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3" r:id="rId4"/>
    <p:sldId id="277" r:id="rId5"/>
    <p:sldId id="259" r:id="rId6"/>
    <p:sldId id="262" r:id="rId7"/>
    <p:sldId id="279" r:id="rId8"/>
    <p:sldId id="280" r:id="rId9"/>
    <p:sldId id="265" r:id="rId10"/>
    <p:sldId id="267" r:id="rId11"/>
    <p:sldId id="268" r:id="rId12"/>
    <p:sldId id="270" r:id="rId13"/>
    <p:sldId id="271" r:id="rId14"/>
    <p:sldId id="272" r:id="rId15"/>
    <p:sldId id="269" r:id="rId16"/>
    <p:sldId id="282" r:id="rId17"/>
    <p:sldId id="275" r:id="rId18"/>
    <p:sldId id="278" r:id="rId19"/>
    <p:sldId id="28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41D1F-1F30-492A-97CC-DA9DC2EE1255}" type="datetimeFigureOut">
              <a:rPr lang="en-GB" smtClean="0"/>
              <a:t>30/01/2020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8490D-447B-4A3B-8EEB-5054DBE55C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223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41D1F-1F30-492A-97CC-DA9DC2EE1255}" type="datetimeFigureOut">
              <a:rPr lang="en-GB" smtClean="0"/>
              <a:t>30/01/2020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8490D-447B-4A3B-8EEB-5054DBE55C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9587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41D1F-1F30-492A-97CC-DA9DC2EE1255}" type="datetimeFigureOut">
              <a:rPr lang="en-GB" smtClean="0"/>
              <a:t>30/01/2020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8490D-447B-4A3B-8EEB-5054DBE55C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8759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41D1F-1F30-492A-97CC-DA9DC2EE1255}" type="datetimeFigureOut">
              <a:rPr lang="en-GB" smtClean="0"/>
              <a:t>30/01/2020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8490D-447B-4A3B-8EEB-5054DBE55C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7612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41D1F-1F30-492A-97CC-DA9DC2EE1255}" type="datetimeFigureOut">
              <a:rPr lang="en-GB" smtClean="0"/>
              <a:t>30/01/2020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8490D-447B-4A3B-8EEB-5054DBE55C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0332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41D1F-1F30-492A-97CC-DA9DC2EE1255}" type="datetimeFigureOut">
              <a:rPr lang="en-GB" smtClean="0"/>
              <a:t>30/01/2020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8490D-447B-4A3B-8EEB-5054DBE55C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1395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41D1F-1F30-492A-97CC-DA9DC2EE1255}" type="datetimeFigureOut">
              <a:rPr lang="en-GB" smtClean="0"/>
              <a:t>30/01/2020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8490D-447B-4A3B-8EEB-5054DBE55C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0981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41D1F-1F30-492A-97CC-DA9DC2EE1255}" type="datetimeFigureOut">
              <a:rPr lang="en-GB" smtClean="0"/>
              <a:t>30/01/2020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8490D-447B-4A3B-8EEB-5054DBE55C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641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41D1F-1F30-492A-97CC-DA9DC2EE1255}" type="datetimeFigureOut">
              <a:rPr lang="en-GB" smtClean="0"/>
              <a:t>30/01/2020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8490D-447B-4A3B-8EEB-5054DBE55C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1831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41D1F-1F30-492A-97CC-DA9DC2EE1255}" type="datetimeFigureOut">
              <a:rPr lang="en-GB" smtClean="0"/>
              <a:t>30/01/2020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8490D-447B-4A3B-8EEB-5054DBE55C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4773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41D1F-1F30-492A-97CC-DA9DC2EE1255}" type="datetimeFigureOut">
              <a:rPr lang="en-GB" smtClean="0"/>
              <a:t>30/01/2020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8490D-447B-4A3B-8EEB-5054DBE55C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1754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A41D1F-1F30-492A-97CC-DA9DC2EE1255}" type="datetimeFigureOut">
              <a:rPr lang="en-GB" smtClean="0"/>
              <a:t>30/01/2020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B8490D-447B-4A3B-8EEB-5054DBE55C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1633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967" y="0"/>
            <a:ext cx="52620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47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990" y="58420"/>
            <a:ext cx="9386011" cy="609697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67200" y="6155392"/>
            <a:ext cx="38100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কোকিল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952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-457200"/>
            <a:ext cx="9144000" cy="67634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00600" y="6306235"/>
            <a:ext cx="20574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ময়না 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413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62100" y="-12700"/>
            <a:ext cx="9144000" cy="6400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65500" y="551766"/>
            <a:ext cx="398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শব্দার্থ 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বল </a:t>
            </a:r>
            <a:endParaRPr lang="en-US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09800" y="1891794"/>
            <a:ext cx="2070100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পালক  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59400" y="1953350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পাখার আবরন       </a:t>
            </a:r>
            <a:endParaRPr lang="en-US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09800" y="4038601"/>
            <a:ext cx="20574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ঝাঁক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34000" y="4100157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দল 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25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2" grpId="0" animBg="1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0800000" flipV="1">
            <a:off x="1676400" y="2"/>
            <a:ext cx="8991600" cy="1676399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যুক্তবর্ণ ভেঙ্গে নতুন শব্দ গঠন কর 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flipH="1">
            <a:off x="1828801" y="1676400"/>
            <a:ext cx="8229599" cy="4648200"/>
          </a:xfrm>
          <a:noFill/>
        </p:spPr>
        <p:txBody>
          <a:bodyPr>
            <a:normAutofit/>
          </a:bodyPr>
          <a:lstStyle/>
          <a:p>
            <a:endParaRPr lang="bn-BD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BD" sz="4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>
              <a:buNone/>
            </a:pPr>
            <a:r>
              <a:rPr lang="bn-BD" sz="4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49700" y="2538344"/>
            <a:ext cx="16891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 + ধ। </a:t>
            </a:r>
            <a:endParaRPr lang="en-US" sz="4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62600" y="2667000"/>
            <a:ext cx="1028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গন্ধ 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90800" y="3307785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চ্চ= </a:t>
            </a:r>
            <a:endParaRPr lang="en-US" sz="3600" dirty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33800" y="3307785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চ+ চ । 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38800" y="3374886"/>
            <a:ext cx="952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উচ্চ</a:t>
            </a:r>
            <a:endParaRPr lang="en-US" sz="2800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743200" y="2626211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ন্ধ =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005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/>
      <p:bldP spid="14" grpId="0"/>
      <p:bldP spid="18" grpId="0"/>
      <p:bldP spid="19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/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BRAIN STORMING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bn-BD" sz="7200" dirty="0">
                <a:latin typeface="NikoshBAN" pitchFamily="2" charset="0"/>
                <a:cs typeface="NikoshBAN" pitchFamily="2" charset="0"/>
              </a:rPr>
              <a:t>পাখিকে কেন আমাদের বন্ধু বলা হয়</a:t>
            </a:r>
            <a:r>
              <a:rPr lang="bn-BD" sz="7200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en-GB" sz="7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GB" sz="7200" dirty="0" err="1" smtClean="0">
                <a:latin typeface="NikoshBAN" pitchFamily="2" charset="0"/>
                <a:cs typeface="NikoshBAN" pitchFamily="2" charset="0"/>
              </a:rPr>
              <a:t>একাকী</a:t>
            </a:r>
            <a:r>
              <a:rPr lang="en-GB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7200" dirty="0" err="1" smtClean="0"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GB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7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GB" sz="7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GB" sz="7200" dirty="0" err="1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GB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7200" dirty="0" err="1" smtClean="0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GB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7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GB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7200" dirty="0" err="1" smtClean="0">
                <a:latin typeface="NikoshBAN" pitchFamily="2" charset="0"/>
                <a:cs typeface="NikoshBAN" pitchFamily="2" charset="0"/>
              </a:rPr>
              <a:t>বলো</a:t>
            </a:r>
            <a:r>
              <a:rPr lang="en-GB" sz="72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367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1989221" cy="53147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bn-BD" sz="6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6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47" y="890337"/>
            <a:ext cx="12059653" cy="5967663"/>
          </a:xfrm>
          <a:solidFill>
            <a:schemeClr val="accent1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051361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সঠিক</a:t>
            </a:r>
            <a:r>
              <a:rPr lang="en-GB" dirty="0" smtClean="0"/>
              <a:t> </a:t>
            </a:r>
            <a:r>
              <a:rPr lang="en-GB" dirty="0" err="1" smtClean="0"/>
              <a:t>উত্তর</a:t>
            </a:r>
            <a:r>
              <a:rPr lang="en-GB" dirty="0" smtClean="0"/>
              <a:t> </a:t>
            </a:r>
            <a:r>
              <a:rPr lang="en-GB" dirty="0" err="1" smtClean="0"/>
              <a:t>কোনটি</a:t>
            </a:r>
            <a:r>
              <a:rPr lang="en-GB" dirty="0" smtClean="0"/>
              <a:t> </a:t>
            </a:r>
            <a:r>
              <a:rPr lang="en-GB" dirty="0" err="1" smtClean="0"/>
              <a:t>বলো</a:t>
            </a:r>
            <a:r>
              <a:rPr lang="en-GB" dirty="0" smtClean="0"/>
              <a:t> -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969" y="1825625"/>
            <a:ext cx="5486062" cy="4351338"/>
          </a:xfrm>
        </p:spPr>
      </p:pic>
    </p:spTree>
    <p:extLst>
      <p:ext uri="{BB962C8B-B14F-4D97-AF65-F5344CB8AC3E}">
        <p14:creationId xmlns:p14="http://schemas.microsoft.com/office/powerpoint/2010/main" val="35813342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2347" y="381000"/>
            <a:ext cx="11971421" cy="1938992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কাজঃ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flipH="1">
            <a:off x="4419601" y="381000"/>
            <a:ext cx="15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2347" y="2396936"/>
            <a:ext cx="12103768" cy="2800767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800" dirty="0" err="1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8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>
                <a:latin typeface="NikoshBAN" pitchFamily="2" charset="0"/>
                <a:cs typeface="NikoshBAN" pitchFamily="2" charset="0"/>
              </a:rPr>
              <a:t>এলাকায়</a:t>
            </a:r>
            <a:r>
              <a:rPr lang="en-US" sz="8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8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8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8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পাখির</a:t>
            </a:r>
            <a:r>
              <a:rPr lang="en-US" sz="8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8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8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করো</a:t>
            </a:r>
            <a:r>
              <a:rPr lang="en-US" sz="8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719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 animBg="1"/>
      <p:bldP spid="4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589546"/>
            <a:ext cx="9144000" cy="705853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GB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GB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GB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ভালো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থেকো</a:t>
            </a:r>
            <a:r>
              <a:rPr lang="en-US" dirty="0">
                <a:latin typeface="NikoshBAN" pitchFamily="2" charset="0"/>
                <a:cs typeface="NikoshBAN" pitchFamily="2" charset="0"/>
              </a:rPr>
              <a:t/>
            </a:r>
            <a:br>
              <a:rPr lang="en-US" dirty="0">
                <a:latin typeface="NikoshBAN" pitchFamily="2" charset="0"/>
                <a:cs typeface="NikoshBAN" pitchFamily="2" charset="0"/>
              </a:rPr>
            </a:b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371600"/>
            <a:ext cx="9144000" cy="5486400"/>
          </a:xfrm>
        </p:spPr>
      </p:pic>
    </p:spTree>
    <p:extLst>
      <p:ext uri="{BB962C8B-B14F-4D97-AF65-F5344CB8AC3E}">
        <p14:creationId xmlns:p14="http://schemas.microsoft.com/office/powerpoint/2010/main" val="3846618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320" y="1825625"/>
            <a:ext cx="3287359" cy="4351338"/>
          </a:xfrm>
        </p:spPr>
      </p:pic>
    </p:spTree>
    <p:extLst>
      <p:ext uri="{BB962C8B-B14F-4D97-AF65-F5344CB8AC3E}">
        <p14:creationId xmlns:p14="http://schemas.microsoft.com/office/powerpoint/2010/main" val="2460167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4465" y="1430635"/>
            <a:ext cx="5049394" cy="2800767"/>
          </a:xfrm>
          <a:prstGeom prst="rect">
            <a:avLst/>
          </a:prstGeom>
          <a:noFill/>
          <a:ln w="76200"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defTabSz="914400">
              <a:defRPr/>
            </a:pPr>
            <a:r>
              <a:rPr lang="en-US" sz="4800" b="1" dirty="0" err="1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মো</a:t>
            </a:r>
            <a:r>
              <a:rPr lang="en-US" sz="48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: </a:t>
            </a:r>
            <a:r>
              <a:rPr lang="en-US" sz="4800" b="1" dirty="0" err="1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নূরুদ্দিন</a:t>
            </a:r>
            <a:endParaRPr lang="en-US" sz="4800" b="1" dirty="0">
              <a:ln/>
              <a:solidFill>
                <a:srgbClr val="C00000"/>
              </a:solidFill>
              <a:latin typeface="NikoshBAN" panose="02000000000000000000" pitchFamily="2" charset="0"/>
              <a:cs typeface="NikoshBAN" pitchFamily="2" charset="0"/>
            </a:endParaRPr>
          </a:p>
          <a:p>
            <a:pPr defTabSz="914400">
              <a:defRPr/>
            </a:pPr>
            <a:r>
              <a:rPr lang="en-US" sz="3200" b="1" dirty="0" err="1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সহকারী</a:t>
            </a:r>
            <a:r>
              <a:rPr lang="en-US" sz="32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শিক্</a:t>
            </a:r>
            <a:r>
              <a:rPr lang="as-IN" sz="32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ষ</a:t>
            </a:r>
            <a:r>
              <a:rPr lang="en-US" sz="32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ক</a:t>
            </a:r>
          </a:p>
          <a:p>
            <a:pPr defTabSz="914400">
              <a:defRPr/>
            </a:pPr>
            <a:r>
              <a:rPr lang="en-US" sz="3200" b="1" dirty="0" err="1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কাচিরগাতি</a:t>
            </a:r>
            <a:r>
              <a:rPr lang="en-US" sz="32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সরকারি</a:t>
            </a:r>
            <a:r>
              <a:rPr lang="en-US" sz="32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প্রাথমিক</a:t>
            </a:r>
            <a:r>
              <a:rPr lang="en-US" sz="32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বিদ্যালয়</a:t>
            </a:r>
            <a:r>
              <a:rPr lang="en-US" sz="32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 বিদ্যালয়</a:t>
            </a:r>
          </a:p>
          <a:p>
            <a:pPr defTabSz="914400">
              <a:defRPr/>
            </a:pPr>
            <a:r>
              <a:rPr lang="en-US" sz="3200" b="1" dirty="0" err="1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বিশ্বম্ভরপুর</a:t>
            </a:r>
            <a:r>
              <a:rPr lang="en-US" sz="32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, </a:t>
            </a:r>
            <a:r>
              <a:rPr lang="en-US" sz="3200" b="1" dirty="0" err="1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সুনামগঞ্জ</a:t>
            </a:r>
            <a:r>
              <a:rPr lang="en-US" sz="32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1" y="599638"/>
            <a:ext cx="3479408" cy="83099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en-US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উপস্থাপনায়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902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bn-BD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পাঠপরিচিতি </a:t>
            </a:r>
            <a:endParaRPr lang="en-US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676400" y="1676401"/>
            <a:ext cx="8915400" cy="4221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শ্রেনি -  ৩য়</a:t>
            </a:r>
          </a:p>
          <a:p>
            <a:pPr marL="0" indent="0">
              <a:buNone/>
            </a:pPr>
            <a:r>
              <a:rPr lang="en-US" sz="4000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বিষয়- বাংলা  </a:t>
            </a:r>
            <a:endParaRPr lang="en-US" sz="4000" dirty="0">
              <a:solidFill>
                <a:schemeClr val="accent4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06600" y="3099376"/>
            <a:ext cx="607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পাঠের  শিরোনাম – পাখিদের কথা    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06600" y="3670080"/>
            <a:ext cx="8356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পাঠ্যাংশ – রোজ সকালে নানা রকম পাখির ডাকে-------বাচ্চা ফুটিয়ে  দেয়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06600" y="4648200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সময়-৪০ মিনিট </a:t>
            </a:r>
            <a:endParaRPr lang="en-US" sz="40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419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8284" y="144379"/>
            <a:ext cx="86227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bn-IN" sz="5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33700" y="3302000"/>
            <a:ext cx="8510297" cy="144655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067709"/>
            <a:ext cx="11815012" cy="313932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bn-BD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পাখির </a:t>
            </a:r>
            <a:r>
              <a:rPr lang="bn-BD" sz="4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বর্ণনা করতে পারবে, সংশ্লিষ্ট প্রশ্ন করতে ওউত্তর দিতে পারবে । </a:t>
            </a:r>
            <a:endParaRPr lang="en-GB" sz="44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endParaRPr lang="en-US" sz="4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83" y="2743201"/>
            <a:ext cx="11923295" cy="304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237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300" y="0"/>
            <a:ext cx="9525000" cy="141763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bn-BD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সবাইকে শুভেচ্ছা 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4301" y="1447801"/>
            <a:ext cx="9283701" cy="579119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300" y="1298576"/>
            <a:ext cx="9525000" cy="55594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549750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3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25400"/>
            <a:ext cx="8928100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আবেগ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সৃষ্টি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81601" y="3276600"/>
            <a:ext cx="20890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dirty="0">
                <a:latin typeface="NikoshBAN" pitchFamily="2" charset="0"/>
                <a:cs typeface="NikoshBAN" pitchFamily="2" charset="0"/>
              </a:rPr>
              <a:t>এসো একটি ভিডিও দেখি 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186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74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0978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028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-228600"/>
            <a:ext cx="9296400" cy="141763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bn-BD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ছবিতে কি দেখতে পাচ্ছ ? </a:t>
            </a:r>
            <a:endParaRPr lang="en-US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219200"/>
            <a:ext cx="9144000" cy="4992469"/>
          </a:xfrm>
        </p:spPr>
      </p:pic>
      <p:sp>
        <p:nvSpPr>
          <p:cNvPr id="5" name="TextBox 4"/>
          <p:cNvSpPr txBox="1"/>
          <p:nvPr/>
        </p:nvSpPr>
        <p:spPr>
          <a:xfrm>
            <a:off x="5080000" y="6256804"/>
            <a:ext cx="27813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কাক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688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145</Words>
  <Application>Microsoft Office PowerPoint</Application>
  <PresentationFormat>Widescreen</PresentationFormat>
  <Paragraphs>44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পাঠপরিচিতি </vt:lpstr>
      <vt:lpstr>PowerPoint Presentation</vt:lpstr>
      <vt:lpstr>সবাইকে শুভেচ্ছা </vt:lpstr>
      <vt:lpstr>PowerPoint Presentation</vt:lpstr>
      <vt:lpstr>PowerPoint Presentation</vt:lpstr>
      <vt:lpstr>PowerPoint Presentation</vt:lpstr>
      <vt:lpstr>ছবিতে কি দেখতে পাচ্ছ ? </vt:lpstr>
      <vt:lpstr>PowerPoint Presentation</vt:lpstr>
      <vt:lpstr>PowerPoint Presentation</vt:lpstr>
      <vt:lpstr>PowerPoint Presentation</vt:lpstr>
      <vt:lpstr>যুক্তবর্ণ ভেঙ্গে নতুন শব্দ গঠন কর </vt:lpstr>
      <vt:lpstr>BRAIN STORMING </vt:lpstr>
      <vt:lpstr>মূল্যায়ন </vt:lpstr>
      <vt:lpstr>সঠিক উত্তর কোনটি বলো -</vt:lpstr>
      <vt:lpstr>PowerPoint Presentation</vt:lpstr>
      <vt:lpstr> ধন্যবাদ সবাই ভালো থেকো 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nuruddin</dc:creator>
  <cp:lastModifiedBy>nuruddin</cp:lastModifiedBy>
  <cp:revision>21</cp:revision>
  <dcterms:created xsi:type="dcterms:W3CDTF">2020-01-30T09:55:27Z</dcterms:created>
  <dcterms:modified xsi:type="dcterms:W3CDTF">2020-01-30T10:56:32Z</dcterms:modified>
</cp:coreProperties>
</file>