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71" r:id="rId10"/>
    <p:sldId id="272" r:id="rId11"/>
    <p:sldId id="273" r:id="rId12"/>
    <p:sldId id="276" r:id="rId13"/>
    <p:sldId id="265" r:id="rId14"/>
    <p:sldId id="274" r:id="rId15"/>
    <p:sldId id="275" r:id="rId16"/>
    <p:sldId id="277" r:id="rId17"/>
    <p:sldId id="267" r:id="rId18"/>
    <p:sldId id="278" r:id="rId19"/>
    <p:sldId id="279" r:id="rId20"/>
    <p:sldId id="268" r:id="rId21"/>
    <p:sldId id="270" r:id="rId22"/>
    <p:sldId id="269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9D2EC-D213-43E2-B1F5-D4596AAAE44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05B5-C8DE-434F-BF08-493C24661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3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FA8E3-EC6C-444B-A28F-30589B2393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75A7-6456-4756-93B5-4DDA051BF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F7CCB-2492-4CA7-B7EA-4E92D5240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5D714-19A8-4147-B9A4-B51ED74D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578-BB6C-4035-A4DA-F9E304B0FB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7DCF5-85AC-4E0A-9427-1CEE8853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B0356-4F1F-4966-8D28-5F0BEC6C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E118-0DAD-4B73-935D-24970991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508E-5FE9-4474-B6C6-DB9B7619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1BAE9-E372-428B-8F71-04D588926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1B2EE-9890-44A2-B9B2-E54CCBCE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578-BB6C-4035-A4DA-F9E304B0FB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96737-2739-42A2-AFE9-BCAD60E5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C906B-8341-4200-89C1-29BB8ACE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E118-0DAD-4B73-935D-24970991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5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F5E3C-61AA-4C2A-9E38-BEC91C983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2DE2D-0BAD-43C4-B266-069EF2900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0CFCA-346A-4FDF-937E-5B8D3E1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578-BB6C-4035-A4DA-F9E304B0FB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DC5D1-E624-4AF0-9526-028967F0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24C02-D40B-4152-906A-A5FEA26A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E118-0DAD-4B73-935D-24970991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23AE-B87C-458D-A58B-FF2B5D84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1828C-3578-4248-9545-0DE89FC12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F5C8A-BBFD-4579-B618-0855D0F8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578-BB6C-4035-A4DA-F9E304B0FB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8418B-6C1F-42D6-B9ED-578B85E2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81AEA-909E-486A-BE76-1042B774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E118-0DAD-4B73-935D-24970991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9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C3A-78D8-4B06-A0B6-CCBCC31D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BF45D-A481-4216-8675-94DBD99D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75988-5F99-420F-9C4C-94E5E3E6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578-BB6C-4035-A4DA-F9E304B0FB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BFAFA-9FB3-4494-92E7-036E23FA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3778-C3CA-4360-90BF-9F5E3CF5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E118-0DAD-4B73-935D-24970991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7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9B6D-45B4-4B23-A06C-60531D66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938B5-5A20-4456-B4B7-CF8CACD2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E85C7-E231-419C-8BBA-677CBF572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AE3C5-785F-46B9-A845-84351FBBF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578-BB6C-4035-A4DA-F9E304B0FB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D6A5E-7D01-4E31-8E94-2094EEDF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2D78-D031-418E-B57F-FD0F511A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E118-0DAD-4B73-935D-24970991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F4C1-48EE-4E1C-823A-3FBBA40B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D1CEC-D810-475D-A2AA-199F141BE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DC728-0232-43D1-B66E-CA73E09B2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EC8201-7513-4CBF-B59B-9DA0460A3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AFC0A-AA85-4DB4-8128-CC99A91C0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AE3A4-9191-4C73-A5CA-B70FF79D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578-BB6C-4035-A4DA-F9E304B0FB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04E5C-88A1-4553-96AB-280B2E9E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AA794-5E41-4400-8AD3-902BE120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E118-0DAD-4B73-935D-24970991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4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1BE3-126A-41B8-BCB9-4A6DBA87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2A072-0452-4493-8DE6-E99BEA8E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578-BB6C-4035-A4DA-F9E304B0FB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05F0B-3448-4FC4-BE57-E6B84D8C8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C57DB-06D0-43F9-9FF7-070A3C3E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E118-0DAD-4B73-935D-24970991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F450E-E5DE-474C-9B05-30BC5BDA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578-BB6C-4035-A4DA-F9E304B0FB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46756-EA1A-4909-9AEF-617B1EBC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74F0B-CFF7-4C10-AAA0-2C23394D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E118-0DAD-4B73-935D-24970991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727F-17A2-412E-BC4F-59E4F73C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07FF7-889F-47A0-9322-89AD5CBA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AC1EB-1DB6-4E7F-8FEB-BFEEDA335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E35C6-F01C-4574-B0FE-D30AB000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578-BB6C-4035-A4DA-F9E304B0FB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069CE-B2C9-4EEC-931E-73D927B0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B38C9-860E-4CD0-A531-8BC7FFA9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E118-0DAD-4B73-935D-24970991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2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FC16-E99E-4470-AABE-83D086A8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A3DA6-B00D-4BBB-BC59-AA512E7C5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05200-754A-4D32-8FC4-103C5C29E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6D31-E366-4DFD-9289-7E9166A1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578-BB6C-4035-A4DA-F9E304B0FB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2B3D4-5D95-46F2-9708-61573AE3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FA9AB-8346-461D-9592-644AEE7E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E118-0DAD-4B73-935D-24970991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01DA3-B2D8-4C9F-81CB-D02CD91F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C7395-6039-4562-83B1-7C919E425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5193D-502F-4A4B-9699-C374D54BB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E578-BB6C-4035-A4DA-F9E304B0FB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A624C-43B9-4A6B-812C-843AD89BA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96D67-5E15-4368-8AD0-22509BCF8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E118-0DAD-4B73-935D-24970991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228600"/>
            <a:ext cx="3429000" cy="923330"/>
          </a:xfrm>
          <a:prstGeom prst="rect">
            <a:avLst/>
          </a:prstGeom>
          <a:blipFill>
            <a:blip r:embed="rId2">
              <a:lum bright="40000"/>
            </a:blip>
            <a:stretch>
              <a:fillRect/>
            </a:stretch>
          </a:blip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6F9D6-1502-44E9-AF14-6697EAA4F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39" y="1595231"/>
            <a:ext cx="6076122" cy="455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77070"/>
            <a:ext cx="1828800" cy="923330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ভিক্ষু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343400" y="2286000"/>
            <a:ext cx="2667000" cy="8382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4731604"/>
            <a:ext cx="8458200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বৌদ্ধদের মধ্যে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যাঁ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রা সংসার-ত্যাগী  সন্ন্যাসী।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hikkhu-Bodhi-Facing-the-Future-PDF-E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524000"/>
            <a:ext cx="2667000" cy="2488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520" y="1752601"/>
            <a:ext cx="3413880" cy="2281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2353270"/>
            <a:ext cx="2514600" cy="923330"/>
          </a:xfrm>
          <a:prstGeom prst="rect">
            <a:avLst/>
          </a:prstGeom>
          <a:solidFill>
            <a:srgbClr val="66FF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বিশাল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419600" y="2438400"/>
            <a:ext cx="2438400" cy="762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5029201"/>
            <a:ext cx="31242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অনেক বড়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362200"/>
            <a:ext cx="1752600" cy="923330"/>
          </a:xfrm>
          <a:prstGeom prst="rect">
            <a:avLst/>
          </a:prstGeom>
          <a:solidFill>
            <a:srgbClr val="66FFFF"/>
          </a:solidFill>
          <a:ln w="762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স্তূপ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86200" y="2209800"/>
            <a:ext cx="3352800" cy="12954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9600" y="4655404"/>
            <a:ext cx="2667000" cy="830997"/>
          </a:xfrm>
          <a:prstGeom prst="rect">
            <a:avLst/>
          </a:prstGeom>
          <a:solidFill>
            <a:srgbClr val="FF3399"/>
          </a:solidFill>
          <a:ln w="7620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ঢিবি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aharpur2.jpg"/>
          <p:cNvPicPr>
            <a:picLocks noChangeAspect="1"/>
          </p:cNvPicPr>
          <p:nvPr/>
        </p:nvPicPr>
        <p:blipFill>
          <a:blip r:embed="rId2"/>
          <a:srcRect l="17010" t="10000" r="23196" b="58000"/>
          <a:stretch>
            <a:fillRect/>
          </a:stretch>
        </p:blipFill>
        <p:spPr>
          <a:xfrm>
            <a:off x="7391400" y="1905000"/>
            <a:ext cx="3048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1" y="2971800"/>
            <a:ext cx="6609503" cy="923330"/>
          </a:xfrm>
          <a:prstGeom prst="rect">
            <a:avLst/>
          </a:prstGeom>
          <a:solidFill>
            <a:srgbClr val="FF3399"/>
          </a:solidFill>
          <a:ln w="57150">
            <a:solidFill>
              <a:srgbClr val="0066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যুক্তব্যঞ্জণ বিভাজন ও শব্দ গঠণ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505670"/>
            <a:ext cx="1600200" cy="923330"/>
          </a:xfrm>
          <a:prstGeom prst="rect">
            <a:avLst/>
          </a:prstGeom>
          <a:solidFill>
            <a:srgbClr val="FF6699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বৌদ্ধ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2505670"/>
            <a:ext cx="533400" cy="92333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দ্ধ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7772400" y="2505670"/>
            <a:ext cx="685800" cy="92333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343400"/>
            <a:ext cx="3200400" cy="923330"/>
          </a:xfrm>
          <a:prstGeom prst="rect">
            <a:avLst/>
          </a:prstGeom>
          <a:solidFill>
            <a:srgbClr val="FF669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শুদ্ধ,শ্রাদ্ধ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0600" y="2505670"/>
            <a:ext cx="4572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0200" y="2505670"/>
            <a:ext cx="6858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96000" y="2819400"/>
            <a:ext cx="14478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86200" y="2819400"/>
            <a:ext cx="15240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658070"/>
            <a:ext cx="16002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স্টেশন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2658070"/>
            <a:ext cx="685800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স্ট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2743200"/>
            <a:ext cx="6096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1600" y="2734270"/>
            <a:ext cx="4572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1200" y="2743200"/>
            <a:ext cx="609600" cy="92333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410670"/>
            <a:ext cx="4191000" cy="923330"/>
          </a:xfrm>
          <a:prstGeom prst="rect">
            <a:avLst/>
          </a:prstGeom>
          <a:solidFill>
            <a:srgbClr val="66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স্টিমার,ফাস্ট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62400" y="2895600"/>
            <a:ext cx="16764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477000" y="2895600"/>
            <a:ext cx="1676400" cy="4572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2819400"/>
            <a:ext cx="4343400" cy="923330"/>
          </a:xfrm>
          <a:prstGeom prst="rect">
            <a:avLst/>
          </a:prstGeom>
          <a:blipFill>
            <a:blip r:embed="rId2" cstate="print">
              <a:lum bright="40000"/>
            </a:blip>
            <a:stretch>
              <a:fillRect/>
            </a:stretch>
          </a:blipFill>
          <a:ln w="7620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115270"/>
            <a:ext cx="6460552" cy="923330"/>
          </a:xfrm>
          <a:prstGeom prst="rect">
            <a:avLst/>
          </a:prstGeom>
          <a:blipFill>
            <a:blip r:embed="rId2">
              <a:lum bright="40000"/>
            </a:blip>
            <a:stretch>
              <a:fillRect/>
            </a:stretch>
          </a:blipFill>
          <a:ln w="76200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দলীয় কাজঃ১০ মিনিট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1302604"/>
            <a:ext cx="19812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দল-জবা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430250"/>
            <a:ext cx="7848600" cy="144655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 কে পাহাড়পুর বিহারটি আবিষ্কার করেন?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 এ বিহারটি কোন জেলায় অবস্থিত?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2438401"/>
            <a:ext cx="288572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প্রশ্নোত্তর লিখঃ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210270"/>
            <a:ext cx="28194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দল-বেলী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201650"/>
            <a:ext cx="7848600" cy="14465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 পাহাড়পুর বিহারের আরেক নাম কি?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 এ বিহারটি কে নির্মাণ করেন?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2217004"/>
            <a:ext cx="288572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প্রশ্নোত্তর লিখঃ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5FDE3B-45AE-4018-8D61-B4A5117C9933}"/>
              </a:ext>
            </a:extLst>
          </p:cNvPr>
          <p:cNvSpPr txBox="1"/>
          <p:nvPr/>
        </p:nvSpPr>
        <p:spPr>
          <a:xfrm>
            <a:off x="3810000" y="609601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10AE8-99D8-4823-B911-5EF06D89452E}"/>
              </a:ext>
            </a:extLst>
          </p:cNvPr>
          <p:cNvSpPr txBox="1"/>
          <p:nvPr/>
        </p:nvSpPr>
        <p:spPr>
          <a:xfrm>
            <a:off x="4572000" y="3087470"/>
            <a:ext cx="609600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মো: শফিকুল আলম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বদলকোট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প্রাথমিক বিদ্যালয়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চাটখিল নোয়াখালী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A6E95-CCF7-473D-A746-7896AB7EB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3" y="3149104"/>
            <a:ext cx="2580861" cy="25919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2971800"/>
            <a:ext cx="4876800" cy="923330"/>
          </a:xfrm>
          <a:prstGeom prst="rect">
            <a:avLst/>
          </a:prstGeom>
          <a:blipFill>
            <a:blip r:embed="rId2">
              <a:lum bright="40000"/>
            </a:blip>
            <a:stretch>
              <a:fillRect/>
            </a:stretch>
          </a:blipFill>
          <a:ln w="76200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226404"/>
            <a:ext cx="2885726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প্রশ্নোত্তর লিখঃ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743201"/>
            <a:ext cx="8229600" cy="280076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 পাহাড়পুর কি জন্য বিখ্যাত?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 বিহারটির মাঝখানে কী আছে?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৩।  বৌদ্ধবিহারটির মাটি এবং দেয়াল কোন রঙের?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1295401"/>
            <a:ext cx="3733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6292" y="1607404"/>
            <a:ext cx="4545708" cy="830997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430250"/>
            <a:ext cx="8458200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 পাঠে 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সব স্থান ও ব্যক্তির নাম আছে সেই সব নামের একটা তালিকা তৈরি করে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3400" y="533400"/>
            <a:ext cx="3733800" cy="923330"/>
          </a:xfrm>
          <a:prstGeom prst="rect">
            <a:avLst/>
          </a:prstGeom>
          <a:solidFill>
            <a:schemeClr val="accent6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0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870652"/>
            <a:ext cx="5791200" cy="4453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524001"/>
            <a:ext cx="7772400" cy="347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শ্রেণিঃচতুর্থ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পাঠঃপাহাড়পুর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৯২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৯৪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সময়ঃ৪৫মিনিট।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753070"/>
            <a:ext cx="3352800" cy="923330"/>
          </a:xfrm>
          <a:prstGeom prst="rect">
            <a:avLst/>
          </a:prstGeom>
          <a:solidFill>
            <a:srgbClr val="66FFFF"/>
          </a:solidFill>
          <a:ln w="762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057401"/>
            <a:ext cx="8077200" cy="4401205"/>
          </a:xfrm>
          <a:prstGeom prst="rect">
            <a:avLst/>
          </a:prstGeom>
          <a:solidFill>
            <a:srgbClr val="FF6699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শুনে বুঝতে পারবে।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 যুক্ত ব্যঞ্জণ সংবলিত শব্দ ও বাক্য শুদ্ধভাবে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পড়তে পারবে।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বিহারের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পোড়া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1400" y="228602"/>
            <a:ext cx="6096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 ছবিগুলো কোন জায়গার?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5943601"/>
            <a:ext cx="3200400" cy="769441"/>
          </a:xfrm>
          <a:prstGeom prst="rect">
            <a:avLst/>
          </a:prstGeom>
          <a:solidFill>
            <a:srgbClr val="66FF99"/>
          </a:solidFill>
          <a:ln w="571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পাহাড়পুরের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entral_Sherine_deccor-Paharp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505200"/>
            <a:ext cx="3810000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aharp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066801"/>
            <a:ext cx="4038600" cy="2207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aharpu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066800"/>
            <a:ext cx="3886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ruins_of_the_buddhist_vihara_at_paharpur__bangladesh__6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3505200"/>
            <a:ext cx="4064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794338"/>
            <a:ext cx="58674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পাহাড়পুর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895600"/>
            <a:ext cx="5791200" cy="923330"/>
          </a:xfrm>
          <a:prstGeom prst="rect">
            <a:avLst/>
          </a:prstGeom>
          <a:blipFill>
            <a:blip r:embed="rId2">
              <a:lum bright="20000"/>
            </a:blip>
            <a:stretch>
              <a:fillRect/>
            </a:stretch>
          </a:blipFill>
          <a:ln w="76200">
            <a:solidFill>
              <a:srgbClr val="7030A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1" y="2819400"/>
            <a:ext cx="5994481" cy="923330"/>
          </a:xfrm>
          <a:prstGeom prst="rect">
            <a:avLst/>
          </a:prstGeom>
          <a:solidFill>
            <a:srgbClr val="FF6699"/>
          </a:solidFill>
          <a:ln w="76200">
            <a:solidFill>
              <a:schemeClr val="accent5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শব্দার্থ আলোচনা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048470"/>
            <a:ext cx="25146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সুপ্রাচীন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4572001"/>
            <a:ext cx="2895600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পুরাতন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aharpur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200150"/>
            <a:ext cx="3124200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4495800" y="2057400"/>
            <a:ext cx="2667000" cy="8382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213</Words>
  <Application>Microsoft Office PowerPoint</Application>
  <PresentationFormat>Widescreen</PresentationFormat>
  <Paragraphs>65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Eva SaifSneha</dc:creator>
  <cp:lastModifiedBy>Saiful Eva SaifSneha</cp:lastModifiedBy>
  <cp:revision>5</cp:revision>
  <dcterms:created xsi:type="dcterms:W3CDTF">2020-01-27T15:23:15Z</dcterms:created>
  <dcterms:modified xsi:type="dcterms:W3CDTF">2020-01-29T15:20:12Z</dcterms:modified>
</cp:coreProperties>
</file>