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73" r:id="rId6"/>
    <p:sldId id="270" r:id="rId7"/>
    <p:sldId id="261" r:id="rId8"/>
    <p:sldId id="259" r:id="rId9"/>
    <p:sldId id="263" r:id="rId10"/>
    <p:sldId id="262" r:id="rId11"/>
    <p:sldId id="267" r:id="rId12"/>
    <p:sldId id="269" r:id="rId13"/>
    <p:sldId id="266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7253" autoAdjust="0"/>
  </p:normalViewPr>
  <p:slideViewPr>
    <p:cSldViewPr snapToGrid="0">
      <p:cViewPr>
        <p:scale>
          <a:sx n="69" d="100"/>
          <a:sy n="69" d="100"/>
        </p:scale>
        <p:origin x="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6T09:55:27.809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78F1B-5184-4FC2-9658-F856D4E575E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B16-A095-42A9-8EC6-36403837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9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4B16-A095-42A9-8EC6-364038377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4B16-A095-42A9-8EC6-364038377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4B16-A095-42A9-8EC6-364038377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6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19C6-FB72-45D7-B2F6-AE5E20CD2CE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C6E9-A3B8-41C9-B90D-ED2DB819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13" y="504967"/>
            <a:ext cx="7309513" cy="42581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flipH="1">
            <a:off x="3842331" y="4995081"/>
            <a:ext cx="5056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WELCOME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3" y="2620370"/>
            <a:ext cx="8250109" cy="3513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6913" y="2620370"/>
            <a:ext cx="181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0926" y="2951765"/>
            <a:ext cx="3712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 clock?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711753"/>
            <a:ext cx="2426881" cy="2153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3729" y="448351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961" y="914400"/>
            <a:ext cx="7934633" cy="508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3" y="1061884"/>
            <a:ext cx="3215148" cy="4262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8413" y="2219633"/>
            <a:ext cx="4940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your book?</a:t>
            </a:r>
          </a:p>
        </p:txBody>
      </p:sp>
    </p:spTree>
    <p:extLst>
      <p:ext uri="{BB962C8B-B14F-4D97-AF65-F5344CB8AC3E}">
        <p14:creationId xmlns:p14="http://schemas.microsoft.com/office/powerpoint/2010/main" val="12610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45" y="486697"/>
            <a:ext cx="3801005" cy="5796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3110" y="1725561"/>
            <a:ext cx="5147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book.</a:t>
            </a:r>
            <a:endParaRPr lang="en-US" sz="4800" dirty="0" smtClean="0">
              <a:solidFill>
                <a:srgbClr val="FF0000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 47</a:t>
            </a:r>
          </a:p>
        </p:txBody>
      </p:sp>
    </p:spTree>
    <p:extLst>
      <p:ext uri="{BB962C8B-B14F-4D97-AF65-F5344CB8AC3E}">
        <p14:creationId xmlns:p14="http://schemas.microsoft.com/office/powerpoint/2010/main" val="25395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0"/>
            <a:ext cx="5010445" cy="70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31214" r="173" b="-32770"/>
          <a:stretch/>
        </p:blipFill>
        <p:spPr>
          <a:xfrm>
            <a:off x="579120" y="1158731"/>
            <a:ext cx="6444883" cy="4678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63" y="4320786"/>
            <a:ext cx="672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ball?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6467" y="175591"/>
            <a:ext cx="473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65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039" y="1946787"/>
            <a:ext cx="8583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bye…..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8" y="3642852"/>
            <a:ext cx="6256058" cy="2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8258" y="2109020"/>
            <a:ext cx="6952041" cy="206210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JUBAYER AHMAD </a:t>
            </a:r>
          </a:p>
          <a:p>
            <a:r>
              <a:rPr lang="en-US" sz="4000" dirty="0" smtClean="0"/>
              <a:t>          </a:t>
            </a:r>
            <a:r>
              <a:rPr lang="en-US" sz="4000" dirty="0" smtClean="0">
                <a:solidFill>
                  <a:srgbClr val="00B050"/>
                </a:solidFill>
              </a:rPr>
              <a:t>ASSISTANT TEACHER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           SHAJALAL BAZAR GPS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1" y="427704"/>
            <a:ext cx="3524769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878" y="247611"/>
            <a:ext cx="10427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environment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greetings song.</a:t>
            </a:r>
            <a:endParaRPr lang="b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Hello’ hello’ how are you?</a:t>
            </a:r>
            <a:endParaRPr lang="b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 m well, I’m good.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 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great,I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m wonderful.</a:t>
            </a:r>
            <a:endParaRPr lang="b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Hello’ Hello, How are you 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 fine, I’m great today.</a:t>
            </a:r>
            <a:endParaRPr lang="b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0606" y="269895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4697" y="2227006"/>
            <a:ext cx="3215148" cy="281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4" y="1637071"/>
            <a:ext cx="5265174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58959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&amp; Say.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doll is on the bed.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ball is under the table.     The pen is in my pocket.</a:t>
            </a:r>
            <a:endParaRPr lang="b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953" y="593148"/>
            <a:ext cx="719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7164" y="1788736"/>
            <a:ext cx="425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Doll -  প</a:t>
            </a:r>
            <a:r>
              <a:rPr lang="bn-I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ু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তুল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6179" y="1058704"/>
            <a:ext cx="194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  <p:sp>
        <p:nvSpPr>
          <p:cNvPr id="6" name="Oval 5"/>
          <p:cNvSpPr/>
          <p:nvPr/>
        </p:nvSpPr>
        <p:spPr>
          <a:xfrm>
            <a:off x="3952567" y="1976284"/>
            <a:ext cx="5117689" cy="3185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1585" y="3153610"/>
            <a:ext cx="89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8019" y="5335100"/>
            <a:ext cx="241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</a:p>
        </p:txBody>
      </p:sp>
    </p:spTree>
    <p:extLst>
      <p:ext uri="{BB962C8B-B14F-4D97-AF65-F5344CB8AC3E}">
        <p14:creationId xmlns:p14="http://schemas.microsoft.com/office/powerpoint/2010/main" val="34325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7509"/>
            <a:ext cx="9144000" cy="943897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Introduction </a:t>
            </a:r>
            <a:r>
              <a:rPr lang="en-US" dirty="0" smtClean="0">
                <a:solidFill>
                  <a:srgbClr val="00B0F0"/>
                </a:solidFill>
              </a:rPr>
              <a:t>to lesson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32" y="3370025"/>
            <a:ext cx="9749050" cy="2539455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it 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: 4-6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no: 47 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483" y="0"/>
            <a:ext cx="6997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Lisiening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lisiening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common  English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worads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  understand simple  question and statements about familiar objects.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wards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pharases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proper sound  and stress 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3.1.2 say simple words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proper sound and stress.</a:t>
            </a:r>
          </a:p>
        </p:txBody>
      </p:sp>
    </p:spTree>
    <p:extLst>
      <p:ext uri="{BB962C8B-B14F-4D97-AF65-F5344CB8AC3E}">
        <p14:creationId xmlns:p14="http://schemas.microsoft.com/office/powerpoint/2010/main" val="30236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434187"/>
            <a:ext cx="5836920" cy="4055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83280" y="5074920"/>
            <a:ext cx="589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ball?</a:t>
            </a:r>
          </a:p>
        </p:txBody>
      </p:sp>
    </p:spTree>
    <p:extLst>
      <p:ext uri="{BB962C8B-B14F-4D97-AF65-F5344CB8AC3E}">
        <p14:creationId xmlns:p14="http://schemas.microsoft.com/office/powerpoint/2010/main" val="2183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203</Words>
  <Application>Microsoft Office PowerPoint</Application>
  <PresentationFormat>Widescreen</PresentationFormat>
  <Paragraphs>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SimSun-ExtB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lesson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2020-01-25T19:27:10Z</dcterms:created>
  <dcterms:modified xsi:type="dcterms:W3CDTF">2020-01-26T18:07:02Z</dcterms:modified>
</cp:coreProperties>
</file>