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9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E8B69-0370-43D2-942B-46F80965A9B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04056-2280-449A-8D43-FD3D1BF0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85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04056-2280-449A-8D43-FD3D1BF02E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5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0D65-9532-4AFF-A512-FB9264D7BDC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E15D-6403-43E0-AE50-C44936A45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6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0D65-9532-4AFF-A512-FB9264D7BDC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E15D-6403-43E0-AE50-C44936A45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0D65-9532-4AFF-A512-FB9264D7BDC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E15D-6403-43E0-AE50-C44936A45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7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0D65-9532-4AFF-A512-FB9264D7BDC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E15D-6403-43E0-AE50-C44936A45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9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0D65-9532-4AFF-A512-FB9264D7BDC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E15D-6403-43E0-AE50-C44936A45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9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0D65-9532-4AFF-A512-FB9264D7BDC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E15D-6403-43E0-AE50-C44936A45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0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0D65-9532-4AFF-A512-FB9264D7BDC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E15D-6403-43E0-AE50-C44936A45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5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0D65-9532-4AFF-A512-FB9264D7BDC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E15D-6403-43E0-AE50-C44936A45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7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0D65-9532-4AFF-A512-FB9264D7BDC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E15D-6403-43E0-AE50-C44936A45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9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0D65-9532-4AFF-A512-FB9264D7BDC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E15D-6403-43E0-AE50-C44936A45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5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0D65-9532-4AFF-A512-FB9264D7BDC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E15D-6403-43E0-AE50-C44936A45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4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70D65-9532-4AFF-A512-FB9264D7BDC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DE15D-6403-43E0-AE50-C44936A45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9446" y="2203938"/>
            <a:ext cx="7104185" cy="3411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08031" y="1348154"/>
            <a:ext cx="6471138" cy="3434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647" y="2434930"/>
            <a:ext cx="1262106" cy="126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2365" y="755374"/>
            <a:ext cx="7553739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2364" y="2431773"/>
            <a:ext cx="7553739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 ফুল ও ফলের নাম বলতে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135373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2858" y="862374"/>
            <a:ext cx="7869785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21" y="862374"/>
            <a:ext cx="2334389" cy="156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20417"/>
            <a:ext cx="89717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জুবায়ের</a:t>
            </a:r>
            <a:r>
              <a:rPr lang="en-US" sz="4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আহমদ</a:t>
            </a:r>
            <a:endParaRPr lang="en-US" sz="48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8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শাহজালাল</a:t>
            </a:r>
            <a:r>
              <a:rPr lang="en-US" sz="4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4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8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bn-IN" sz="4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673" y="868383"/>
            <a:ext cx="2730503" cy="242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7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661" y="1007165"/>
            <a:ext cx="9117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নামঃ 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নানা রঙের ফুলফল</a:t>
            </a:r>
          </a:p>
          <a:p>
            <a:r>
              <a:rPr lang="bn-IN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আমাদের দেশ..................একটি প্রজাপতি</a:t>
            </a:r>
          </a:p>
        </p:txBody>
      </p:sp>
    </p:spTree>
    <p:extLst>
      <p:ext uri="{BB962C8B-B14F-4D97-AF65-F5344CB8AC3E}">
        <p14:creationId xmlns:p14="http://schemas.microsoft.com/office/powerpoint/2010/main" val="34687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6533" y="931333"/>
            <a:ext cx="462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 জ্ঞান যাচাই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6533" y="2421467"/>
            <a:ext cx="70950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জলপরি ও কাঠুরে</a:t>
            </a:r>
            <a:r>
              <a:rPr lang="bn-IN" sz="9600" dirty="0" smtClean="0"/>
              <a:t>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1067" y="4199467"/>
            <a:ext cx="87206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কাঠুরে উপহার পেয়ে................................. দিন কাটাতে লাগলো।</a:t>
            </a:r>
          </a:p>
          <a:p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কারে খুব গরিব তাই কুড়াল....................... পারলো না।</a:t>
            </a:r>
          </a:p>
        </p:txBody>
      </p:sp>
    </p:spTree>
    <p:extLst>
      <p:ext uri="{BB962C8B-B14F-4D97-AF65-F5344CB8AC3E}">
        <p14:creationId xmlns:p14="http://schemas.microsoft.com/office/powerpoint/2010/main" val="34618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527" y="3682504"/>
            <a:ext cx="2135126" cy="1601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2" y="469033"/>
            <a:ext cx="2103673" cy="18289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985" y="356491"/>
            <a:ext cx="2036193" cy="18289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894" y="660688"/>
            <a:ext cx="2077923" cy="1524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80" y="3759098"/>
            <a:ext cx="2538051" cy="17224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81628" y="3073517"/>
            <a:ext cx="242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640" y="2709571"/>
            <a:ext cx="1083213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36729" y="2511084"/>
            <a:ext cx="1032704" cy="7259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8292" y="5890846"/>
            <a:ext cx="1903508" cy="7209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কমলালেবু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03625" y="2874083"/>
            <a:ext cx="1090246" cy="7209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80496" y="5729270"/>
            <a:ext cx="134517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7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6933" y="1270000"/>
            <a:ext cx="577426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rgbClr val="269A3C"/>
                </a:solidFill>
              </a:rPr>
              <a:t>পাঠ ঘোষণা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6001" y="3369733"/>
            <a:ext cx="584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নানা রঙের ফুলফল</a:t>
            </a: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0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28133"/>
            <a:ext cx="8839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১.১.১ বাক্য, শব্দ ব্যবহৃত বাংলা যুক্তবর্ণের ধ্বনি শুনে  মনে রাখতে পারবে </a:t>
            </a:r>
          </a:p>
          <a:p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৩.২.১ পরিচিত ফুল সম্পর্কে বুঝতে পারবে</a:t>
            </a: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08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8116" y="226024"/>
            <a:ext cx="818174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38115" y="1590261"/>
            <a:ext cx="98066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ন্ত 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968487" y="1829252"/>
            <a:ext cx="633851" cy="353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96788" y="1595394"/>
            <a:ext cx="63835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 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6729" y="1590261"/>
            <a:ext cx="58309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1408" y="1590261"/>
            <a:ext cx="62510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8405" y="1590261"/>
            <a:ext cx="56938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74216" y="1590261"/>
            <a:ext cx="144872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 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8115" y="2609198"/>
            <a:ext cx="98066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ষ্ণ 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973262" y="2777990"/>
            <a:ext cx="633851" cy="353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92385" y="2596688"/>
            <a:ext cx="63835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  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4727" y="2596687"/>
            <a:ext cx="58309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4782" y="3636242"/>
            <a:ext cx="62510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87035" y="2596686"/>
            <a:ext cx="62510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6066" y="3628136"/>
            <a:ext cx="56938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6066" y="2596685"/>
            <a:ext cx="56938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97353" y="2609198"/>
            <a:ext cx="144872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উষ্ণ 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25655" y="3636242"/>
            <a:ext cx="144872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 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97777" y="3753684"/>
            <a:ext cx="98066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 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2968486" y="3753684"/>
            <a:ext cx="633851" cy="353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92385" y="3753684"/>
            <a:ext cx="63835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  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94727" y="3691199"/>
            <a:ext cx="58309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8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89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333" y="863600"/>
            <a:ext cx="89746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bn-IN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bn-IN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দানা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bn-IN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খোসা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5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ctr">
          <a:defRPr sz="4800" dirty="0" smtClean="0">
            <a:solidFill>
              <a:schemeClr val="accent4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120</Words>
  <Application>Microsoft Office PowerPoint</Application>
  <PresentationFormat>Widescreen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60</cp:revision>
  <dcterms:created xsi:type="dcterms:W3CDTF">2020-01-23T05:26:25Z</dcterms:created>
  <dcterms:modified xsi:type="dcterms:W3CDTF">2020-01-24T00:43:40Z</dcterms:modified>
</cp:coreProperties>
</file>