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3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3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35A5C-BF84-46B1-B676-A95ADDA6F77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370D89-2208-4AE8-B878-F90965B8C8CC}">
      <dgm:prSet phldrT="[Text]"/>
      <dgm:spPr>
        <a:solidFill>
          <a:srgbClr val="633BF5"/>
        </a:solidFill>
      </dgm:spPr>
      <dgm:t>
        <a:bodyPr/>
        <a:lstStyle/>
        <a:p>
          <a:r>
            <a:rPr lang="bn-IN" dirty="0" smtClean="0"/>
            <a:t>মহাদেশ</a:t>
          </a:r>
          <a:endParaRPr lang="en-GB" dirty="0"/>
        </a:p>
      </dgm:t>
    </dgm:pt>
    <dgm:pt modelId="{686F2003-7FD7-4BAC-B1E1-97C288D3424E}" type="parTrans" cxnId="{9BCAFA3B-B4D2-4F32-B295-85418F206266}">
      <dgm:prSet/>
      <dgm:spPr/>
      <dgm:t>
        <a:bodyPr/>
        <a:lstStyle/>
        <a:p>
          <a:endParaRPr lang="en-GB"/>
        </a:p>
      </dgm:t>
    </dgm:pt>
    <dgm:pt modelId="{98924772-F60B-4C7B-AD7D-CB9D74852E82}" type="sibTrans" cxnId="{9BCAFA3B-B4D2-4F32-B295-85418F206266}">
      <dgm:prSet/>
      <dgm:spPr/>
      <dgm:t>
        <a:bodyPr/>
        <a:lstStyle/>
        <a:p>
          <a:endParaRPr lang="en-GB"/>
        </a:p>
      </dgm:t>
    </dgm:pt>
    <dgm:pt modelId="{1DD339DC-2547-4315-B4B3-13EEB1B2166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 smtClean="0"/>
            <a:t>এশিয়া</a:t>
          </a:r>
          <a:endParaRPr lang="en-GB" sz="2400" dirty="0"/>
        </a:p>
      </dgm:t>
    </dgm:pt>
    <dgm:pt modelId="{50DCD93B-7AF0-4AC8-B7E9-F9BD6CA1124E}" type="parTrans" cxnId="{01AD96FB-B173-43B7-9886-EE6DD125C24D}">
      <dgm:prSet/>
      <dgm:spPr/>
      <dgm:t>
        <a:bodyPr/>
        <a:lstStyle/>
        <a:p>
          <a:endParaRPr lang="en-GB"/>
        </a:p>
      </dgm:t>
    </dgm:pt>
    <dgm:pt modelId="{B7D11BAD-08C0-49FF-8E41-D31A88067FE6}" type="sibTrans" cxnId="{01AD96FB-B173-43B7-9886-EE6DD125C24D}">
      <dgm:prSet/>
      <dgm:spPr/>
      <dgm:t>
        <a:bodyPr/>
        <a:lstStyle/>
        <a:p>
          <a:endParaRPr lang="en-GB"/>
        </a:p>
      </dgm:t>
    </dgm:pt>
    <dgm:pt modelId="{F7DCCAEE-B630-4B0E-AE8A-C19E3F9AF5C9}">
      <dgm:prSet phldrT="[Text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100" dirty="0" smtClean="0"/>
            <a:t/>
          </a:r>
          <a:br>
            <a:rPr lang="en-GB" sz="21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bn-IN" sz="3600" dirty="0" smtClean="0"/>
            <a:t>অস্ট্রেলিয়া</a:t>
          </a:r>
          <a:r>
            <a:rPr lang="en-GB" sz="3600" dirty="0" smtClean="0"/>
            <a:t/>
          </a:r>
          <a:br>
            <a:rPr lang="en-GB" sz="36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en-GB" sz="2100" dirty="0" smtClean="0"/>
            <a:t/>
          </a:r>
          <a:br>
            <a:rPr lang="en-GB" sz="2100" dirty="0" smtClean="0"/>
          </a:br>
          <a:r>
            <a:rPr lang="bn-IN" sz="3200" dirty="0" smtClean="0"/>
            <a:t>ইউরোপ</a:t>
          </a:r>
          <a:endParaRPr lang="en-GB" sz="3200" dirty="0" smtClean="0"/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dirty="0" smtClean="0"/>
            <a:t>আ</a:t>
          </a:r>
          <a:endParaRPr lang="en-GB" sz="2100" dirty="0"/>
        </a:p>
      </dgm:t>
    </dgm:pt>
    <dgm:pt modelId="{F29AFF5B-744A-48D3-A39B-BF649E5209B8}" type="parTrans" cxnId="{54C3EE8B-82ED-4AB1-901F-AF894EE73097}">
      <dgm:prSet/>
      <dgm:spPr/>
      <dgm:t>
        <a:bodyPr/>
        <a:lstStyle/>
        <a:p>
          <a:endParaRPr lang="en-GB"/>
        </a:p>
      </dgm:t>
    </dgm:pt>
    <dgm:pt modelId="{D0F87F6D-42F3-4248-B481-9E32EA5790DE}" type="sibTrans" cxnId="{54C3EE8B-82ED-4AB1-901F-AF894EE73097}">
      <dgm:prSet/>
      <dgm:spPr/>
      <dgm:t>
        <a:bodyPr/>
        <a:lstStyle/>
        <a:p>
          <a:endParaRPr lang="en-GB"/>
        </a:p>
      </dgm:t>
    </dgm:pt>
    <dgm:pt modelId="{E2847F49-B071-44EC-B65B-BA2B433C07CB}">
      <dgm:prSet phldrT="[Text]"/>
      <dgm:spPr>
        <a:solidFill>
          <a:srgbClr val="7030A0"/>
        </a:solidFill>
      </dgm:spPr>
      <dgm:t>
        <a:bodyPr/>
        <a:lstStyle/>
        <a:p>
          <a:r>
            <a:rPr lang="bn-IN" dirty="0" smtClean="0"/>
            <a:t>দক্ষিণ আমেরিকা</a:t>
          </a:r>
          <a:endParaRPr lang="en-GB" dirty="0"/>
        </a:p>
      </dgm:t>
    </dgm:pt>
    <dgm:pt modelId="{63360B84-C5A5-42BF-9718-27ADE761B4D5}" type="parTrans" cxnId="{493F1772-BFCC-4189-89B4-BA409631A6A2}">
      <dgm:prSet/>
      <dgm:spPr/>
      <dgm:t>
        <a:bodyPr/>
        <a:lstStyle/>
        <a:p>
          <a:endParaRPr lang="en-GB"/>
        </a:p>
      </dgm:t>
    </dgm:pt>
    <dgm:pt modelId="{B3577ADC-4E95-4333-83C8-5C195782395C}" type="sibTrans" cxnId="{493F1772-BFCC-4189-89B4-BA409631A6A2}">
      <dgm:prSet/>
      <dgm:spPr/>
      <dgm:t>
        <a:bodyPr/>
        <a:lstStyle/>
        <a:p>
          <a:endParaRPr lang="en-GB"/>
        </a:p>
      </dgm:t>
    </dgm:pt>
    <dgm:pt modelId="{EC69B754-23E7-4866-BC89-C11E9C94CBA4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4000" dirty="0" smtClean="0"/>
            <a:t>আফ্রিকা</a:t>
          </a:r>
          <a:endParaRPr lang="en-GB" sz="4000" dirty="0"/>
        </a:p>
      </dgm:t>
    </dgm:pt>
    <dgm:pt modelId="{6805BFFA-F72A-42F2-B44F-8CACDA454732}" type="parTrans" cxnId="{96014227-FDF8-4039-94A3-8F574C58BA7F}">
      <dgm:prSet/>
      <dgm:spPr/>
      <dgm:t>
        <a:bodyPr/>
        <a:lstStyle/>
        <a:p>
          <a:endParaRPr lang="en-GB"/>
        </a:p>
      </dgm:t>
    </dgm:pt>
    <dgm:pt modelId="{3172BA0C-D053-482D-B193-0A5264E0346B}" type="sibTrans" cxnId="{96014227-FDF8-4039-94A3-8F574C58BA7F}">
      <dgm:prSet/>
      <dgm:spPr/>
      <dgm:t>
        <a:bodyPr/>
        <a:lstStyle/>
        <a:p>
          <a:endParaRPr lang="en-GB"/>
        </a:p>
      </dgm:t>
    </dgm:pt>
    <dgm:pt modelId="{19DBF4E1-5F83-436F-9B82-63A5EA46B1F1}">
      <dgm:prSet/>
      <dgm:spPr>
        <a:solidFill>
          <a:srgbClr val="FF0000"/>
        </a:solidFill>
      </dgm:spPr>
      <dgm:t>
        <a:bodyPr/>
        <a:lstStyle/>
        <a:p>
          <a:r>
            <a:rPr lang="bn-IN" dirty="0" smtClean="0"/>
            <a:t>ইউরোপ</a:t>
          </a:r>
          <a:endParaRPr lang="en-GB" dirty="0"/>
        </a:p>
      </dgm:t>
    </dgm:pt>
    <dgm:pt modelId="{C0CF4967-2C2F-42E6-867E-89C515B27F4F}" type="parTrans" cxnId="{9EC9BA29-A527-4928-994C-DBE97A385642}">
      <dgm:prSet/>
      <dgm:spPr/>
      <dgm:t>
        <a:bodyPr/>
        <a:lstStyle/>
        <a:p>
          <a:endParaRPr lang="en-GB"/>
        </a:p>
      </dgm:t>
    </dgm:pt>
    <dgm:pt modelId="{B188FF03-699D-4E51-B0B8-98BA9A83E5A2}" type="sibTrans" cxnId="{9EC9BA29-A527-4928-994C-DBE97A385642}">
      <dgm:prSet/>
      <dgm:spPr/>
      <dgm:t>
        <a:bodyPr/>
        <a:lstStyle/>
        <a:p>
          <a:endParaRPr lang="en-GB"/>
        </a:p>
      </dgm:t>
    </dgm:pt>
    <dgm:pt modelId="{617EAF2D-CC76-41B4-A77A-A098FCCC71B2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/>
            <a:t>উত্তর আমেরিকা</a:t>
          </a:r>
          <a:endParaRPr lang="en-GB" dirty="0"/>
        </a:p>
      </dgm:t>
    </dgm:pt>
    <dgm:pt modelId="{8CB01642-9E53-4BBC-95F8-8D6DAB0C1BF0}" type="parTrans" cxnId="{B06FD77E-3A3E-4A42-ACC7-D7D4A87304F2}">
      <dgm:prSet/>
      <dgm:spPr/>
      <dgm:t>
        <a:bodyPr/>
        <a:lstStyle/>
        <a:p>
          <a:endParaRPr lang="en-GB"/>
        </a:p>
      </dgm:t>
    </dgm:pt>
    <dgm:pt modelId="{96581744-E101-49E7-B6D0-B9319EAC7DDC}" type="sibTrans" cxnId="{B06FD77E-3A3E-4A42-ACC7-D7D4A87304F2}">
      <dgm:prSet/>
      <dgm:spPr/>
      <dgm:t>
        <a:bodyPr/>
        <a:lstStyle/>
        <a:p>
          <a:endParaRPr lang="en-GB"/>
        </a:p>
      </dgm:t>
    </dgm:pt>
    <dgm:pt modelId="{4E4EDE98-CFED-497D-826B-C83B24B1CBDE}">
      <dgm:prSet phldrT="[Text]"/>
      <dgm:spPr>
        <a:solidFill>
          <a:schemeClr val="tx1"/>
        </a:solidFill>
      </dgm:spPr>
      <dgm:t>
        <a:bodyPr/>
        <a:lstStyle/>
        <a:p>
          <a:r>
            <a:rPr lang="bn-IN" dirty="0" smtClean="0"/>
            <a:t>এন্টার্কটিকা</a:t>
          </a:r>
          <a:endParaRPr lang="en-GB" dirty="0"/>
        </a:p>
      </dgm:t>
    </dgm:pt>
    <dgm:pt modelId="{C4E99B5E-3720-4C4B-93BB-B7F1D477EB5F}" type="parTrans" cxnId="{E255D0EA-D21C-4BFA-A131-DB1992E9837E}">
      <dgm:prSet/>
      <dgm:spPr/>
      <dgm:t>
        <a:bodyPr/>
        <a:lstStyle/>
        <a:p>
          <a:endParaRPr lang="en-GB"/>
        </a:p>
      </dgm:t>
    </dgm:pt>
    <dgm:pt modelId="{EA700B00-78A7-4BD3-A04A-0FA391FA7F8D}" type="sibTrans" cxnId="{E255D0EA-D21C-4BFA-A131-DB1992E9837E}">
      <dgm:prSet/>
      <dgm:spPr/>
      <dgm:t>
        <a:bodyPr/>
        <a:lstStyle/>
        <a:p>
          <a:endParaRPr lang="en-GB"/>
        </a:p>
      </dgm:t>
    </dgm:pt>
    <dgm:pt modelId="{B7100944-A47C-4A43-A984-9F1F80F00F19}" type="pres">
      <dgm:prSet presAssocID="{5E235A5C-BF84-46B1-B676-A95ADDA6F7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E8ABE71-C0E1-453F-89A4-7805FBF0D170}" type="pres">
      <dgm:prSet presAssocID="{3C370D89-2208-4AE8-B878-F90965B8C8CC}" presName="centerShape" presStyleLbl="node0" presStyleIdx="0" presStyleCnt="1"/>
      <dgm:spPr/>
      <dgm:t>
        <a:bodyPr/>
        <a:lstStyle/>
        <a:p>
          <a:endParaRPr lang="en-GB"/>
        </a:p>
      </dgm:t>
    </dgm:pt>
    <dgm:pt modelId="{9CC095BD-EAD9-4119-8CBB-BE1F26AFC6E8}" type="pres">
      <dgm:prSet presAssocID="{50DCD93B-7AF0-4AC8-B7E9-F9BD6CA1124E}" presName="parTrans" presStyleLbl="sibTrans2D1" presStyleIdx="0" presStyleCnt="7"/>
      <dgm:spPr/>
      <dgm:t>
        <a:bodyPr/>
        <a:lstStyle/>
        <a:p>
          <a:endParaRPr lang="en-GB"/>
        </a:p>
      </dgm:t>
    </dgm:pt>
    <dgm:pt modelId="{78D004A4-F8D3-42B6-AE7B-D46EFA101080}" type="pres">
      <dgm:prSet presAssocID="{50DCD93B-7AF0-4AC8-B7E9-F9BD6CA1124E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729366EC-B5EB-453D-9FDF-239DB6327346}" type="pres">
      <dgm:prSet presAssocID="{1DD339DC-2547-4315-B4B3-13EEB1B21665}" presName="node" presStyleLbl="node1" presStyleIdx="0" presStyleCnt="7" custRadScaleRad="98201" custRadScaleInc="-938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DE50F8-C205-4E2E-AB23-29BB15FFDA84}" type="pres">
      <dgm:prSet presAssocID="{F29AFF5B-744A-48D3-A39B-BF649E5209B8}" presName="parTrans" presStyleLbl="sibTrans2D1" presStyleIdx="1" presStyleCnt="7"/>
      <dgm:spPr/>
      <dgm:t>
        <a:bodyPr/>
        <a:lstStyle/>
        <a:p>
          <a:endParaRPr lang="en-GB"/>
        </a:p>
      </dgm:t>
    </dgm:pt>
    <dgm:pt modelId="{AC38A461-AD2E-4201-9377-2A1DA629AADD}" type="pres">
      <dgm:prSet presAssocID="{F29AFF5B-744A-48D3-A39B-BF649E5209B8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A1C895BC-5981-4E73-A414-E416F74CCEA2}" type="pres">
      <dgm:prSet presAssocID="{F7DCCAEE-B630-4B0E-AE8A-C19E3F9AF5C9}" presName="node" presStyleLbl="node1" presStyleIdx="1" presStyleCnt="7" custRadScaleRad="96574" custRadScaleInc="-6941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E4B89E-8679-46C7-BA99-07CF5B727EE3}" type="pres">
      <dgm:prSet presAssocID="{6805BFFA-F72A-42F2-B44F-8CACDA454732}" presName="parTrans" presStyleLbl="sibTrans2D1" presStyleIdx="2" presStyleCnt="7"/>
      <dgm:spPr/>
      <dgm:t>
        <a:bodyPr/>
        <a:lstStyle/>
        <a:p>
          <a:endParaRPr lang="en-GB"/>
        </a:p>
      </dgm:t>
    </dgm:pt>
    <dgm:pt modelId="{6F9E8A2D-329E-4D7A-9EF1-39830B4E1592}" type="pres">
      <dgm:prSet presAssocID="{6805BFFA-F72A-42F2-B44F-8CACDA454732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7949C4BC-26DD-4148-BDA4-8DC5BB8C4D26}" type="pres">
      <dgm:prSet presAssocID="{EC69B754-23E7-4866-BC89-C11E9C94CBA4}" presName="node" presStyleLbl="node1" presStyleIdx="2" presStyleCnt="7" custScaleX="98388" custScaleY="95983" custRadScaleRad="91480" custRadScaleInc="-1389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C140C8-0110-4016-B3E7-809154B0DC74}" type="pres">
      <dgm:prSet presAssocID="{8CB01642-9E53-4BBC-95F8-8D6DAB0C1BF0}" presName="parTrans" presStyleLbl="sibTrans2D1" presStyleIdx="3" presStyleCnt="7"/>
      <dgm:spPr/>
      <dgm:t>
        <a:bodyPr/>
        <a:lstStyle/>
        <a:p>
          <a:endParaRPr lang="en-GB"/>
        </a:p>
      </dgm:t>
    </dgm:pt>
    <dgm:pt modelId="{47EE8A24-E62D-457F-A195-293A7EB302E1}" type="pres">
      <dgm:prSet presAssocID="{8CB01642-9E53-4BBC-95F8-8D6DAB0C1BF0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8DAECBD8-6D6C-4AF8-BC4D-388ED82FEDCD}" type="pres">
      <dgm:prSet presAssocID="{617EAF2D-CC76-41B4-A77A-A098FCCC71B2}" presName="node" presStyleLbl="node1" presStyleIdx="3" presStyleCnt="7" custScaleX="98388" custScaleY="95983" custRadScaleRad="90858" custRadScaleInc="-1421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05D169-CBC3-4712-8A54-5251E80C0B2B}" type="pres">
      <dgm:prSet presAssocID="{63360B84-C5A5-42BF-9718-27ADE761B4D5}" presName="parTrans" presStyleLbl="sibTrans2D1" presStyleIdx="4" presStyleCnt="7"/>
      <dgm:spPr/>
      <dgm:t>
        <a:bodyPr/>
        <a:lstStyle/>
        <a:p>
          <a:endParaRPr lang="en-GB"/>
        </a:p>
      </dgm:t>
    </dgm:pt>
    <dgm:pt modelId="{D071C97E-A4B3-471D-A656-64FA1FE5CFB2}" type="pres">
      <dgm:prSet presAssocID="{63360B84-C5A5-42BF-9718-27ADE761B4D5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037B650D-9254-4EA3-9E73-076181F1BB01}" type="pres">
      <dgm:prSet presAssocID="{E2847F49-B071-44EC-B65B-BA2B433C07CB}" presName="node" presStyleLbl="node1" presStyleIdx="4" presStyleCnt="7" custRadScaleRad="76939" custRadScaleInc="-125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7864A1-8583-4A4F-9CCC-13218D30614A}" type="pres">
      <dgm:prSet presAssocID="{C4E99B5E-3720-4C4B-93BB-B7F1D477EB5F}" presName="parTrans" presStyleLbl="sibTrans2D1" presStyleIdx="5" presStyleCnt="7"/>
      <dgm:spPr/>
      <dgm:t>
        <a:bodyPr/>
        <a:lstStyle/>
        <a:p>
          <a:endParaRPr lang="en-GB"/>
        </a:p>
      </dgm:t>
    </dgm:pt>
    <dgm:pt modelId="{7F68C714-9686-4851-AE5E-7BB67BF15C84}" type="pres">
      <dgm:prSet presAssocID="{C4E99B5E-3720-4C4B-93BB-B7F1D477EB5F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82867B87-5702-4DCC-8097-34279BC2FAF1}" type="pres">
      <dgm:prSet presAssocID="{4E4EDE98-CFED-497D-826B-C83B24B1CBDE}" presName="node" presStyleLbl="node1" presStyleIdx="5" presStyleCnt="7" custRadScaleRad="97727" custRadScaleInc="1247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757BAF-1297-44DC-9B88-150AC64CDB44}" type="pres">
      <dgm:prSet presAssocID="{C0CF4967-2C2F-42E6-867E-89C515B27F4F}" presName="parTrans" presStyleLbl="sibTrans2D1" presStyleIdx="6" presStyleCnt="7"/>
      <dgm:spPr/>
      <dgm:t>
        <a:bodyPr/>
        <a:lstStyle/>
        <a:p>
          <a:endParaRPr lang="en-GB"/>
        </a:p>
      </dgm:t>
    </dgm:pt>
    <dgm:pt modelId="{470A3CD3-C80A-415C-A938-3428F9144C8A}" type="pres">
      <dgm:prSet presAssocID="{C0CF4967-2C2F-42E6-867E-89C515B27F4F}" presName="connectorText" presStyleLbl="sibTrans2D1" presStyleIdx="6" presStyleCnt="7"/>
      <dgm:spPr/>
      <dgm:t>
        <a:bodyPr/>
        <a:lstStyle/>
        <a:p>
          <a:endParaRPr lang="en-GB"/>
        </a:p>
      </dgm:t>
    </dgm:pt>
    <dgm:pt modelId="{94878668-B0CA-45A0-8C5D-19119E9904DC}" type="pres">
      <dgm:prSet presAssocID="{19DBF4E1-5F83-436F-9B82-63A5EA46B1F1}" presName="node" presStyleLbl="node1" presStyleIdx="6" presStyleCnt="7" custRadScaleRad="91004" custRadScaleInc="2794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014227-FDF8-4039-94A3-8F574C58BA7F}" srcId="{3C370D89-2208-4AE8-B878-F90965B8C8CC}" destId="{EC69B754-23E7-4866-BC89-C11E9C94CBA4}" srcOrd="2" destOrd="0" parTransId="{6805BFFA-F72A-42F2-B44F-8CACDA454732}" sibTransId="{3172BA0C-D053-482D-B193-0A5264E0346B}"/>
    <dgm:cxn modelId="{D5DDA9F3-98F9-4E0D-9368-3886765D0CC0}" type="presOf" srcId="{F7DCCAEE-B630-4B0E-AE8A-C19E3F9AF5C9}" destId="{A1C895BC-5981-4E73-A414-E416F74CCEA2}" srcOrd="0" destOrd="0" presId="urn:microsoft.com/office/officeart/2005/8/layout/radial5"/>
    <dgm:cxn modelId="{7A446CE7-BCC1-47D8-8C9F-621BE41AFBCD}" type="presOf" srcId="{E2847F49-B071-44EC-B65B-BA2B433C07CB}" destId="{037B650D-9254-4EA3-9E73-076181F1BB01}" srcOrd="0" destOrd="0" presId="urn:microsoft.com/office/officeart/2005/8/layout/radial5"/>
    <dgm:cxn modelId="{5DF8DF7A-C3C2-4C0E-B097-18BC370447BC}" type="presOf" srcId="{8CB01642-9E53-4BBC-95F8-8D6DAB0C1BF0}" destId="{47EE8A24-E62D-457F-A195-293A7EB302E1}" srcOrd="1" destOrd="0" presId="urn:microsoft.com/office/officeart/2005/8/layout/radial5"/>
    <dgm:cxn modelId="{E5ED9F84-70AB-4333-BA93-EB0CD2D77591}" type="presOf" srcId="{617EAF2D-CC76-41B4-A77A-A098FCCC71B2}" destId="{8DAECBD8-6D6C-4AF8-BC4D-388ED82FEDCD}" srcOrd="0" destOrd="0" presId="urn:microsoft.com/office/officeart/2005/8/layout/radial5"/>
    <dgm:cxn modelId="{821D45D9-9530-47BD-B010-B9356E9CF7C0}" type="presOf" srcId="{6805BFFA-F72A-42F2-B44F-8CACDA454732}" destId="{6CE4B89E-8679-46C7-BA99-07CF5B727EE3}" srcOrd="0" destOrd="0" presId="urn:microsoft.com/office/officeart/2005/8/layout/radial5"/>
    <dgm:cxn modelId="{68924AAB-829C-4498-8F83-86C59EBFDA32}" type="presOf" srcId="{1DD339DC-2547-4315-B4B3-13EEB1B21665}" destId="{729366EC-B5EB-453D-9FDF-239DB6327346}" srcOrd="0" destOrd="0" presId="urn:microsoft.com/office/officeart/2005/8/layout/radial5"/>
    <dgm:cxn modelId="{9BCAFA3B-B4D2-4F32-B295-85418F206266}" srcId="{5E235A5C-BF84-46B1-B676-A95ADDA6F775}" destId="{3C370D89-2208-4AE8-B878-F90965B8C8CC}" srcOrd="0" destOrd="0" parTransId="{686F2003-7FD7-4BAC-B1E1-97C288D3424E}" sibTransId="{98924772-F60B-4C7B-AD7D-CB9D74852E82}"/>
    <dgm:cxn modelId="{74CED3DF-5755-4A87-BC17-5D579A694010}" type="presOf" srcId="{50DCD93B-7AF0-4AC8-B7E9-F9BD6CA1124E}" destId="{78D004A4-F8D3-42B6-AE7B-D46EFA101080}" srcOrd="1" destOrd="0" presId="urn:microsoft.com/office/officeart/2005/8/layout/radial5"/>
    <dgm:cxn modelId="{922095FB-2EC1-4E44-B636-F2F741BFECA8}" type="presOf" srcId="{EC69B754-23E7-4866-BC89-C11E9C94CBA4}" destId="{7949C4BC-26DD-4148-BDA4-8DC5BB8C4D26}" srcOrd="0" destOrd="0" presId="urn:microsoft.com/office/officeart/2005/8/layout/radial5"/>
    <dgm:cxn modelId="{BF3A1D1C-F1CF-4867-8F34-311AD5740E26}" type="presOf" srcId="{C4E99B5E-3720-4C4B-93BB-B7F1D477EB5F}" destId="{7F68C714-9686-4851-AE5E-7BB67BF15C84}" srcOrd="1" destOrd="0" presId="urn:microsoft.com/office/officeart/2005/8/layout/radial5"/>
    <dgm:cxn modelId="{C39A8241-8C2D-4717-BACD-6A4B47B4D0ED}" type="presOf" srcId="{63360B84-C5A5-42BF-9718-27ADE761B4D5}" destId="{D071C97E-A4B3-471D-A656-64FA1FE5CFB2}" srcOrd="1" destOrd="0" presId="urn:microsoft.com/office/officeart/2005/8/layout/radial5"/>
    <dgm:cxn modelId="{B06FD77E-3A3E-4A42-ACC7-D7D4A87304F2}" srcId="{3C370D89-2208-4AE8-B878-F90965B8C8CC}" destId="{617EAF2D-CC76-41B4-A77A-A098FCCC71B2}" srcOrd="3" destOrd="0" parTransId="{8CB01642-9E53-4BBC-95F8-8D6DAB0C1BF0}" sibTransId="{96581744-E101-49E7-B6D0-B9319EAC7DDC}"/>
    <dgm:cxn modelId="{E255D0EA-D21C-4BFA-A131-DB1992E9837E}" srcId="{3C370D89-2208-4AE8-B878-F90965B8C8CC}" destId="{4E4EDE98-CFED-497D-826B-C83B24B1CBDE}" srcOrd="5" destOrd="0" parTransId="{C4E99B5E-3720-4C4B-93BB-B7F1D477EB5F}" sibTransId="{EA700B00-78A7-4BD3-A04A-0FA391FA7F8D}"/>
    <dgm:cxn modelId="{B0216BFA-0D96-4E43-83C8-A95CD45CB3F6}" type="presOf" srcId="{5E235A5C-BF84-46B1-B676-A95ADDA6F775}" destId="{B7100944-A47C-4A43-A984-9F1F80F00F19}" srcOrd="0" destOrd="0" presId="urn:microsoft.com/office/officeart/2005/8/layout/radial5"/>
    <dgm:cxn modelId="{01AD96FB-B173-43B7-9886-EE6DD125C24D}" srcId="{3C370D89-2208-4AE8-B878-F90965B8C8CC}" destId="{1DD339DC-2547-4315-B4B3-13EEB1B21665}" srcOrd="0" destOrd="0" parTransId="{50DCD93B-7AF0-4AC8-B7E9-F9BD6CA1124E}" sibTransId="{B7D11BAD-08C0-49FF-8E41-D31A88067FE6}"/>
    <dgm:cxn modelId="{C4164F2C-390A-4A23-8DAC-D485A61182B2}" type="presOf" srcId="{8CB01642-9E53-4BBC-95F8-8D6DAB0C1BF0}" destId="{32C140C8-0110-4016-B3E7-809154B0DC74}" srcOrd="0" destOrd="0" presId="urn:microsoft.com/office/officeart/2005/8/layout/radial5"/>
    <dgm:cxn modelId="{0451F875-7137-4EDC-BA30-33087E4C239A}" type="presOf" srcId="{4E4EDE98-CFED-497D-826B-C83B24B1CBDE}" destId="{82867B87-5702-4DCC-8097-34279BC2FAF1}" srcOrd="0" destOrd="0" presId="urn:microsoft.com/office/officeart/2005/8/layout/radial5"/>
    <dgm:cxn modelId="{E179C5A6-C058-4A90-93B3-4CAB0BD97A21}" type="presOf" srcId="{C0CF4967-2C2F-42E6-867E-89C515B27F4F}" destId="{470A3CD3-C80A-415C-A938-3428F9144C8A}" srcOrd="1" destOrd="0" presId="urn:microsoft.com/office/officeart/2005/8/layout/radial5"/>
    <dgm:cxn modelId="{007A56EC-CB52-4239-84FC-70BE03BC880C}" type="presOf" srcId="{19DBF4E1-5F83-436F-9B82-63A5EA46B1F1}" destId="{94878668-B0CA-45A0-8C5D-19119E9904DC}" srcOrd="0" destOrd="0" presId="urn:microsoft.com/office/officeart/2005/8/layout/radial5"/>
    <dgm:cxn modelId="{50A0141B-88FB-4889-96CF-0C860F853620}" type="presOf" srcId="{63360B84-C5A5-42BF-9718-27ADE761B4D5}" destId="{8805D169-CBC3-4712-8A54-5251E80C0B2B}" srcOrd="0" destOrd="0" presId="urn:microsoft.com/office/officeart/2005/8/layout/radial5"/>
    <dgm:cxn modelId="{360A75A2-ABC1-45CF-8231-C004EE568EDD}" type="presOf" srcId="{C4E99B5E-3720-4C4B-93BB-B7F1D477EB5F}" destId="{137864A1-8583-4A4F-9CCC-13218D30614A}" srcOrd="0" destOrd="0" presId="urn:microsoft.com/office/officeart/2005/8/layout/radial5"/>
    <dgm:cxn modelId="{D34BA9C7-BE05-4713-928C-65DF4C296670}" type="presOf" srcId="{3C370D89-2208-4AE8-B878-F90965B8C8CC}" destId="{4E8ABE71-C0E1-453F-89A4-7805FBF0D170}" srcOrd="0" destOrd="0" presId="urn:microsoft.com/office/officeart/2005/8/layout/radial5"/>
    <dgm:cxn modelId="{20D8F3A1-6FB6-46A4-9315-4A646CAB1DE0}" type="presOf" srcId="{50DCD93B-7AF0-4AC8-B7E9-F9BD6CA1124E}" destId="{9CC095BD-EAD9-4119-8CBB-BE1F26AFC6E8}" srcOrd="0" destOrd="0" presId="urn:microsoft.com/office/officeart/2005/8/layout/radial5"/>
    <dgm:cxn modelId="{D8947789-1BC2-4E86-8B1A-940A331668E7}" type="presOf" srcId="{F29AFF5B-744A-48D3-A39B-BF649E5209B8}" destId="{11DE50F8-C205-4E2E-AB23-29BB15FFDA84}" srcOrd="0" destOrd="0" presId="urn:microsoft.com/office/officeart/2005/8/layout/radial5"/>
    <dgm:cxn modelId="{0CE37D73-95A5-4AE0-9478-CC8182B2CB38}" type="presOf" srcId="{6805BFFA-F72A-42F2-B44F-8CACDA454732}" destId="{6F9E8A2D-329E-4D7A-9EF1-39830B4E1592}" srcOrd="1" destOrd="0" presId="urn:microsoft.com/office/officeart/2005/8/layout/radial5"/>
    <dgm:cxn modelId="{9EC9BA29-A527-4928-994C-DBE97A385642}" srcId="{3C370D89-2208-4AE8-B878-F90965B8C8CC}" destId="{19DBF4E1-5F83-436F-9B82-63A5EA46B1F1}" srcOrd="6" destOrd="0" parTransId="{C0CF4967-2C2F-42E6-867E-89C515B27F4F}" sibTransId="{B188FF03-699D-4E51-B0B8-98BA9A83E5A2}"/>
    <dgm:cxn modelId="{493F1772-BFCC-4189-89B4-BA409631A6A2}" srcId="{3C370D89-2208-4AE8-B878-F90965B8C8CC}" destId="{E2847F49-B071-44EC-B65B-BA2B433C07CB}" srcOrd="4" destOrd="0" parTransId="{63360B84-C5A5-42BF-9718-27ADE761B4D5}" sibTransId="{B3577ADC-4E95-4333-83C8-5C195782395C}"/>
    <dgm:cxn modelId="{C303CC41-C4E0-4910-8474-4EF7D1967391}" type="presOf" srcId="{C0CF4967-2C2F-42E6-867E-89C515B27F4F}" destId="{14757BAF-1297-44DC-9B88-150AC64CDB44}" srcOrd="0" destOrd="0" presId="urn:microsoft.com/office/officeart/2005/8/layout/radial5"/>
    <dgm:cxn modelId="{4FFD4F82-1B10-44A1-B2B1-8D67E92922FA}" type="presOf" srcId="{F29AFF5B-744A-48D3-A39B-BF649E5209B8}" destId="{AC38A461-AD2E-4201-9377-2A1DA629AADD}" srcOrd="1" destOrd="0" presId="urn:microsoft.com/office/officeart/2005/8/layout/radial5"/>
    <dgm:cxn modelId="{54C3EE8B-82ED-4AB1-901F-AF894EE73097}" srcId="{3C370D89-2208-4AE8-B878-F90965B8C8CC}" destId="{F7DCCAEE-B630-4B0E-AE8A-C19E3F9AF5C9}" srcOrd="1" destOrd="0" parTransId="{F29AFF5B-744A-48D3-A39B-BF649E5209B8}" sibTransId="{D0F87F6D-42F3-4248-B481-9E32EA5790DE}"/>
    <dgm:cxn modelId="{92A8D2AD-8F9A-4D11-9F45-3945E5A6E98B}" type="presParOf" srcId="{B7100944-A47C-4A43-A984-9F1F80F00F19}" destId="{4E8ABE71-C0E1-453F-89A4-7805FBF0D170}" srcOrd="0" destOrd="0" presId="urn:microsoft.com/office/officeart/2005/8/layout/radial5"/>
    <dgm:cxn modelId="{CBD5F931-93D2-4997-AC48-3BEF89F9146E}" type="presParOf" srcId="{B7100944-A47C-4A43-A984-9F1F80F00F19}" destId="{9CC095BD-EAD9-4119-8CBB-BE1F26AFC6E8}" srcOrd="1" destOrd="0" presId="urn:microsoft.com/office/officeart/2005/8/layout/radial5"/>
    <dgm:cxn modelId="{F86296F7-8F16-4E85-91FB-74DF883D37C0}" type="presParOf" srcId="{9CC095BD-EAD9-4119-8CBB-BE1F26AFC6E8}" destId="{78D004A4-F8D3-42B6-AE7B-D46EFA101080}" srcOrd="0" destOrd="0" presId="urn:microsoft.com/office/officeart/2005/8/layout/radial5"/>
    <dgm:cxn modelId="{9C7A9F49-CC43-4F27-BDCB-5527F3E946D7}" type="presParOf" srcId="{B7100944-A47C-4A43-A984-9F1F80F00F19}" destId="{729366EC-B5EB-453D-9FDF-239DB6327346}" srcOrd="2" destOrd="0" presId="urn:microsoft.com/office/officeart/2005/8/layout/radial5"/>
    <dgm:cxn modelId="{8F1C7E97-800B-4AF9-AF1D-616850267B46}" type="presParOf" srcId="{B7100944-A47C-4A43-A984-9F1F80F00F19}" destId="{11DE50F8-C205-4E2E-AB23-29BB15FFDA84}" srcOrd="3" destOrd="0" presId="urn:microsoft.com/office/officeart/2005/8/layout/radial5"/>
    <dgm:cxn modelId="{9EB7494C-EC89-4BFB-B657-54EC06CF2827}" type="presParOf" srcId="{11DE50F8-C205-4E2E-AB23-29BB15FFDA84}" destId="{AC38A461-AD2E-4201-9377-2A1DA629AADD}" srcOrd="0" destOrd="0" presId="urn:microsoft.com/office/officeart/2005/8/layout/radial5"/>
    <dgm:cxn modelId="{4977B239-CE09-4640-87D1-A1B9E38FDF69}" type="presParOf" srcId="{B7100944-A47C-4A43-A984-9F1F80F00F19}" destId="{A1C895BC-5981-4E73-A414-E416F74CCEA2}" srcOrd="4" destOrd="0" presId="urn:microsoft.com/office/officeart/2005/8/layout/radial5"/>
    <dgm:cxn modelId="{E1C30EBF-B07B-4578-BF1C-2CB619EA1D13}" type="presParOf" srcId="{B7100944-A47C-4A43-A984-9F1F80F00F19}" destId="{6CE4B89E-8679-46C7-BA99-07CF5B727EE3}" srcOrd="5" destOrd="0" presId="urn:microsoft.com/office/officeart/2005/8/layout/radial5"/>
    <dgm:cxn modelId="{B49B12A5-A6C6-486F-9C5C-91C94BFCC27B}" type="presParOf" srcId="{6CE4B89E-8679-46C7-BA99-07CF5B727EE3}" destId="{6F9E8A2D-329E-4D7A-9EF1-39830B4E1592}" srcOrd="0" destOrd="0" presId="urn:microsoft.com/office/officeart/2005/8/layout/radial5"/>
    <dgm:cxn modelId="{85B45F32-7770-4166-9F9C-7EC6588E16C5}" type="presParOf" srcId="{B7100944-A47C-4A43-A984-9F1F80F00F19}" destId="{7949C4BC-26DD-4148-BDA4-8DC5BB8C4D26}" srcOrd="6" destOrd="0" presId="urn:microsoft.com/office/officeart/2005/8/layout/radial5"/>
    <dgm:cxn modelId="{BC13BBDA-ABA8-4304-9430-58AC9E55870E}" type="presParOf" srcId="{B7100944-A47C-4A43-A984-9F1F80F00F19}" destId="{32C140C8-0110-4016-B3E7-809154B0DC74}" srcOrd="7" destOrd="0" presId="urn:microsoft.com/office/officeart/2005/8/layout/radial5"/>
    <dgm:cxn modelId="{3AD17F24-5C31-4EED-8827-CDC88C147654}" type="presParOf" srcId="{32C140C8-0110-4016-B3E7-809154B0DC74}" destId="{47EE8A24-E62D-457F-A195-293A7EB302E1}" srcOrd="0" destOrd="0" presId="urn:microsoft.com/office/officeart/2005/8/layout/radial5"/>
    <dgm:cxn modelId="{EDE83AB1-68D6-4925-87CC-672C81E2380C}" type="presParOf" srcId="{B7100944-A47C-4A43-A984-9F1F80F00F19}" destId="{8DAECBD8-6D6C-4AF8-BC4D-388ED82FEDCD}" srcOrd="8" destOrd="0" presId="urn:microsoft.com/office/officeart/2005/8/layout/radial5"/>
    <dgm:cxn modelId="{9F807B0A-8D6E-411F-804C-52552EA570FE}" type="presParOf" srcId="{B7100944-A47C-4A43-A984-9F1F80F00F19}" destId="{8805D169-CBC3-4712-8A54-5251E80C0B2B}" srcOrd="9" destOrd="0" presId="urn:microsoft.com/office/officeart/2005/8/layout/radial5"/>
    <dgm:cxn modelId="{A0562A19-0933-4EE2-B65A-A898D43A515C}" type="presParOf" srcId="{8805D169-CBC3-4712-8A54-5251E80C0B2B}" destId="{D071C97E-A4B3-471D-A656-64FA1FE5CFB2}" srcOrd="0" destOrd="0" presId="urn:microsoft.com/office/officeart/2005/8/layout/radial5"/>
    <dgm:cxn modelId="{AEC85D8C-82E9-4F37-82FB-75F1543BFCCB}" type="presParOf" srcId="{B7100944-A47C-4A43-A984-9F1F80F00F19}" destId="{037B650D-9254-4EA3-9E73-076181F1BB01}" srcOrd="10" destOrd="0" presId="urn:microsoft.com/office/officeart/2005/8/layout/radial5"/>
    <dgm:cxn modelId="{3D0774B5-9D20-4005-881B-C00EE80E2514}" type="presParOf" srcId="{B7100944-A47C-4A43-A984-9F1F80F00F19}" destId="{137864A1-8583-4A4F-9CCC-13218D30614A}" srcOrd="11" destOrd="0" presId="urn:microsoft.com/office/officeart/2005/8/layout/radial5"/>
    <dgm:cxn modelId="{88DD68AA-020B-4837-B744-1E9B0AF47A3E}" type="presParOf" srcId="{137864A1-8583-4A4F-9CCC-13218D30614A}" destId="{7F68C714-9686-4851-AE5E-7BB67BF15C84}" srcOrd="0" destOrd="0" presId="urn:microsoft.com/office/officeart/2005/8/layout/radial5"/>
    <dgm:cxn modelId="{4A9A3213-1C8B-4541-BAE3-5FC40E4D8A38}" type="presParOf" srcId="{B7100944-A47C-4A43-A984-9F1F80F00F19}" destId="{82867B87-5702-4DCC-8097-34279BC2FAF1}" srcOrd="12" destOrd="0" presId="urn:microsoft.com/office/officeart/2005/8/layout/radial5"/>
    <dgm:cxn modelId="{F6A98B87-090D-4D34-BC54-639479E350AE}" type="presParOf" srcId="{B7100944-A47C-4A43-A984-9F1F80F00F19}" destId="{14757BAF-1297-44DC-9B88-150AC64CDB44}" srcOrd="13" destOrd="0" presId="urn:microsoft.com/office/officeart/2005/8/layout/radial5"/>
    <dgm:cxn modelId="{EB873AC8-F25B-46E1-B148-15BF38BBEA4B}" type="presParOf" srcId="{14757BAF-1297-44DC-9B88-150AC64CDB44}" destId="{470A3CD3-C80A-415C-A938-3428F9144C8A}" srcOrd="0" destOrd="0" presId="urn:microsoft.com/office/officeart/2005/8/layout/radial5"/>
    <dgm:cxn modelId="{0B5F052B-1F9F-49A9-8261-33FEE566DE96}" type="presParOf" srcId="{B7100944-A47C-4A43-A984-9F1F80F00F19}" destId="{94878668-B0CA-45A0-8C5D-19119E9904DC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E89D7-4A78-4CB7-8FFD-E74F13B63A41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4CEB1-C406-475C-B7D7-07FA2E223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4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4CEB1-C406-475C-B7D7-07FA2E2231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5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8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11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84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86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34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88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2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44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6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8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4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5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2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397A-E6B3-4273-BC05-661FD61351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6775B1-ACE0-4055-A52B-AF2D4C147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7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168" cy="7055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0872" y="1705970"/>
            <a:ext cx="742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033" y="1705970"/>
            <a:ext cx="6769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স্বাগতম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31088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992580" y="279400"/>
            <a:ext cx="4752111" cy="1582881"/>
          </a:xfrm>
          <a:prstGeom prst="wave">
            <a:avLst>
              <a:gd name="adj1" fmla="val 6944"/>
              <a:gd name="adj2" fmla="val 0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মূল্যায়ন</a:t>
            </a:r>
            <a:r>
              <a:rPr lang="bn-IN" sz="3600" dirty="0" smtClean="0"/>
              <a:t> </a:t>
            </a:r>
            <a:r>
              <a:rPr lang="bn-IN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36154" y="2668977"/>
            <a:ext cx="7107845" cy="19082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/>
              <a:t>পৃথিবীতে কয়টি মহাদেশ আছে</a:t>
            </a:r>
            <a:r>
              <a:rPr lang="bn-IN" sz="3600" dirty="0" smtClean="0"/>
              <a:t>?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মেরুতে কোন মহাদেশ অবস্থিত?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 বড় মহাদেশ কোনটি 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69819" y="538841"/>
            <a:ext cx="5763985" cy="2410097"/>
            <a:chOff x="2310491" y="506185"/>
            <a:chExt cx="5763985" cy="2410097"/>
          </a:xfrm>
        </p:grpSpPr>
        <p:sp>
          <p:nvSpPr>
            <p:cNvPr id="2" name="Down Arrow Callout 1"/>
            <p:cNvSpPr/>
            <p:nvPr/>
          </p:nvSpPr>
          <p:spPr>
            <a:xfrm>
              <a:off x="2310491" y="506185"/>
              <a:ext cx="5763985" cy="2410097"/>
            </a:xfrm>
            <a:prstGeom prst="downArrowCallout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26819" y="506185"/>
              <a:ext cx="574765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8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বাড়ির কাজঃ</a:t>
              </a:r>
              <a:endParaRPr lang="en-GB" sz="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60957" y="3700054"/>
            <a:ext cx="8634549" cy="76944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মুখস্ত বলতে হবে আর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নিয়ে আসতে হবে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538841"/>
            <a:ext cx="2181225" cy="2095500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96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2142309" y="1351094"/>
            <a:ext cx="4950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সবাইকে</a:t>
            </a:r>
            <a:r>
              <a:rPr lang="bn-IN" dirty="0" smtClean="0">
                <a:solidFill>
                  <a:srgbClr val="FF0000"/>
                </a:solidFill>
              </a:rPr>
              <a:t>  </a:t>
            </a:r>
            <a:r>
              <a:rPr lang="bn-IN" sz="6000" dirty="0" smtClean="0">
                <a:solidFill>
                  <a:srgbClr val="FF0000"/>
                </a:solidFill>
              </a:rPr>
              <a:t>ধন্যবাদ </a:t>
            </a:r>
            <a:r>
              <a:rPr lang="bn-IN" dirty="0" smtClean="0"/>
              <a:t>।</a:t>
            </a:r>
            <a:endParaRPr lang="en-GB" dirty="0"/>
          </a:p>
        </p:txBody>
      </p:sp>
      <p:sp>
        <p:nvSpPr>
          <p:cNvPr id="4" name="Bevel 3"/>
          <p:cNvSpPr/>
          <p:nvPr/>
        </p:nvSpPr>
        <p:spPr>
          <a:xfrm>
            <a:off x="2142310" y="485334"/>
            <a:ext cx="3649804" cy="39922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Bevel 4"/>
          <p:cNvSpPr/>
          <p:nvPr/>
        </p:nvSpPr>
        <p:spPr>
          <a:xfrm rot="5123104">
            <a:off x="331775" y="1458322"/>
            <a:ext cx="2801818" cy="9208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Bevel 5"/>
          <p:cNvSpPr/>
          <p:nvPr/>
        </p:nvSpPr>
        <p:spPr>
          <a:xfrm rot="15886091">
            <a:off x="4957306" y="1454931"/>
            <a:ext cx="2878346" cy="1021103"/>
          </a:xfrm>
          <a:prstGeom prst="bevel">
            <a:avLst>
              <a:gd name="adj" fmla="val 9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Bevel 6"/>
          <p:cNvSpPr/>
          <p:nvPr/>
        </p:nvSpPr>
        <p:spPr>
          <a:xfrm flipH="1">
            <a:off x="1504439" y="3325158"/>
            <a:ext cx="5745447" cy="985401"/>
          </a:xfrm>
          <a:prstGeom prst="bevel">
            <a:avLst>
              <a:gd name="adj" fmla="val 7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2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4902" y="2197290"/>
            <a:ext cx="8038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70C0"/>
                </a:solidFill>
              </a:rPr>
              <a:t>শিক্ষক পরিচিতি 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ফাতেমা বেগম</a:t>
            </a:r>
          </a:p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প্রধান শিক্ষক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চেলারচর সরকারি প্রাথমিক বিদ্যালয় </a:t>
            </a:r>
          </a:p>
          <a:p>
            <a:pPr algn="ctr"/>
            <a:r>
              <a:rPr lang="bn-IN" sz="4800" dirty="0" smtClean="0"/>
              <a:t> 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</a:rPr>
              <a:t>ছাতক ,সুনামগঞ্জ </a:t>
            </a:r>
            <a:r>
              <a:rPr lang="bn-IN" sz="4800" dirty="0" smtClean="0"/>
              <a:t>।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0958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107" y="354843"/>
            <a:ext cx="116278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</a:rPr>
              <a:t>শ্রেনিঃ৩য়</a:t>
            </a:r>
            <a:endParaRPr lang="en-GB" sz="4800" dirty="0">
              <a:solidFill>
                <a:srgbClr val="FF0000"/>
              </a:solidFill>
            </a:endParaRPr>
          </a:p>
          <a:p>
            <a:r>
              <a:rPr lang="bn-IN" sz="4800" dirty="0" smtClean="0">
                <a:solidFill>
                  <a:srgbClr val="00B0F0"/>
                </a:solidFill>
              </a:rPr>
              <a:t>বিষয়ঃবাংলাদেশ ও বিশ্ব পরিচয়</a:t>
            </a:r>
          </a:p>
          <a:p>
            <a:r>
              <a:rPr lang="bn-IN" sz="4800" dirty="0" smtClean="0">
                <a:solidFill>
                  <a:srgbClr val="C00000"/>
                </a:solidFill>
              </a:rPr>
              <a:t>পাঠঃ মহাদেশ ও মহাসাগর </a:t>
            </a:r>
          </a:p>
          <a:p>
            <a:r>
              <a:rPr lang="bn-IN" sz="4800" dirty="0" smtClean="0"/>
              <a:t>আজকের পাঠঃ মহাদেশ </a:t>
            </a:r>
          </a:p>
          <a:p>
            <a:endParaRPr lang="bn-IN" sz="4800" dirty="0" smtClean="0"/>
          </a:p>
        </p:txBody>
      </p:sp>
    </p:spTree>
    <p:extLst>
      <p:ext uri="{BB962C8B-B14F-4D97-AF65-F5344CB8AC3E}">
        <p14:creationId xmlns:p14="http://schemas.microsoft.com/office/powerpoint/2010/main" val="138997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8" y="805218"/>
            <a:ext cx="8652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শিখনফলঃ</a:t>
            </a:r>
            <a:r>
              <a:rPr lang="bn-IN" sz="4800" dirty="0" smtClean="0"/>
              <a:t>  </a:t>
            </a:r>
          </a:p>
          <a:p>
            <a:r>
              <a:rPr lang="bn-IN" sz="4800" dirty="0" smtClean="0">
                <a:solidFill>
                  <a:srgbClr val="00B050"/>
                </a:solidFill>
              </a:rPr>
              <a:t>১৩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  <a:r>
              <a:rPr lang="bn-IN" sz="4800" dirty="0" smtClean="0">
                <a:solidFill>
                  <a:srgbClr val="00B050"/>
                </a:solidFill>
              </a:rPr>
              <a:t> ১ 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  <a:r>
              <a:rPr lang="bn-IN" sz="4800" dirty="0" smtClean="0">
                <a:solidFill>
                  <a:srgbClr val="00B050"/>
                </a:solidFill>
              </a:rPr>
              <a:t> ১। পৃথিবীর মহাদেশ গুলোর নাম বলতে পারবে। </a:t>
            </a:r>
            <a:endParaRPr lang="en-GB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703" y="-280517"/>
            <a:ext cx="6751661" cy="742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093" y="1637731"/>
            <a:ext cx="10863617" cy="3930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5027" y="341194"/>
            <a:ext cx="13483988" cy="73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3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2630658" y="7413674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আফ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849" y="344033"/>
            <a:ext cx="11402459" cy="6513967"/>
            <a:chOff x="-3607038" y="1479896"/>
            <a:chExt cx="16664553" cy="712526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60652" y="1479896"/>
              <a:ext cx="16051236" cy="712526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-3607038" y="3938954"/>
              <a:ext cx="3981155" cy="101566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অস্ট্রেলিয়া</a:t>
              </a:r>
              <a:endParaRPr lang="en-GB" sz="6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0503" y="3882249"/>
              <a:ext cx="6170949" cy="1110978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 দক্ষিন আমেরিকা</a:t>
              </a:r>
              <a:endParaRPr lang="en-GB" sz="6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7839" y="3938954"/>
              <a:ext cx="6219676" cy="1110978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solidFill>
                    <a:schemeClr val="bg1"/>
                  </a:solidFill>
                </a:rPr>
                <a:t>উত্তর আমেরিকা</a:t>
              </a:r>
              <a:r>
                <a:rPr lang="bn-IN" sz="6000" dirty="0" smtClean="0"/>
                <a:t>ত্ত্র </a:t>
              </a:r>
              <a:endParaRPr lang="en-GB" sz="6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993" y="7538151"/>
              <a:ext cx="3123029" cy="101566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এশিয়া </a:t>
              </a:r>
              <a:endParaRPr lang="en-GB" sz="6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47139" y="7493096"/>
              <a:ext cx="3179298" cy="1015663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ইউরোপ</a:t>
              </a:r>
              <a:endParaRPr lang="en-GB" sz="6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29244" y="7538151"/>
              <a:ext cx="4058533" cy="1015663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এন্টার্কটিকা </a:t>
              </a:r>
              <a:endParaRPr lang="en-GB" sz="6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3607038" y="7538151"/>
              <a:ext cx="3113349" cy="1015663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bn-IN" sz="6000" dirty="0" smtClean="0"/>
                <a:t>আফ্রিকা</a:t>
              </a:r>
              <a:endParaRPr lang="en-GB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21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12499569"/>
              </p:ext>
            </p:extLst>
          </p:nvPr>
        </p:nvGraphicFramePr>
        <p:xfrm>
          <a:off x="0" y="0"/>
          <a:ext cx="11955780" cy="724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181200" y="5690415"/>
            <a:ext cx="1345707" cy="13457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9370" tIns="39370" rIns="39370" bIns="3937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100" kern="1200" dirty="0" smtClean="0"/>
              <a:t>এন্টার্</a:t>
            </a:r>
            <a:endParaRPr lang="en-GB" sz="3100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36728" y="327546"/>
            <a:ext cx="3152633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দলীয়  কাজঃ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2367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8272" y="1071668"/>
            <a:ext cx="8297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sz="6000" dirty="0" smtClean="0">
                <a:solidFill>
                  <a:srgbClr val="7030A0"/>
                </a:solidFill>
              </a:rPr>
              <a:t>সবাই চারটি দলে ভাগ হবো ।  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888272" y="2147958"/>
            <a:ext cx="8993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rgbClr val="00B050"/>
                </a:solidFill>
              </a:rPr>
              <a:t>চার্ট দেখে দেখে দলে অনুশীলন করবো </a:t>
            </a:r>
            <a:r>
              <a:rPr lang="bn-IN" dirty="0" smtClean="0"/>
              <a:t>।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888272" y="3131915"/>
            <a:ext cx="8533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/>
              <a:t>দলীয় কাজ ঘুরে ঘুরে দেখব । </a:t>
            </a:r>
            <a:endParaRPr lang="en-GB" sz="5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88272" y="4115873"/>
            <a:ext cx="723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rgbClr val="002060"/>
                </a:solidFill>
              </a:rPr>
              <a:t>প্রয়োজনে সহায়তা করব । </a:t>
            </a:r>
            <a:endParaRPr lang="en-GB" sz="5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88272" y="5009574"/>
            <a:ext cx="8269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/>
              <a:t>প্রতি দলকে আলাদা ধন্যবাদ দিব </a:t>
            </a:r>
            <a:r>
              <a:rPr lang="bn-IN" dirty="0" smtClean="0"/>
              <a:t>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1578</TotalTime>
  <Words>126</Words>
  <Application>Microsoft Office PowerPoint</Application>
  <PresentationFormat>Widescreen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 Adnan Fahim</dc:creator>
  <cp:lastModifiedBy>Mahbub Adnan Fahim</cp:lastModifiedBy>
  <cp:revision>53</cp:revision>
  <dcterms:created xsi:type="dcterms:W3CDTF">2019-03-27T15:31:10Z</dcterms:created>
  <dcterms:modified xsi:type="dcterms:W3CDTF">2020-01-30T05:08:56Z</dcterms:modified>
</cp:coreProperties>
</file>