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6" r:id="rId7"/>
    <p:sldId id="272" r:id="rId8"/>
    <p:sldId id="273" r:id="rId9"/>
    <p:sldId id="261" r:id="rId10"/>
    <p:sldId id="262" r:id="rId11"/>
    <p:sldId id="264" r:id="rId12"/>
    <p:sldId id="265" r:id="rId13"/>
    <p:sldId id="275" r:id="rId14"/>
    <p:sldId id="269" r:id="rId15"/>
    <p:sldId id="268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544" autoAdjust="0"/>
  </p:normalViewPr>
  <p:slideViewPr>
    <p:cSldViewPr>
      <p:cViewPr>
        <p:scale>
          <a:sx n="80" d="100"/>
          <a:sy n="80" d="100"/>
        </p:scale>
        <p:origin x="-108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A9E93-8CAB-41AC-A4E1-20101E879231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617A-7A17-45D9-AAF3-62713DFE2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0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4285-96A2-40F9-A35C-68E6DDEF330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9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4285-96A2-40F9-A35C-68E6DDEF330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4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4285-96A2-40F9-A35C-68E6DDEF330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4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4285-96A2-40F9-A35C-68E6DDEF330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6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4285-96A2-40F9-A35C-68E6DDEF330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9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4285-96A2-40F9-A35C-68E6DDEF330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4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4285-96A2-40F9-A35C-68E6DDEF330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2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4285-96A2-40F9-A35C-68E6DDEF330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5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4285-96A2-40F9-A35C-68E6DDEF330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6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4285-96A2-40F9-A35C-68E6DDEF330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2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4285-96A2-40F9-A35C-68E6DDEF330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3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34285-96A2-40F9-A35C-68E6DDEF3305}" type="datetimeFigureOut">
              <a:rPr lang="en-US" smtClean="0"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5C6AF-F034-4161-A24D-38F02B0A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5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2285999"/>
            <a:ext cx="5638800" cy="26468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8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38" y="114957"/>
            <a:ext cx="3581401" cy="1591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321" y="2971800"/>
            <a:ext cx="3287833" cy="1581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1658"/>
            <a:ext cx="4267201" cy="1676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" y="114957"/>
            <a:ext cx="3759543" cy="16592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8856" y="5410200"/>
            <a:ext cx="7086600" cy="10772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স্থলপথ, আকাশপথ ও জলপথের যানবাহনের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উপকারিতা ও গুরুত্ব বুজতে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5342" y="188576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ট্রেন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0338" y="1706577"/>
            <a:ext cx="87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4069" y="4378590"/>
            <a:ext cx="214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উড়োজাহাজ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4598" y="4392561"/>
            <a:ext cx="879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লঞ্চ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6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305800" cy="49552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I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 কাজ কর</a:t>
            </a:r>
          </a:p>
          <a:p>
            <a:r>
              <a:rPr lang="bn-IN" sz="4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১)লাল দলঃ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কয়েকটি যানবাহনের নাম লেখ।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bn-IN" sz="4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তোমরা বিদ্যালয়ে যেতে কোন কোন যানবাহন ব্যবহার কর তা ২টি বাক্যে লিখ।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নীল দলঃ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মানুষ কেন  যান বাহন 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করবে?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88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408709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7543800" cy="304698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খালি ঘর পূরণ করঃ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ক)বাড়িতে আমরা-----------করি।   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বসবাস</a:t>
            </a:r>
          </a:p>
          <a:p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 আমরা----------করি।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লেখাপড়া</a:t>
            </a:r>
            <a:endParaRPr lang="bn-IN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সংক্ষিপ্ত উত্তর দাও।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ক)বিদ্যালয় আমরা কেন যাই?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খ)সামাজিক পরিবেশের গুরুত্বপূর্ণ উপাদানের নাম কি?</a:t>
            </a:r>
          </a:p>
        </p:txBody>
      </p:sp>
    </p:spTree>
    <p:extLst>
      <p:ext uri="{BB962C8B-B14F-4D97-AF65-F5344CB8AC3E}">
        <p14:creationId xmlns:p14="http://schemas.microsoft.com/office/powerpoint/2010/main" val="34910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362200"/>
            <a:ext cx="5715000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খেলা                                   বাজার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হাট                                       লেখা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পড়া                                      ধূলা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008965"/>
            <a:ext cx="2057400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 করণঃ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8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362200"/>
            <a:ext cx="5715000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খেলা                                   বাজার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হাট                                       লেখা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পড়া                                      ধূলা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914400"/>
            <a:ext cx="3276600" cy="11079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 করণঃ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14400" y="2743200"/>
            <a:ext cx="4038600" cy="49616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43000" y="3239363"/>
            <a:ext cx="3886200" cy="49443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95400" y="2667000"/>
            <a:ext cx="3505200" cy="1143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33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3479"/>
            <a:ext cx="3276600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057400"/>
            <a:ext cx="67818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স্থলপথের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যানবাহনের ছবি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অংকন করে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6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80109"/>
            <a:ext cx="2781300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010"/>
            <a:ext cx="918061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1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209800"/>
            <a:ext cx="6705600" cy="42473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নামঃআজগীর নাহার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পদবীঃপ্রধান শিক্ষক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৯৮নং ঝাটিবুনিয়া সঃ প্রাঃ বিদ্যালয়।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মোবাঃ০১৭৩৯২১১৭১১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762000"/>
            <a:ext cx="388620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  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8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81085"/>
            <a:ext cx="7391400" cy="48013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পাঠপরিচিতি</a:t>
            </a:r>
            <a:endParaRPr lang="en-US" sz="6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ঃবাংলাদেশ ও বিশ্ব পরিচয়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ঃ(৩.৪) সামাজিক পরিবেশের গুরুত্ব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সামাজিক----ব্যবহার করি।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ঃ ৪০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মিনিট।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0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6" y="1371600"/>
            <a:ext cx="8527473" cy="258532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4"/>
            <a:r>
              <a:rPr lang="bn-IN" sz="5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শিখনফল</a:t>
            </a: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১.২.৪ সামাজিক পরিবেশের উপাদান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	 	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গুলোর গুরুত্ব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বর্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না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59975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" y="372845"/>
            <a:ext cx="461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……….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7203" y="1219200"/>
            <a:ext cx="8996797" cy="5465387"/>
            <a:chOff x="81641" y="1142286"/>
            <a:chExt cx="8996797" cy="54653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1" y="4474073"/>
              <a:ext cx="2883726" cy="2133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460" y="4546270"/>
              <a:ext cx="2896591" cy="18536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1" y="1142286"/>
              <a:ext cx="4337959" cy="320111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088" y="4501782"/>
              <a:ext cx="2919350" cy="187639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755" y="1142286"/>
              <a:ext cx="4337959" cy="32011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4481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3716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------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200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সামাজিক পরিবেশের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গুরুত্ব।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6781800" cy="390753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85800" y="1828800"/>
            <a:ext cx="1371600" cy="1143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334000" y="2506827"/>
            <a:ext cx="2590800" cy="41755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" y="1600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বাড়ি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0" y="2163403"/>
            <a:ext cx="1531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প্রতিবেশি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7400" y="5562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পরিবেশের প্রধান উপাদান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বাড়ি</a:t>
            </a:r>
          </a:p>
        </p:txBody>
      </p:sp>
    </p:spTree>
    <p:extLst>
      <p:ext uri="{BB962C8B-B14F-4D97-AF65-F5344CB8AC3E}">
        <p14:creationId xmlns:p14="http://schemas.microsoft.com/office/powerpoint/2010/main" val="4712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22960"/>
            <a:ext cx="3067050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4" y="622960"/>
            <a:ext cx="3352800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47" y="4379582"/>
            <a:ext cx="3352800" cy="2001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76" y="4379582"/>
            <a:ext cx="3352800" cy="2001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2971800"/>
            <a:ext cx="552520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4800" y="3886200"/>
            <a:ext cx="1752600" cy="138163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543800" y="3505199"/>
            <a:ext cx="1219200" cy="171313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248400" y="3733800"/>
            <a:ext cx="1066800" cy="1143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543800" y="457200"/>
            <a:ext cx="12192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245" y="1219200"/>
            <a:ext cx="121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91450" y="990600"/>
            <a:ext cx="1352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খেলার মাঠ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53400" y="426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হাট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361813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73000" y="3033355"/>
            <a:ext cx="201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যাতায়াতে বাস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81100" y="1295400"/>
            <a:ext cx="1710047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8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20" grpId="0"/>
      <p:bldP spid="21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8" y="1219200"/>
            <a:ext cx="3384018" cy="1903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7" y="3435845"/>
            <a:ext cx="3384018" cy="1897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8" y="3453055"/>
            <a:ext cx="3200400" cy="1976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5638800"/>
            <a:ext cx="6553201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সামাজিক 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বিভিন্ন উপাদানের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3384018" cy="1989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998" y="304800"/>
            <a:ext cx="8534401" cy="523220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হাট-বাজার স্কুলে ও দূরে যাওয়ার জন্য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রাস্তা ও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যানবাহন ব্যবহার করি।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3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143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122</cp:revision>
  <dcterms:created xsi:type="dcterms:W3CDTF">2020-01-24T09:03:06Z</dcterms:created>
  <dcterms:modified xsi:type="dcterms:W3CDTF">2020-01-28T12:05:17Z</dcterms:modified>
</cp:coreProperties>
</file>