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6" r:id="rId9"/>
    <p:sldId id="267" r:id="rId10"/>
    <p:sldId id="271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41" autoAdjust="0"/>
    <p:restoredTop sz="90202" autoAdjust="0"/>
  </p:normalViewPr>
  <p:slideViewPr>
    <p:cSldViewPr snapToGrid="0">
      <p:cViewPr varScale="1">
        <p:scale>
          <a:sx n="86" d="100"/>
          <a:sy n="86" d="100"/>
        </p:scale>
        <p:origin x="78" y="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D152CE-8726-40A9-B3D0-8C95F12EFBDC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C33102-2396-4234-8DDC-9CC213058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599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33102-2396-4234-8DDC-9CC21305873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452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E0F9F-767D-4F90-B004-D71631C9B63C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39B99-B063-4FBA-9988-41843710FE0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8670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E0F9F-767D-4F90-B004-D71631C9B63C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39B99-B063-4FBA-9988-41843710F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601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E0F9F-767D-4F90-B004-D71631C9B63C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39B99-B063-4FBA-9988-41843710F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981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E0F9F-767D-4F90-B004-D71631C9B63C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39B99-B063-4FBA-9988-41843710F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810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E0F9F-767D-4F90-B004-D71631C9B63C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39B99-B063-4FBA-9988-41843710FE0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1416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E0F9F-767D-4F90-B004-D71631C9B63C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39B99-B063-4FBA-9988-41843710F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563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E0F9F-767D-4F90-B004-D71631C9B63C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39B99-B063-4FBA-9988-41843710F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059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E0F9F-767D-4F90-B004-D71631C9B63C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39B99-B063-4FBA-9988-41843710F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39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E0F9F-767D-4F90-B004-D71631C9B63C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39B99-B063-4FBA-9988-41843710F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589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DEE0F9F-767D-4F90-B004-D71631C9B63C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8739B99-B063-4FBA-9988-41843710F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836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E0F9F-767D-4F90-B004-D71631C9B63C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39B99-B063-4FBA-9988-41843710F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803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DEE0F9F-767D-4F90-B004-D71631C9B63C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8739B99-B063-4FBA-9988-41843710FE0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5766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56" y="785446"/>
            <a:ext cx="10351476" cy="44195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72861" y="5411450"/>
            <a:ext cx="7010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 smtClean="0">
                <a:solidFill>
                  <a:srgbClr val="FF0000"/>
                </a:solidFill>
              </a:rPr>
              <a:t>সবাইকে</a:t>
            </a:r>
            <a:r>
              <a:rPr lang="en-US" sz="8800" dirty="0" smtClean="0">
                <a:solidFill>
                  <a:srgbClr val="FF0000"/>
                </a:solidFill>
              </a:rPr>
              <a:t> </a:t>
            </a:r>
            <a:r>
              <a:rPr lang="en-US" sz="8800" dirty="0" err="1" smtClean="0">
                <a:solidFill>
                  <a:srgbClr val="FF0000"/>
                </a:solidFill>
              </a:rPr>
              <a:t>স্বাগত</a:t>
            </a:r>
            <a:r>
              <a:rPr lang="en-US" sz="8800" dirty="0" err="1">
                <a:solidFill>
                  <a:srgbClr val="FF0000"/>
                </a:solidFill>
              </a:rPr>
              <a:t>ম</a:t>
            </a:r>
            <a:endParaRPr lang="en-US" sz="8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5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482" y="2490087"/>
            <a:ext cx="1056701" cy="12095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2274" y="2499874"/>
            <a:ext cx="1060796" cy="12071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686" y="2492534"/>
            <a:ext cx="1060796" cy="12071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3881" y="2535024"/>
            <a:ext cx="1060796" cy="12071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8239" y="2535024"/>
            <a:ext cx="1060796" cy="12071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6542" y="2490086"/>
            <a:ext cx="1060796" cy="12071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2633" y="2499874"/>
            <a:ext cx="1060796" cy="12071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7753" y="2490086"/>
            <a:ext cx="1060796" cy="12071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5315" y="2490086"/>
            <a:ext cx="1060796" cy="120711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241669" y="2753859"/>
            <a:ext cx="841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B0F0"/>
                </a:solidFill>
              </a:rPr>
              <a:t>আর</a:t>
            </a:r>
            <a:endParaRPr lang="en-US" sz="4400" dirty="0">
              <a:solidFill>
                <a:srgbClr val="00B0F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56097" y="3788843"/>
            <a:ext cx="13571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9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63834" y="3527232"/>
            <a:ext cx="124458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3800" dirty="0" smtClean="0">
                <a:solidFill>
                  <a:srgbClr val="FF0000"/>
                </a:solidFill>
              </a:rPr>
              <a:t>+</a:t>
            </a:r>
            <a:endParaRPr lang="en-US" sz="138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70812" y="3911953"/>
            <a:ext cx="13772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dirty="0" smtClean="0">
                <a:solidFill>
                  <a:srgbClr val="92D050"/>
                </a:solidFill>
              </a:rPr>
              <a:t>৪</a:t>
            </a:r>
            <a:endParaRPr lang="en-US" sz="8800" dirty="0">
              <a:solidFill>
                <a:srgbClr val="92D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96639" y="3706987"/>
            <a:ext cx="89182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1500" dirty="0" smtClean="0">
                <a:solidFill>
                  <a:srgbClr val="00B0F0"/>
                </a:solidFill>
              </a:rPr>
              <a:t>=</a:t>
            </a:r>
            <a:endParaRPr lang="en-US" sz="11500" dirty="0">
              <a:solidFill>
                <a:srgbClr val="00B0F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715637" y="3883958"/>
            <a:ext cx="9077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dirty="0" smtClean="0">
                <a:solidFill>
                  <a:srgbClr val="7030A0"/>
                </a:solidFill>
              </a:rPr>
              <a:t>৯</a:t>
            </a:r>
            <a:endParaRPr lang="en-US" sz="8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429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/>
      <p:bldP spid="14" grpId="0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074984" y="398584"/>
            <a:ext cx="8757139" cy="3924151"/>
            <a:chOff x="2074984" y="398584"/>
            <a:chExt cx="8757139" cy="3924151"/>
          </a:xfrm>
        </p:grpSpPr>
        <p:sp>
          <p:nvSpPr>
            <p:cNvPr id="3" name="TextBox 2"/>
            <p:cNvSpPr txBox="1"/>
            <p:nvPr/>
          </p:nvSpPr>
          <p:spPr>
            <a:xfrm>
              <a:off x="3024555" y="398584"/>
              <a:ext cx="5802922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9600" dirty="0" smtClean="0">
                  <a:solidFill>
                    <a:srgbClr val="FF0000"/>
                  </a:solidFill>
                </a:rPr>
                <a:t>দলীয় কাজঃ</a:t>
              </a:r>
            </a:p>
            <a:p>
              <a:endParaRPr lang="en-US" sz="9600" dirty="0">
                <a:solidFill>
                  <a:srgbClr val="FF0000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074984" y="2568409"/>
              <a:ext cx="8757139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dirty="0" smtClean="0"/>
                <a:t>শিক্ষার্থীদের দুটি দলে ভাগ করে দলীয়ভাবে যোগ সম্পর্কিত সমস্যার সমাধান করতে বলবো।</a:t>
              </a:r>
              <a:endParaRPr lang="en-US" sz="3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66085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7050" y="271848"/>
            <a:ext cx="35257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 smtClean="0">
                <a:solidFill>
                  <a:srgbClr val="FF0000"/>
                </a:solidFill>
              </a:rPr>
              <a:t>মূল্যায়নঃ</a:t>
            </a:r>
            <a:r>
              <a:rPr lang="bn-IN" sz="9600" dirty="0">
                <a:solidFill>
                  <a:srgbClr val="FF0000"/>
                </a:solidFill>
              </a:rPr>
              <a:t> </a:t>
            </a:r>
            <a:endParaRPr lang="en-US" sz="96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73394" y="1532238"/>
            <a:ext cx="481913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 smtClean="0">
                <a:solidFill>
                  <a:srgbClr val="00B0F0"/>
                </a:solidFill>
              </a:rPr>
              <a:t>১। ৩+৩=? ২।৪+২ =? ৩। ৪+৫=? ৪। ৬+৩=? </a:t>
            </a:r>
            <a:endParaRPr lang="en-US" sz="7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53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103" y="1569308"/>
            <a:ext cx="1025610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1500" dirty="0" smtClean="0">
                <a:solidFill>
                  <a:srgbClr val="00B0F0"/>
                </a:solidFill>
              </a:rPr>
              <a:t>সবাইকে ধন্যবাদ</a:t>
            </a:r>
            <a:endParaRPr lang="en-US" sz="115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3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93904" y="828030"/>
            <a:ext cx="11465961" cy="4658371"/>
            <a:chOff x="193904" y="828030"/>
            <a:chExt cx="11465961" cy="4658371"/>
          </a:xfrm>
        </p:grpSpPr>
        <p:grpSp>
          <p:nvGrpSpPr>
            <p:cNvPr id="4" name="Group 3"/>
            <p:cNvGrpSpPr/>
            <p:nvPr/>
          </p:nvGrpSpPr>
          <p:grpSpPr>
            <a:xfrm>
              <a:off x="193904" y="828030"/>
              <a:ext cx="7666893" cy="4299256"/>
              <a:chOff x="2356338" y="951597"/>
              <a:chExt cx="7666893" cy="4299256"/>
            </a:xfrm>
          </p:grpSpPr>
          <p:sp>
            <p:nvSpPr>
              <p:cNvPr id="2" name="TextBox 1"/>
              <p:cNvSpPr txBox="1"/>
              <p:nvPr/>
            </p:nvSpPr>
            <p:spPr>
              <a:xfrm>
                <a:off x="2356338" y="2696308"/>
                <a:ext cx="7666893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4000" dirty="0" smtClean="0">
                    <a:solidFill>
                      <a:srgbClr val="00B0F0"/>
                    </a:solidFill>
                  </a:rPr>
                  <a:t>মোঃ জুবেল আহমদ</a:t>
                </a:r>
              </a:p>
              <a:p>
                <a:r>
                  <a:rPr lang="bn-IN" sz="4000" dirty="0" smtClean="0">
                    <a:solidFill>
                      <a:srgbClr val="00B0F0"/>
                    </a:solidFill>
                  </a:rPr>
                  <a:t>সহকারি শিক্ষক</a:t>
                </a:r>
              </a:p>
              <a:p>
                <a:r>
                  <a:rPr lang="bn-IN" sz="4000" dirty="0" smtClean="0">
                    <a:solidFill>
                      <a:srgbClr val="00B0F0"/>
                    </a:solidFill>
                  </a:rPr>
                  <a:t>ভেলকোনা সরকারি প্রাথমিক বিদ্যালয় </a:t>
                </a:r>
              </a:p>
              <a:p>
                <a:r>
                  <a:rPr lang="bn-IN" sz="4000" dirty="0" smtClean="0">
                    <a:solidFill>
                      <a:srgbClr val="00B0F0"/>
                    </a:solidFill>
                  </a:rPr>
                  <a:t>ফেঞ্ছুগঞ্জ,সিলেট </a:t>
                </a:r>
                <a:endParaRPr lang="en-US" sz="4000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2979563" y="951597"/>
                <a:ext cx="5216769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6000" dirty="0" smtClean="0">
                    <a:solidFill>
                      <a:srgbClr val="FF0000"/>
                    </a:solidFill>
                  </a:rPr>
                  <a:t>শিক্ষক পরিচিতি</a:t>
                </a:r>
                <a:endParaRPr lang="en-US" sz="6000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0797" y="1114645"/>
              <a:ext cx="3799068" cy="43717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395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6598" y="-1112704"/>
            <a:ext cx="7910110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0" dirty="0"/>
          </a:p>
          <a:p>
            <a:r>
              <a:rPr lang="en-US" sz="8000" dirty="0" err="1" smtClean="0">
                <a:solidFill>
                  <a:srgbClr val="FF0000"/>
                </a:solidFill>
              </a:rPr>
              <a:t>পাঠ</a:t>
            </a:r>
            <a:r>
              <a:rPr lang="en-US" sz="8000" dirty="0" smtClean="0">
                <a:solidFill>
                  <a:srgbClr val="FF0000"/>
                </a:solidFill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</a:rPr>
              <a:t>পরিচিতি</a:t>
            </a:r>
            <a:endParaRPr lang="bn-IN" sz="8000" dirty="0" smtClean="0">
              <a:solidFill>
                <a:srgbClr val="FF0000"/>
              </a:solidFill>
            </a:endParaRPr>
          </a:p>
          <a:p>
            <a:r>
              <a:rPr lang="en-US" sz="6000" dirty="0" err="1" smtClean="0">
                <a:solidFill>
                  <a:srgbClr val="00B050"/>
                </a:solidFill>
              </a:rPr>
              <a:t>শ্রেণিঃ</a:t>
            </a:r>
            <a:r>
              <a:rPr lang="en-US" sz="6000" dirty="0" smtClean="0">
                <a:solidFill>
                  <a:srgbClr val="00B050"/>
                </a:solidFill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</a:rPr>
              <a:t>প্রথম</a:t>
            </a:r>
            <a:endParaRPr lang="bn-IN" sz="6000" dirty="0">
              <a:solidFill>
                <a:srgbClr val="FF0000"/>
              </a:solidFill>
            </a:endParaRPr>
          </a:p>
          <a:p>
            <a:endParaRPr lang="en-US" sz="6000" dirty="0" smtClean="0">
              <a:solidFill>
                <a:srgbClr val="00B050"/>
              </a:solidFill>
            </a:endParaRPr>
          </a:p>
          <a:p>
            <a:r>
              <a:rPr lang="en-US" sz="6000" dirty="0" err="1" smtClean="0">
                <a:solidFill>
                  <a:srgbClr val="00B050"/>
                </a:solidFill>
              </a:rPr>
              <a:t>বিষয়ঃ</a:t>
            </a:r>
            <a:r>
              <a:rPr lang="en-US" sz="6000" dirty="0" smtClean="0">
                <a:solidFill>
                  <a:srgbClr val="00B050"/>
                </a:solidFill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</a:rPr>
              <a:t>গণিত</a:t>
            </a:r>
            <a:endParaRPr lang="en-US" sz="6000" dirty="0" smtClean="0">
              <a:solidFill>
                <a:srgbClr val="00B050"/>
              </a:solidFill>
            </a:endParaRPr>
          </a:p>
          <a:p>
            <a:r>
              <a:rPr lang="en-US" sz="6000" dirty="0" err="1" smtClean="0">
                <a:solidFill>
                  <a:srgbClr val="00B050"/>
                </a:solidFill>
              </a:rPr>
              <a:t>সময়ঃ</a:t>
            </a:r>
            <a:r>
              <a:rPr lang="en-US" sz="6000" dirty="0" smtClean="0">
                <a:solidFill>
                  <a:srgbClr val="00B050"/>
                </a:solidFill>
              </a:rPr>
              <a:t> ৪০ </a:t>
            </a:r>
            <a:r>
              <a:rPr lang="en-US" sz="6000" dirty="0" err="1" smtClean="0">
                <a:solidFill>
                  <a:srgbClr val="00B050"/>
                </a:solidFill>
              </a:rPr>
              <a:t>মিনিট</a:t>
            </a:r>
            <a:endParaRPr lang="en-US" sz="6000" dirty="0" smtClean="0">
              <a:solidFill>
                <a:srgbClr val="00B050"/>
              </a:solidFill>
            </a:endParaRPr>
          </a:p>
          <a:p>
            <a:r>
              <a:rPr lang="en-US" sz="6000" dirty="0" err="1" smtClean="0">
                <a:solidFill>
                  <a:srgbClr val="00B050"/>
                </a:solidFill>
              </a:rPr>
              <a:t>তারিখঃ</a:t>
            </a:r>
            <a:r>
              <a:rPr lang="en-US" sz="6000" dirty="0" smtClean="0">
                <a:solidFill>
                  <a:srgbClr val="00B050"/>
                </a:solidFill>
              </a:rPr>
              <a:t> ২৭/০১/২০২০</a:t>
            </a:r>
            <a:endParaRPr lang="en-US" sz="6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36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231" y="1055080"/>
            <a:ext cx="12180277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 smtClean="0">
                <a:solidFill>
                  <a:srgbClr val="FF0000"/>
                </a:solidFill>
              </a:rPr>
              <a:t>শিখনফলঃ</a:t>
            </a:r>
            <a:r>
              <a:rPr lang="bn-IN" sz="8000" dirty="0" smtClean="0"/>
              <a:t> </a:t>
            </a:r>
          </a:p>
          <a:p>
            <a:r>
              <a:rPr lang="bn-IN" sz="3200" dirty="0" smtClean="0">
                <a:solidFill>
                  <a:srgbClr val="00B050"/>
                </a:solidFill>
              </a:rPr>
              <a:t>১।উপকরন একত্রিত করে উপকরন গুচ্ছগুলোর সংখ্যা বলতে পারবে।</a:t>
            </a:r>
            <a:endParaRPr lang="en-US" sz="3200" dirty="0" smtClean="0">
              <a:solidFill>
                <a:srgbClr val="00B050"/>
              </a:solidFill>
            </a:endParaRPr>
          </a:p>
          <a:p>
            <a:r>
              <a:rPr lang="en-US" sz="3600" dirty="0" smtClean="0">
                <a:solidFill>
                  <a:srgbClr val="00B050"/>
                </a:solidFill>
              </a:rPr>
              <a:t>২। </a:t>
            </a:r>
            <a:r>
              <a:rPr lang="en-US" sz="3600" dirty="0" err="1" smtClean="0">
                <a:solidFill>
                  <a:srgbClr val="00B050"/>
                </a:solidFill>
              </a:rPr>
              <a:t>ঊপকরন</a:t>
            </a:r>
            <a:r>
              <a:rPr lang="en-US" sz="3600" dirty="0" smtClean="0">
                <a:solidFill>
                  <a:srgbClr val="00B050"/>
                </a:solidFill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</a:rPr>
              <a:t>এর</a:t>
            </a:r>
            <a:r>
              <a:rPr lang="en-US" sz="3600" dirty="0" smtClean="0">
                <a:solidFill>
                  <a:srgbClr val="00B050"/>
                </a:solidFill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</a:rPr>
              <a:t>সাহায্যে</a:t>
            </a:r>
            <a:r>
              <a:rPr lang="en-US" sz="3600" dirty="0" smtClean="0">
                <a:solidFill>
                  <a:srgbClr val="00B050"/>
                </a:solidFill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</a:rPr>
              <a:t>সংখ্যা</a:t>
            </a:r>
            <a:r>
              <a:rPr lang="en-US" sz="3600" dirty="0" smtClean="0">
                <a:solidFill>
                  <a:srgbClr val="00B050"/>
                </a:solidFill>
              </a:rPr>
              <a:t> </a:t>
            </a:r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 করে প্রতীকের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পাশাপাশি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390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28184" y="126609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329354" y="1570892"/>
            <a:ext cx="4630615" cy="3223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743444" y="688606"/>
            <a:ext cx="6096000" cy="5419282"/>
            <a:chOff x="2743444" y="688606"/>
            <a:chExt cx="6096000" cy="5419282"/>
          </a:xfrm>
        </p:grpSpPr>
        <p:pic>
          <p:nvPicPr>
            <p:cNvPr id="4" name="সোনামনিদের_যোগ_অংক_শিক্ষা_-_Learning_Addition_Math_For_Kids_-_Baby_Learning_School(360p)">
              <a:hlinkClick r:id="" action="ppaction://media"/>
            </p:cNvPr>
            <p:cNvPicPr>
              <a:picLocks noChangeAspect="1"/>
            </p:cNvPicPr>
            <p:nvPr>
              <a:vide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5"/>
            <a:stretch>
              <a:fillRect/>
            </a:stretch>
          </p:blipFill>
          <p:spPr>
            <a:xfrm>
              <a:off x="2743444" y="2678888"/>
              <a:ext cx="6096000" cy="34290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3329354" y="688606"/>
              <a:ext cx="354036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 err="1" smtClean="0">
                  <a:solidFill>
                    <a:srgbClr val="FF0000"/>
                  </a:solidFill>
                </a:rPr>
                <a:t>আবেগ</a:t>
              </a:r>
              <a:r>
                <a:rPr lang="en-US" sz="6600" dirty="0" smtClean="0">
                  <a:solidFill>
                    <a:srgbClr val="FF0000"/>
                  </a:solidFill>
                </a:rPr>
                <a:t> </a:t>
              </a:r>
              <a:r>
                <a:rPr lang="en-US" sz="6600" dirty="0" err="1" smtClean="0">
                  <a:solidFill>
                    <a:srgbClr val="FF0000"/>
                  </a:solidFill>
                </a:rPr>
                <a:t>সৃষ্টিঃ</a:t>
              </a:r>
              <a:endParaRPr lang="en-US" sz="66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382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271796" y="0"/>
            <a:ext cx="10304584" cy="6166913"/>
            <a:chOff x="1271796" y="0"/>
            <a:chExt cx="10304584" cy="6166913"/>
          </a:xfrm>
        </p:grpSpPr>
        <p:sp>
          <p:nvSpPr>
            <p:cNvPr id="2" name="TextBox 1"/>
            <p:cNvSpPr txBox="1"/>
            <p:nvPr/>
          </p:nvSpPr>
          <p:spPr>
            <a:xfrm>
              <a:off x="1271796" y="0"/>
              <a:ext cx="1030458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8000" dirty="0" smtClean="0">
                  <a:solidFill>
                    <a:srgbClr val="FF0000"/>
                  </a:solidFill>
                </a:rPr>
                <a:t>আজকের পাঠ ঘোষণাঃ</a:t>
              </a:r>
              <a:endParaRPr lang="en-US" sz="8000" dirty="0">
                <a:solidFill>
                  <a:srgbClr val="FF0000"/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067380" y="1323439"/>
              <a:ext cx="6600093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8800" dirty="0" smtClean="0">
                  <a:solidFill>
                    <a:srgbClr val="00B050"/>
                  </a:solidFill>
                </a:rPr>
                <a:t>যোগের ধারণা </a:t>
              </a:r>
              <a:endParaRPr lang="en-US" sz="8800" dirty="0">
                <a:solidFill>
                  <a:srgbClr val="00B050"/>
                </a:solidFill>
              </a:endParaRPr>
            </a:p>
          </p:txBody>
        </p:sp>
        <p:pic>
          <p:nvPicPr>
            <p:cNvPr id="4" name="Picture 3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2750" y="2533135"/>
              <a:ext cx="3769013" cy="36337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14608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05228" y="1117349"/>
            <a:ext cx="3380553" cy="851609"/>
            <a:chOff x="2105228" y="1117349"/>
            <a:chExt cx="3380553" cy="85160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5228" y="1117349"/>
              <a:ext cx="1045156" cy="851609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91072" y="1165982"/>
              <a:ext cx="972300" cy="79446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0310" y="1165982"/>
              <a:ext cx="985471" cy="802976"/>
            </a:xfrm>
            <a:prstGeom prst="rect">
              <a:avLst/>
            </a:prstGeom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543" y="3697515"/>
            <a:ext cx="1622679" cy="99731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1383" y="3697515"/>
            <a:ext cx="1623324" cy="10857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8800" y="3357349"/>
            <a:ext cx="4367284" cy="1815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090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228" y="1117349"/>
            <a:ext cx="1045156" cy="8516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1072" y="1165982"/>
            <a:ext cx="972300" cy="7944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267" y="1214240"/>
            <a:ext cx="985471" cy="80297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341" y="1105713"/>
            <a:ext cx="1622679" cy="99731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4231" y="1155302"/>
            <a:ext cx="1623324" cy="9609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0701396" y="2103427"/>
            <a:ext cx="10271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৫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99564" y="42567"/>
            <a:ext cx="1901595" cy="1561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676275" y="830898"/>
            <a:ext cx="76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 smtClean="0"/>
              <a:t>+</a:t>
            </a:r>
            <a:endParaRPr lang="en-US" sz="9600" dirty="0"/>
          </a:p>
        </p:txBody>
      </p:sp>
      <p:sp>
        <p:nvSpPr>
          <p:cNvPr id="4" name="TextBox 3"/>
          <p:cNvSpPr txBox="1"/>
          <p:nvPr/>
        </p:nvSpPr>
        <p:spPr>
          <a:xfrm>
            <a:off x="3012831" y="2042836"/>
            <a:ext cx="8909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dirty="0" smtClean="0"/>
              <a:t>৩</a:t>
            </a:r>
            <a:endParaRPr lang="en-US" sz="8800" dirty="0"/>
          </a:p>
        </p:txBody>
      </p:sp>
      <p:sp>
        <p:nvSpPr>
          <p:cNvPr id="6" name="TextBox 5"/>
          <p:cNvSpPr txBox="1"/>
          <p:nvPr/>
        </p:nvSpPr>
        <p:spPr>
          <a:xfrm>
            <a:off x="8068113" y="2103027"/>
            <a:ext cx="6330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 smtClean="0"/>
              <a:t>২</a:t>
            </a:r>
            <a:endParaRPr lang="en-US" sz="9600" dirty="0"/>
          </a:p>
        </p:txBody>
      </p:sp>
      <p:sp>
        <p:nvSpPr>
          <p:cNvPr id="7" name="TextBox 6"/>
          <p:cNvSpPr txBox="1"/>
          <p:nvPr/>
        </p:nvSpPr>
        <p:spPr>
          <a:xfrm>
            <a:off x="9528891" y="1981281"/>
            <a:ext cx="7268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 smtClean="0"/>
              <a:t>=</a:t>
            </a:r>
            <a:endParaRPr lang="en-US" sz="9600" dirty="0"/>
          </a:p>
        </p:txBody>
      </p:sp>
      <p:sp>
        <p:nvSpPr>
          <p:cNvPr id="9" name="TextBox 8"/>
          <p:cNvSpPr txBox="1"/>
          <p:nvPr/>
        </p:nvSpPr>
        <p:spPr>
          <a:xfrm>
            <a:off x="5296886" y="2129181"/>
            <a:ext cx="10748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 smtClean="0"/>
              <a:t>+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424165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5" grpId="0"/>
      <p:bldP spid="2" grpId="0"/>
      <p:bldP spid="4" grpId="0"/>
      <p:bldP spid="6" grpId="0"/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324346" y="594030"/>
            <a:ext cx="3621976" cy="3566929"/>
            <a:chOff x="324346" y="594030"/>
            <a:chExt cx="3621976" cy="356692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539" y="2095320"/>
              <a:ext cx="2026627" cy="2026627"/>
            </a:xfrm>
            <a:prstGeom prst="rect">
              <a:avLst/>
            </a:prstGeom>
          </p:spPr>
        </p:pic>
        <p:grpSp>
          <p:nvGrpSpPr>
            <p:cNvPr id="22" name="Group 21"/>
            <p:cNvGrpSpPr/>
            <p:nvPr/>
          </p:nvGrpSpPr>
          <p:grpSpPr>
            <a:xfrm>
              <a:off x="324346" y="594030"/>
              <a:ext cx="3621976" cy="3566929"/>
              <a:chOff x="274203" y="579739"/>
              <a:chExt cx="3621976" cy="3566929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4203" y="2156677"/>
                <a:ext cx="1989991" cy="1989991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4203" y="579739"/>
                <a:ext cx="2026627" cy="2026627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6729" y="687632"/>
                <a:ext cx="1769450" cy="2026627"/>
              </a:xfrm>
              <a:prstGeom prst="rect">
                <a:avLst/>
              </a:prstGeom>
            </p:spPr>
          </p:pic>
        </p:grpSp>
      </p:grpSp>
      <p:sp>
        <p:nvSpPr>
          <p:cNvPr id="2" name="TextBox 1"/>
          <p:cNvSpPr txBox="1"/>
          <p:nvPr/>
        </p:nvSpPr>
        <p:spPr>
          <a:xfrm>
            <a:off x="4762319" y="1972246"/>
            <a:ext cx="13481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92D050"/>
                </a:solidFill>
              </a:rPr>
              <a:t>+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18539" y="4710292"/>
            <a:ext cx="25131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 smtClean="0"/>
              <a:t>৪</a:t>
            </a:r>
            <a:endParaRPr lang="en-US" sz="9600" dirty="0"/>
          </a:p>
        </p:txBody>
      </p:sp>
      <p:sp>
        <p:nvSpPr>
          <p:cNvPr id="18" name="TextBox 17"/>
          <p:cNvSpPr txBox="1"/>
          <p:nvPr/>
        </p:nvSpPr>
        <p:spPr>
          <a:xfrm>
            <a:off x="5737897" y="4725509"/>
            <a:ext cx="23085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 smtClean="0"/>
              <a:t>৩</a:t>
            </a:r>
            <a:endParaRPr lang="en-US" sz="8000" dirty="0"/>
          </a:p>
        </p:txBody>
      </p:sp>
      <p:sp>
        <p:nvSpPr>
          <p:cNvPr id="19" name="TextBox 18"/>
          <p:cNvSpPr txBox="1"/>
          <p:nvPr/>
        </p:nvSpPr>
        <p:spPr>
          <a:xfrm>
            <a:off x="7372356" y="4286488"/>
            <a:ext cx="116058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1500" dirty="0" smtClean="0"/>
              <a:t>=</a:t>
            </a:r>
            <a:endParaRPr lang="en-US" sz="11500" dirty="0"/>
          </a:p>
        </p:txBody>
      </p:sp>
      <p:sp>
        <p:nvSpPr>
          <p:cNvPr id="20" name="TextBox 19"/>
          <p:cNvSpPr txBox="1"/>
          <p:nvPr/>
        </p:nvSpPr>
        <p:spPr>
          <a:xfrm>
            <a:off x="9566031" y="4771847"/>
            <a:ext cx="135237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dirty="0" smtClean="0"/>
              <a:t>৭</a:t>
            </a:r>
            <a:endParaRPr lang="en-US" sz="8800" dirty="0"/>
          </a:p>
        </p:txBody>
      </p:sp>
      <p:sp>
        <p:nvSpPr>
          <p:cNvPr id="21" name="TextBox 20"/>
          <p:cNvSpPr txBox="1"/>
          <p:nvPr/>
        </p:nvSpPr>
        <p:spPr>
          <a:xfrm>
            <a:off x="4088242" y="4602399"/>
            <a:ext cx="13481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92D050"/>
                </a:solidFill>
              </a:rPr>
              <a:t>+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6461431" y="490705"/>
            <a:ext cx="3699375" cy="3708037"/>
            <a:chOff x="6461431" y="490705"/>
            <a:chExt cx="3699375" cy="3708037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1431" y="730449"/>
              <a:ext cx="2026627" cy="202662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5702" y="490705"/>
              <a:ext cx="2026627" cy="2026627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87714">
              <a:off x="8134179" y="2172115"/>
              <a:ext cx="2026627" cy="20266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8544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18" grpId="0"/>
      <p:bldP spid="19" grpId="0"/>
      <p:bldP spid="20" grpId="0"/>
      <p:bldP spid="21" grpId="0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332</TotalTime>
  <Words>123</Words>
  <Application>Microsoft Office PowerPoint</Application>
  <PresentationFormat>Widescreen</PresentationFormat>
  <Paragraphs>44</Paragraphs>
  <Slides>13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Calibri</vt:lpstr>
      <vt:lpstr>Calibri Light</vt:lpstr>
      <vt:lpstr>NikoshBAN</vt:lpstr>
      <vt:lpstr>Vrinda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Ahad</dc:creator>
  <cp:lastModifiedBy>Ahad</cp:lastModifiedBy>
  <cp:revision>52</cp:revision>
  <dcterms:created xsi:type="dcterms:W3CDTF">2020-01-26T06:10:10Z</dcterms:created>
  <dcterms:modified xsi:type="dcterms:W3CDTF">2020-01-30T10:14:34Z</dcterms:modified>
</cp:coreProperties>
</file>