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3771" r:id="rId2"/>
    <p:sldMasterId id="2147483801" r:id="rId3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4" r:id="rId8"/>
    <p:sldId id="262" r:id="rId9"/>
    <p:sldId id="260" r:id="rId10"/>
    <p:sldId id="261" r:id="rId11"/>
    <p:sldId id="266" r:id="rId12"/>
    <p:sldId id="265" r:id="rId13"/>
    <p:sldId id="271" r:id="rId14"/>
    <p:sldId id="267" r:id="rId15"/>
    <p:sldId id="268" r:id="rId16"/>
    <p:sldId id="263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A36F6-1E2B-4F4C-B702-A447CF30F0F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3103F-0B0C-43C9-AA2A-AA795EF6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7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3103F-0B0C-43C9-AA2A-AA795EF62F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04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2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4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8901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06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6580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46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8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88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14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55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7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48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25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20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72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06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53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08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002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312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447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9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239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369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54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42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500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022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035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718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357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583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6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706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3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763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20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637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56271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834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38904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812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569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04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1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3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30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7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1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2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CE4C9-0FC3-4140-9D2B-20C45B5021D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844C94-B65C-4336-864A-8E0C84FD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4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fif"/><Relationship Id="rId4" Type="http://schemas.openxmlformats.org/officeDocument/2006/relationships/image" Target="../media/image14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1733265"/>
            <a:ext cx="9635319" cy="49084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134" y="2477068"/>
            <a:ext cx="2683397" cy="21972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0891" y="253368"/>
            <a:ext cx="8018061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661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993" t="14506" r="29512" b="25045"/>
          <a:stretch/>
        </p:blipFill>
        <p:spPr>
          <a:xfrm>
            <a:off x="286601" y="0"/>
            <a:ext cx="9608025" cy="649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9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9241" y="232012"/>
            <a:ext cx="5909481" cy="76944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বাছাই।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8424" y="2074460"/>
            <a:ext cx="16923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খইল-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ভুষি-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দানা-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5116" y="1858931"/>
            <a:ext cx="1528549" cy="9826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5116" y="2932548"/>
            <a:ext cx="1528549" cy="9826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8065" y="4097145"/>
            <a:ext cx="1528549" cy="9826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8065" y="5204333"/>
            <a:ext cx="1528549" cy="9826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166" y="2889133"/>
            <a:ext cx="1511498" cy="10414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4" r="46542" b="45973"/>
          <a:stretch/>
        </p:blipFill>
        <p:spPr>
          <a:xfrm>
            <a:off x="2875115" y="4097145"/>
            <a:ext cx="1511499" cy="10596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624" y="5208116"/>
            <a:ext cx="1452479" cy="10264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20714" y="1981761"/>
            <a:ext cx="7442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ফলানোর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3915" y="3081531"/>
            <a:ext cx="4440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67438" y="4136367"/>
            <a:ext cx="4440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67438" y="5336892"/>
            <a:ext cx="4440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কবুতরের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121" y="1852333"/>
            <a:ext cx="1541593" cy="102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3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8471" y="0"/>
            <a:ext cx="8093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bn-IN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 ব্যঞ্জন খুজে বের করো।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166280" y="2165657"/>
            <a:ext cx="955345" cy="2712381"/>
            <a:chOff x="3166280" y="2165657"/>
            <a:chExt cx="955345" cy="2712381"/>
          </a:xfrm>
        </p:grpSpPr>
        <p:sp>
          <p:nvSpPr>
            <p:cNvPr id="4" name="TextBox 3"/>
            <p:cNvSpPr txBox="1"/>
            <p:nvPr/>
          </p:nvSpPr>
          <p:spPr>
            <a:xfrm>
              <a:off x="3166281" y="2165657"/>
              <a:ext cx="955344" cy="769441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গ্র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66280" y="3120244"/>
              <a:ext cx="955344" cy="83099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ম্ব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66280" y="4047041"/>
              <a:ext cx="955344" cy="83099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দ্ব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45033" y="3100771"/>
            <a:ext cx="2195010" cy="842148"/>
            <a:chOff x="5011001" y="3151501"/>
            <a:chExt cx="2195010" cy="842148"/>
          </a:xfrm>
        </p:grpSpPr>
        <p:sp>
          <p:nvSpPr>
            <p:cNvPr id="9" name="TextBox 8"/>
            <p:cNvSpPr txBox="1"/>
            <p:nvPr/>
          </p:nvSpPr>
          <p:spPr>
            <a:xfrm>
              <a:off x="6373498" y="3162652"/>
              <a:ext cx="832513" cy="83099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ব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11001" y="3151501"/>
              <a:ext cx="832513" cy="83099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ম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945033" y="4058188"/>
            <a:ext cx="2195010" cy="840571"/>
            <a:chOff x="4945034" y="4037465"/>
            <a:chExt cx="2195010" cy="840571"/>
          </a:xfrm>
        </p:grpSpPr>
        <p:sp>
          <p:nvSpPr>
            <p:cNvPr id="11" name="TextBox 10"/>
            <p:cNvSpPr txBox="1"/>
            <p:nvPr/>
          </p:nvSpPr>
          <p:spPr>
            <a:xfrm>
              <a:off x="6307531" y="4037465"/>
              <a:ext cx="832513" cy="83099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ব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45034" y="4047039"/>
              <a:ext cx="832513" cy="83099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দ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45033" y="2165656"/>
            <a:ext cx="3632567" cy="830998"/>
            <a:chOff x="4945033" y="2165656"/>
            <a:chExt cx="3632567" cy="830998"/>
          </a:xfrm>
        </p:grpSpPr>
        <p:grpSp>
          <p:nvGrpSpPr>
            <p:cNvPr id="16" name="Group 15"/>
            <p:cNvGrpSpPr/>
            <p:nvPr/>
          </p:nvGrpSpPr>
          <p:grpSpPr>
            <a:xfrm>
              <a:off x="4945033" y="2165656"/>
              <a:ext cx="2195010" cy="830998"/>
              <a:chOff x="4945033" y="2165656"/>
              <a:chExt cx="2195010" cy="830998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307530" y="2165656"/>
                <a:ext cx="832513" cy="830997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/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945033" y="2165657"/>
                <a:ext cx="832513" cy="830997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গ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613" t="46797" r="41953" b="33140"/>
              <a:stretch/>
            </p:blipFill>
            <p:spPr>
              <a:xfrm>
                <a:off x="6600954" y="2605555"/>
                <a:ext cx="341194" cy="259307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7349301" y="2282389"/>
              <a:ext cx="12282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র-ফলা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2938078" y="1009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98472" y="2128624"/>
            <a:ext cx="15444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হাম্বা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5343" y="4217158"/>
            <a:ext cx="1539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12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6847" y="218365"/>
            <a:ext cx="5308980" cy="707886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0312" y="1589317"/>
            <a:ext cx="7519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 গুলো দিয়ে বাক্য তৈরি কর।</a:t>
            </a:r>
            <a:endParaRPr lang="en-US" sz="32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7482" y="2974311"/>
            <a:ext cx="13238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সখ-</a:t>
            </a:r>
          </a:p>
          <a:p>
            <a:endParaRPr lang="bn-IN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গাভী-</a:t>
            </a:r>
          </a:p>
          <a:p>
            <a:endParaRPr lang="bn-IN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বেলা-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5308" y="3090146"/>
            <a:ext cx="6926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গনিমিয়া সখ করে কবুতর পোষেন।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6847" y="4133585"/>
            <a:ext cx="6305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গাভী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হাম্বা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হাম্বা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95447" y="5202621"/>
            <a:ext cx="8087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দিনের বেলা গরু গুলো মাঠে চরে।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88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4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8483" y="454700"/>
            <a:ext cx="5158854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i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i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2764" y="2196391"/>
            <a:ext cx="7833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গ্রামের পাশের নদীটির নাম কি ছিল?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5814" y="4218057"/>
            <a:ext cx="8147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রিতা কবুতরকে কি খেতে দেয়?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2763" y="3207224"/>
            <a:ext cx="10085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উত্তরঃগ্রামের পাশের নদীটির নাম তিতাস নদী।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3015" y="5336275"/>
            <a:ext cx="736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উত্তরঃগম ও মটর খেতে দেয়।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85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6095" y="573205"/>
            <a:ext cx="5295332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332" y="2947916"/>
            <a:ext cx="77928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পঠিত পাঠ্যাংশটুকু বাড়ি থেকে লিখে আনবে।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51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" y="327545"/>
            <a:ext cx="11477766" cy="62506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3785547" y="3998792"/>
            <a:ext cx="4589059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26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3140" y="191069"/>
            <a:ext cx="6769289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7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421" y="2483892"/>
            <a:ext cx="11871434" cy="34778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নামঃমমতাজ জাহান ঊষা</a:t>
            </a:r>
          </a:p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পদবীঃ সহকারী শিক্ষক</a:t>
            </a:r>
          </a:p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নামঃরামনগর নবারুন সঃ প্রাঃবিঃ ।</a:t>
            </a:r>
          </a:p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দাগনভূঞা,ফেনী ।</a:t>
            </a:r>
          </a:p>
          <a:p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7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0812" y="477672"/>
            <a:ext cx="5254388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4275" y="2511186"/>
            <a:ext cx="1000380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শ্রে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ণীঃ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দ্বিতীয়</a:t>
            </a:r>
            <a:endParaRPr lang="bn-IN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বিষয়ঃ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বাংলা</a:t>
            </a:r>
            <a:endParaRPr lang="bn-IN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পাঠঃ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খামার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বাড়ির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পশুপাখি</a:t>
            </a:r>
            <a:endParaRPr lang="bn-IN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পাঠ্যাংশঃ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গ্রামের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নাম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সোনাইমুড়ি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--------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ওড়াওড়ি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]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455" t="15999" r="33077" b="11614"/>
          <a:stretch/>
        </p:blipFill>
        <p:spPr>
          <a:xfrm>
            <a:off x="7783773" y="0"/>
            <a:ext cx="4408227" cy="4603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228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4335" y="109182"/>
            <a:ext cx="5022376" cy="10156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46" y="1705970"/>
            <a:ext cx="115187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১.২.১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-পাঠের অন্তর্গত ছোট ছোট বাক্য শুনে বুঝতে পারবে।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.৪.১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-পরিচিত পশুপাখি সম্পর্কে শুনে বুঝতে পারবে।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১.১.২-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বাক্যস্থিত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শব্দে ব্যবহৃত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যুক্তবর্ণের ধ্বনি স্পষ্ট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ও শুদ্ধভাবে বলতে পারবে।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১.২.১-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কোনো বিষয়ে প্রশ্ন করতে ও প্রশ্নের উত্তর দিতে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পারবে।</a:t>
            </a:r>
          </a:p>
          <a:p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১.৩.১-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 পড়তে পারবে।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১.৪.১-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 বাক্য প্রমিত উচ্ছারণে পড়তে পারবে।</a:t>
            </a:r>
          </a:p>
          <a:p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লিখাঃ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১.৪.১-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 ভেঙ্গে লিখতে পারি।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১.৬.১-পাঠে ব্যবহৃত শব্দ দিয়ে বাক্য লিখতে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46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4306" y="117664"/>
            <a:ext cx="8093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মজার ছড়া দেখি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6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0436" y="0"/>
            <a:ext cx="8215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আরও কিছু ছবি দেখি ।</a:t>
            </a:r>
            <a:endParaRPr lang="en-US" sz="40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9" y="993696"/>
            <a:ext cx="4913833" cy="258201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1" t="1447" r="-555" b="14368"/>
          <a:stretch/>
        </p:blipFill>
        <p:spPr>
          <a:xfrm>
            <a:off x="5969563" y="923330"/>
            <a:ext cx="4662043" cy="26523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79" y="3903259"/>
            <a:ext cx="5015871" cy="271312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563" y="3903259"/>
            <a:ext cx="4662043" cy="27131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58372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2447" y="286603"/>
            <a:ext cx="687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80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2639" y="3193576"/>
            <a:ext cx="8802806" cy="92333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খামার বাড়ির পশুপাখি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95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5152" y="69752"/>
            <a:ext cx="4544705" cy="923330"/>
          </a:xfrm>
          <a:prstGeom prst="rect">
            <a:avLst/>
          </a:prstGeom>
        </p:spPr>
        <p:style>
          <a:lnRef idx="0">
            <a:schemeClr val="dk1"/>
          </a:lnRef>
          <a:fillRef idx="1002">
            <a:schemeClr val="lt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0436" y="2483893"/>
            <a:ext cx="5677468" cy="3671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8741" y="2593075"/>
            <a:ext cx="83524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05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2210" t="50763" r="32356" b="27103"/>
          <a:stretch/>
        </p:blipFill>
        <p:spPr>
          <a:xfrm>
            <a:off x="154535" y="382137"/>
            <a:ext cx="5441047" cy="54181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018" t="20072" r="50612" b="60711"/>
          <a:stretch/>
        </p:blipFill>
        <p:spPr>
          <a:xfrm>
            <a:off x="5912615" y="641444"/>
            <a:ext cx="5954129" cy="53908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8865" y="5800299"/>
            <a:ext cx="6605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দেখা যায়?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8490" y="6319391"/>
            <a:ext cx="6425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উত্তরঃকবুতর ও গরু দেখা যায়।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7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704</TotalTime>
  <Words>281</Words>
  <Application>Microsoft Office PowerPoint</Application>
  <PresentationFormat>Widescreen</PresentationFormat>
  <Paragraphs>79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NikoshBAN</vt:lpstr>
      <vt:lpstr>Trebuchet MS</vt:lpstr>
      <vt:lpstr>Tw Cen MT</vt:lpstr>
      <vt:lpstr>Vrinda</vt:lpstr>
      <vt:lpstr>Wingdings</vt:lpstr>
      <vt:lpstr>Wingdings 3</vt:lpstr>
      <vt:lpstr>Facet</vt:lpstr>
      <vt:lpstr>Droplet</vt:lpstr>
      <vt:lpstr>1_Facet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Nazrul</dc:creator>
  <cp:lastModifiedBy>MAA</cp:lastModifiedBy>
  <cp:revision>93</cp:revision>
  <dcterms:created xsi:type="dcterms:W3CDTF">2020-01-24T10:47:47Z</dcterms:created>
  <dcterms:modified xsi:type="dcterms:W3CDTF">2020-01-30T08:28:12Z</dcterms:modified>
</cp:coreProperties>
</file>