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1"/>
    <p:sldMasterId id="2147484304" r:id="rId2"/>
    <p:sldMasterId id="2147484382" r:id="rId3"/>
    <p:sldMasterId id="2147484412" r:id="rId4"/>
    <p:sldMasterId id="2147484448" r:id="rId5"/>
    <p:sldMasterId id="2147484466" r:id="rId6"/>
  </p:sldMasterIdLst>
  <p:notesMasterIdLst>
    <p:notesMasterId r:id="rId23"/>
  </p:notesMasterIdLst>
  <p:sldIdLst>
    <p:sldId id="256" r:id="rId7"/>
    <p:sldId id="260" r:id="rId8"/>
    <p:sldId id="264" r:id="rId9"/>
    <p:sldId id="265" r:id="rId10"/>
    <p:sldId id="277" r:id="rId11"/>
    <p:sldId id="266" r:id="rId12"/>
    <p:sldId id="275" r:id="rId13"/>
    <p:sldId id="279" r:id="rId14"/>
    <p:sldId id="288" r:id="rId15"/>
    <p:sldId id="280" r:id="rId16"/>
    <p:sldId id="287" r:id="rId17"/>
    <p:sldId id="286" r:id="rId18"/>
    <p:sldId id="274" r:id="rId19"/>
    <p:sldId id="267" r:id="rId20"/>
    <p:sldId id="268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D0316"/>
    <a:srgbClr val="D10101"/>
    <a:srgbClr val="DA0437"/>
    <a:srgbClr val="990033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0" autoAdjust="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9E8DB-C055-470C-ACCA-00F94CB276F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A0912-09B2-40AD-99A2-1F5925457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A0912-09B2-40AD-99A2-1F59254573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6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3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34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95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222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1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6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71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2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638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02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08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29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786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1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36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78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233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3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4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521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86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54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773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86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954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7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21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63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30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54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4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3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68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4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8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21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3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35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06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6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2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48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131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0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56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1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3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35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1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19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328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919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43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6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1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906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60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9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09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8567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462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83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167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777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4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11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9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32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733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301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5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831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466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516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8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115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804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608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080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3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25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65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100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1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69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3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276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6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18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44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90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280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25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995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540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343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4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  <p:sldLayoutId id="2147484319" r:id="rId15"/>
    <p:sldLayoutId id="2147484320" r:id="rId16"/>
    <p:sldLayoutId id="21474843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8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95" r:id="rId13"/>
    <p:sldLayoutId id="2147484396" r:id="rId14"/>
    <p:sldLayoutId id="2147484397" r:id="rId15"/>
    <p:sldLayoutId id="2147484398" r:id="rId16"/>
    <p:sldLayoutId id="214748439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6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  <p:sldLayoutId id="2147484425" r:id="rId13"/>
    <p:sldLayoutId id="2147484426" r:id="rId14"/>
    <p:sldLayoutId id="2147484427" r:id="rId15"/>
    <p:sldLayoutId id="2147484428" r:id="rId16"/>
    <p:sldLayoutId id="214748442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3F1A53-F324-4FA9-85F4-BA8ADC72EF4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AEBDE2-940F-4817-93F7-94C87F2E1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9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2"/>
          <a:stretch/>
        </p:blipFill>
        <p:spPr>
          <a:xfrm>
            <a:off x="477673" y="450375"/>
            <a:ext cx="11286698" cy="5977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325" y="4435522"/>
            <a:ext cx="8495732" cy="17938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prstTxWarp prst="textWave2">
              <a:avLst>
                <a:gd name="adj1" fmla="val 19347"/>
                <a:gd name="adj2" fmla="val 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11500" b="1" spc="50" dirty="0" smtClean="0">
                <a:ln w="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spc="50" dirty="0">
              <a:ln w="0"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4483" y="15172"/>
            <a:ext cx="883010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প্রথমে একক স্থানের অঙ্ক যোগ করিঃ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1819" y="885704"/>
            <a:ext cx="25867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15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115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15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3466" y="4296201"/>
            <a:ext cx="1514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</a:t>
            </a:r>
            <a:endParaRPr lang="en-US" sz="8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65144" y="1237593"/>
            <a:ext cx="2397786" cy="1282235"/>
            <a:chOff x="-165144" y="1237593"/>
            <a:chExt cx="2397786" cy="128223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96" y="1239782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144" y="1237593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3606822" y="1239782"/>
            <a:ext cx="4274229" cy="1280046"/>
            <a:chOff x="3606822" y="1239782"/>
            <a:chExt cx="4274229" cy="12800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822" y="1239782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005" y="1239782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839" y="1239782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856" y="1239782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2372224" y="1508076"/>
            <a:ext cx="124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6748" y="2757850"/>
            <a:ext cx="1874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DA04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000" dirty="0">
              <a:solidFill>
                <a:srgbClr val="DA04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34" y="3756355"/>
            <a:ext cx="6364027" cy="1288802"/>
            <a:chOff x="-8831" y="4517467"/>
            <a:chExt cx="6364027" cy="128880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150" y="4517467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429" y="4519656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912" y="4521845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5215" y="4524034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36" y="4524034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31" y="4526223"/>
              <a:ext cx="1280046" cy="1280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Minus 9"/>
          <p:cNvSpPr/>
          <p:nvPr/>
        </p:nvSpPr>
        <p:spPr>
          <a:xfrm>
            <a:off x="10238509" y="4191646"/>
            <a:ext cx="2199859" cy="209110"/>
          </a:xfrm>
          <a:prstGeom prst="mathMinus">
            <a:avLst/>
          </a:prstGeom>
          <a:solidFill>
            <a:srgbClr val="CD03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/>
      <p:bldP spid="3" grpId="0"/>
      <p:bldP spid="5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38" y="12322"/>
            <a:ext cx="1101374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দশকের অঙ্ক যোগ করিঃ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9177" y="1074200"/>
            <a:ext cx="218364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4604" y="4576689"/>
            <a:ext cx="1337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50"/>
                </a:solidFill>
              </a:rPr>
              <a:t>৫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6" name="Minus 5"/>
          <p:cNvSpPr/>
          <p:nvPr/>
        </p:nvSpPr>
        <p:spPr>
          <a:xfrm>
            <a:off x="9559637" y="4488873"/>
            <a:ext cx="3061854" cy="1201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166373" y="1062112"/>
            <a:ext cx="2406663" cy="1441701"/>
            <a:chOff x="6166373" y="1062112"/>
            <a:chExt cx="2406663" cy="14417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373" y="1074198"/>
              <a:ext cx="1080523" cy="14296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513" y="1062112"/>
              <a:ext cx="1080523" cy="14296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305900" y="1062113"/>
            <a:ext cx="3602050" cy="1441702"/>
            <a:chOff x="305900" y="1062113"/>
            <a:chExt cx="3602050" cy="14417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00" y="1074200"/>
              <a:ext cx="1080523" cy="14296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663" y="1062113"/>
              <a:ext cx="1080523" cy="14296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427" y="1074198"/>
              <a:ext cx="1080523" cy="14296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4543861" y="1459606"/>
            <a:ext cx="959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8292" y="3908663"/>
            <a:ext cx="7160525" cy="1429616"/>
            <a:chOff x="471305" y="4302306"/>
            <a:chExt cx="7160525" cy="14296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307" y="4302306"/>
              <a:ext cx="1080523" cy="14296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041" y="4302307"/>
              <a:ext cx="1080523" cy="14296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338" y="4302307"/>
              <a:ext cx="1080523" cy="14296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993" y="4302307"/>
              <a:ext cx="1080523" cy="14296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05" y="4302307"/>
              <a:ext cx="1080523" cy="14296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1" name="TextBox 20"/>
          <p:cNvSpPr txBox="1"/>
          <p:nvPr/>
        </p:nvSpPr>
        <p:spPr>
          <a:xfrm>
            <a:off x="2475313" y="2691192"/>
            <a:ext cx="254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6" grpId="0" animBg="1"/>
      <p:bldP spid="15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46" y="150125"/>
            <a:ext cx="11382233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যোগফল দেখিঃ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7129" y="1258121"/>
            <a:ext cx="793865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Minus 1"/>
          <p:cNvSpPr/>
          <p:nvPr/>
        </p:nvSpPr>
        <p:spPr>
          <a:xfrm>
            <a:off x="4508516" y="4613564"/>
            <a:ext cx="3020291" cy="180109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716" y="0"/>
            <a:ext cx="11987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b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911" y="1364943"/>
            <a:ext cx="1610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নং-১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521" y="2453115"/>
            <a:ext cx="339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২৫+১৪=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2746" y="1365110"/>
            <a:ext cx="2429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নং-২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8509" y="2472937"/>
            <a:ext cx="3861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৩২+১৬=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196" y="2442160"/>
            <a:ext cx="1458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৩৯</a:t>
            </a:r>
            <a:endParaRPr lang="en-US" sz="8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14445" y="2442159"/>
            <a:ext cx="214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৪৮</a:t>
            </a:r>
            <a:endParaRPr lang="en-US" sz="7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933" y="109182"/>
            <a:ext cx="10440538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 w="13462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706" y="1555732"/>
            <a:ext cx="88028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কাজে সবাই উপকরণ ব্যবহার করে সমস্যাগুলো সমাধান করতে পারছে কি না তা যাচাই করবো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3" y="0"/>
            <a:ext cx="1183715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u="sng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u="sng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9772" r="14797" b="12927"/>
          <a:stretch/>
        </p:blipFill>
        <p:spPr>
          <a:xfrm>
            <a:off x="232013" y="1479687"/>
            <a:ext cx="11837157" cy="5174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2942" y="1705969"/>
            <a:ext cx="2210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4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0437" y="0"/>
            <a:ext cx="10413242" cy="192433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7199"/>
              </a:avLst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239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339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339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1781885"/>
            <a:ext cx="9471546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5724"/>
            <a:ext cx="12039599" cy="6772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2198" y="138587"/>
            <a:ext cx="9785444" cy="65556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1010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endParaRPr lang="bn-IN" sz="6000" dirty="0" smtClean="0">
              <a:solidFill>
                <a:srgbClr val="990033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নুসরাত জাহান মিতু</a:t>
            </a:r>
          </a:p>
          <a:p>
            <a:pPr algn="ctr"/>
            <a:r>
              <a:rPr lang="bn-IN" sz="6000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6000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বারাহি গোবিন্দ সঃ প্রাঃ বিঃ</a:t>
            </a:r>
          </a:p>
          <a:p>
            <a:pPr algn="ctr"/>
            <a:r>
              <a:rPr lang="bn-IN" sz="6000" dirty="0" smtClean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দাগনভূঞা, ফেনী।</a:t>
            </a:r>
          </a:p>
          <a:p>
            <a:pPr algn="ctr"/>
            <a:endParaRPr lang="en-US" sz="6000" dirty="0"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4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045" y="905584"/>
            <a:ext cx="74516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en-US" sz="6600" b="1" u="sng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b="1" dirty="0" smtClean="0">
              <a:ln w="22225">
                <a:noFill/>
                <a:prstDash val="solid"/>
              </a:ln>
              <a:solidFill>
                <a:srgbClr val="9900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b="1" dirty="0" smtClean="0">
              <a:ln w="22225">
                <a:noFill/>
                <a:prstDash val="solid"/>
              </a:ln>
              <a:solidFill>
                <a:srgbClr val="9900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3600" b="1" dirty="0" smtClean="0">
              <a:ln w="22225">
                <a:noFill/>
                <a:prstDash val="solid"/>
              </a:ln>
              <a:solidFill>
                <a:srgbClr val="9900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৩২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22225">
                  <a:noFill/>
                  <a:prstDash val="solid"/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?]</a:t>
            </a:r>
            <a:r>
              <a:rPr lang="en-US" sz="3600" b="1" dirty="0" smtClean="0">
                <a:ln w="22225">
                  <a:noFill/>
                  <a:prstDash val="solid"/>
                </a:ln>
                <a:solidFill>
                  <a:srgbClr val="9900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 smtClean="0">
              <a:ln w="22225">
                <a:noFill/>
                <a:prstDash val="solid"/>
              </a:ln>
              <a:solidFill>
                <a:srgbClr val="99003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378" t="24020" r="44720" b="11241"/>
          <a:stretch/>
        </p:blipFill>
        <p:spPr>
          <a:xfrm>
            <a:off x="300251" y="764275"/>
            <a:ext cx="3998794" cy="48810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9748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245660"/>
            <a:ext cx="11327642" cy="6371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433" y="354842"/>
            <a:ext cx="1178256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u="sng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8000" b="1" u="sng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 উপকরণ ব্যবহার করে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অনূর্ধ্ব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১০০)।</a:t>
            </a:r>
            <a:r>
              <a:rPr lang="bn-IN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66003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7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37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8913" y="191017"/>
            <a:ext cx="921223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ভিডিও টি দেখিঃ</a:t>
            </a:r>
            <a:endParaRPr lang="en-US" sz="72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970" y="5941021"/>
            <a:ext cx="9812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কী দেখতে পেলে?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618" y="0"/>
            <a:ext cx="866632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8000" b="1" u="sng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endParaRPr lang="bn-IN" sz="8000" b="1" u="sng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u="sng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u="sng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r="-1" b="33805"/>
          <a:stretch/>
        </p:blipFill>
        <p:spPr>
          <a:xfrm>
            <a:off x="409433" y="1296537"/>
            <a:ext cx="11520191" cy="5404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11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5582" y="2633934"/>
            <a:ext cx="87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+</a:t>
            </a:r>
            <a:endParaRPr lang="en-US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90" t="41742" r="73985" b="23183"/>
          <a:stretch/>
        </p:blipFill>
        <p:spPr>
          <a:xfrm>
            <a:off x="1883391" y="2389652"/>
            <a:ext cx="3261814" cy="3014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119" t="31856" r="13777" b="19823"/>
          <a:stretch/>
        </p:blipFill>
        <p:spPr>
          <a:xfrm>
            <a:off x="7315199" y="2389652"/>
            <a:ext cx="3452885" cy="3038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69994" y="1558655"/>
            <a:ext cx="913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u="sng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IN" sz="4800" u="sng" dirty="0" smtClean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endParaRPr lang="en-US" sz="4800" u="sng" dirty="0"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865" y="5813946"/>
            <a:ext cx="8106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বাক্যঃ  ৩২ + ২৪ = ?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94" y="245660"/>
            <a:ext cx="1054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u="sng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IN" sz="4800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১৭ পৃষ্ঠার প্রশ্ন টি বোর্ডে লিখে সমস্বরে শিক্ষার্থীদের পড়াবো ]</a:t>
            </a:r>
            <a:endParaRPr lang="en-US" sz="4800" dirty="0" smtClean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96982" y="940069"/>
            <a:ext cx="1134687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pPr algn="ctr"/>
            <a:r>
              <a:rPr lang="bn-IN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1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16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163244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চিন্তা করি কীভাবে যোগ করা যায়ঃ</a:t>
            </a:r>
            <a:endParaRPr lang="en-US" sz="5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3370997" y="5909481"/>
            <a:ext cx="4831307" cy="23201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3701" y="136478"/>
            <a:ext cx="4763069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660" y="1351128"/>
            <a:ext cx="113412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উপকরণ </a:t>
            </a: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(কলম) </a:t>
            </a:r>
            <a:r>
              <a:rPr lang="bn-IN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৩ টি দশ ও ২ টি এক মিলে ৩২ এবং ২ টি দশ ও ৪টি এক মিলে ২৪ হয় তা বোঝাবো। এরপর তাদেরকে হিসাব করতে দিব।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800" u="sng" dirty="0" smtClean="0">
            <a:solidFill>
              <a:srgbClr val="00206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5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6.xml><?xml version="1.0" encoding="utf-8"?>
<a:theme xmlns:a="http://schemas.openxmlformats.org/drawingml/2006/main" name="3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664</TotalTime>
  <Words>213</Words>
  <Application>Microsoft Office PowerPoint</Application>
  <PresentationFormat>Widescreen</PresentationFormat>
  <Paragraphs>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Garamond</vt:lpstr>
      <vt:lpstr>NikoshBAN</vt:lpstr>
      <vt:lpstr>Tw Cen MT</vt:lpstr>
      <vt:lpstr>Vrinda</vt:lpstr>
      <vt:lpstr>1_Organic</vt:lpstr>
      <vt:lpstr>Organic</vt:lpstr>
      <vt:lpstr>1_Droplet</vt:lpstr>
      <vt:lpstr>Droplet</vt:lpstr>
      <vt:lpstr>2_Droplet</vt:lpstr>
      <vt:lpstr>3_Droplet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168</cp:revision>
  <dcterms:created xsi:type="dcterms:W3CDTF">2020-01-25T04:32:09Z</dcterms:created>
  <dcterms:modified xsi:type="dcterms:W3CDTF">2020-01-30T07:22:58Z</dcterms:modified>
</cp:coreProperties>
</file>