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74" r:id="rId9"/>
    <p:sldId id="271" r:id="rId10"/>
    <p:sldId id="266" r:id="rId11"/>
    <p:sldId id="272" r:id="rId12"/>
    <p:sldId id="265" r:id="rId13"/>
    <p:sldId id="264" r:id="rId14"/>
    <p:sldId id="270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ter Solution" initials="CS" lastIdx="1" clrIdx="0">
    <p:extLst>
      <p:ext uri="{19B8F6BF-5375-455C-9EA6-DF929625EA0E}">
        <p15:presenceInfo xmlns:p15="http://schemas.microsoft.com/office/powerpoint/2012/main" userId="Computer Solu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0481-7F92-40EA-87E3-4F3D252E5C85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E4E32-826B-426D-86F7-4546FE37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E4E32-826B-426D-86F7-4546FE372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3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4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38B2-E60E-4FF3-8CC6-FEE7C4BDC0E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9CCE-A14D-4A5E-92F5-1B0D9541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1631" y="4481283"/>
            <a:ext cx="74684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স্বাগতম</a:t>
            </a:r>
            <a:endParaRPr lang="en-US" sz="2400" dirty="0"/>
          </a:p>
        </p:txBody>
      </p:sp>
      <p:pic>
        <p:nvPicPr>
          <p:cNvPr id="3074" name="Picture 2" descr="সম্পর্কিত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1607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36663" y="103509"/>
            <a:ext cx="174567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C0000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8700" dirty="0">
              <a:effectLst/>
              <a:latin typeface="NikoshBAN" panose="02000000000000000000" pitchFamily="2" charset="0"/>
              <a:ea typeface="Ebrima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76946" y="1757414"/>
            <a:ext cx="1537854" cy="817418"/>
          </a:xfrm>
          <a:prstGeom prst="rightArrow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1054" y="834536"/>
            <a:ext cx="3422074" cy="2663173"/>
          </a:xfrm>
          <a:prstGeom prst="roundRect">
            <a:avLst>
              <a:gd name="adj" fmla="val 1549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9900" dirty="0" err="1" smtClean="0">
                <a:solidFill>
                  <a:srgbClr val="7030A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9382" y="1048988"/>
            <a:ext cx="21058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16600" dirty="0"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8562109" y="2406207"/>
            <a:ext cx="45719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9492" y="4625049"/>
            <a:ext cx="10210800" cy="13577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3800" dirty="0" err="1" smtClean="0">
                <a:solidFill>
                  <a:srgbClr val="7030A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1380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effectLst/>
                <a:latin typeface="NikoshBAN" panose="02000000000000000000" pitchFamily="2" charset="0"/>
                <a:ea typeface="Ebrima" panose="02000000000000000000" pitchFamily="2" charset="0"/>
                <a:cs typeface="NikoshBAN" panose="02000000000000000000" pitchFamily="2" charset="0"/>
              </a:rPr>
              <a:t>আনি</a:t>
            </a:r>
            <a:endParaRPr lang="en-US" sz="13800" dirty="0">
              <a:solidFill>
                <a:srgbClr val="7030A0"/>
              </a:solidFill>
              <a:effectLst/>
              <a:latin typeface="NikoshBAN" panose="02000000000000000000" pitchFamily="2" charset="0"/>
              <a:ea typeface="Ebrima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9" y="2005665"/>
            <a:ext cx="6049106" cy="3325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2499" y="176300"/>
            <a:ext cx="1000213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করছিলো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বাবা দেখলেন এর ছবির ফলাফ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0"/>
          <a:stretch/>
        </p:blipFill>
        <p:spPr bwMode="auto">
          <a:xfrm>
            <a:off x="2792557" y="1745960"/>
            <a:ext cx="2639878" cy="41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328167" y="398422"/>
            <a:ext cx="4614203" cy="1125415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5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45128" y="4239491"/>
            <a:ext cx="6887152" cy="167826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3800" dirty="0" err="1" smtClean="0">
                <a:solidFill>
                  <a:schemeClr val="accent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en-US" sz="13800" dirty="0" smtClean="0">
                <a:solidFill>
                  <a:schemeClr val="accent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endParaRPr lang="en-US" sz="13800" dirty="0">
              <a:solidFill>
                <a:schemeClr val="accent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52" y="881743"/>
            <a:ext cx="1922157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9900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99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01985" y="1977254"/>
            <a:ext cx="1537854" cy="817418"/>
          </a:xfrm>
          <a:prstGeom prst="rightArrow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9709" y="1135659"/>
            <a:ext cx="5880722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16600" dirty="0"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8942" y="127678"/>
            <a:ext cx="8969332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130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13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60218" y="0"/>
            <a:ext cx="2202873" cy="214745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563091" y="2410691"/>
            <a:ext cx="2202873" cy="214745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5541817" y="1073727"/>
            <a:ext cx="2202873" cy="214745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4" y="4558146"/>
            <a:ext cx="7148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70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11 -0.00208 L -0.39153 0.4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1081 0.6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1654 0.2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03" y="-324947"/>
            <a:ext cx="3892921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130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13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764" y="1593273"/>
            <a:ext cx="74953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8000" dirty="0">
              <a:solidFill>
                <a:schemeClr val="accent5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763" y="3906981"/>
            <a:ext cx="840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</a:t>
            </a:r>
            <a:r>
              <a:rPr lang="en-US" sz="13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800" dirty="0" err="1" smtClean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380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মাম</a:t>
            </a:r>
            <a:endParaRPr lang="en-US" sz="13800" dirty="0"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96983"/>
            <a:ext cx="11568546" cy="484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316182" y="4946073"/>
            <a:ext cx="8437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i="1" dirty="0" err="1"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ধন্যবাদ</a:t>
            </a:r>
            <a:endParaRPr lang="en-US" sz="9600" i="1" dirty="0">
              <a:solidFill>
                <a:schemeClr val="accent1">
                  <a:lumMod val="7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2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63419"/>
            <a:ext cx="119634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 err="1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নামঃনিগার</a:t>
            </a:r>
            <a:r>
              <a:rPr lang="en-US" sz="6600" b="1" dirty="0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6600" b="1" dirty="0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ইভা</a:t>
            </a:r>
            <a:endParaRPr lang="en-US" sz="6600" b="1" dirty="0" smtClean="0">
              <a:ln w="0"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endParaRPr lang="en-US" sz="6600" b="1" dirty="0" smtClean="0">
              <a:ln w="0"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বিদ্যালয়ঃ৭৯নং </a:t>
            </a:r>
            <a:r>
              <a:rPr lang="en-US" sz="6600" b="1" dirty="0" err="1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সফরিয়া</a:t>
            </a:r>
            <a:r>
              <a:rPr lang="en-US" sz="6600" b="1" dirty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6600" b="1" dirty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6600" b="1" dirty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ln w="0"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শিবপুর,নরসিংদী</a:t>
            </a:r>
            <a:r>
              <a:rPr lang="en-US" sz="6600" b="1" dirty="0" smtClean="0">
                <a:ln w="0"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600" b="1" dirty="0">
              <a:ln w="0"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8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65019"/>
            <a:ext cx="55002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i="1" dirty="0" err="1" smtClean="0">
                <a:solidFill>
                  <a:schemeClr val="accent6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i="1" dirty="0" smtClean="0">
                <a:solidFill>
                  <a:schemeClr val="accent6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chemeClr val="accent6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i="1" dirty="0">
              <a:solidFill>
                <a:schemeClr val="accent6"/>
              </a:solid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073" y="2092037"/>
            <a:ext cx="852054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 smtClean="0">
                <a:solidFill>
                  <a:srgbClr val="0070C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9600" i="1" dirty="0" err="1" smtClean="0">
                <a:solidFill>
                  <a:srgbClr val="0070C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9600" i="1" dirty="0" smtClean="0">
              <a:solidFill>
                <a:srgbClr val="0070C0"/>
              </a:solid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i="1" dirty="0" err="1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9600" i="1" dirty="0" smtClean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i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r>
              <a:rPr lang="en-US" sz="9600" i="1" dirty="0" err="1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9600" i="1" dirty="0" smtClean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89018" y="914400"/>
            <a:ext cx="7273636" cy="29648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11500" dirty="0">
              <a:solidFill>
                <a:schemeClr val="accent1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6905" y="4547936"/>
            <a:ext cx="3597442" cy="12994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পাঠঃ৮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66874" y="4463715"/>
            <a:ext cx="5618747" cy="13836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8" y="1288473"/>
            <a:ext cx="6359236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১.১.১</a:t>
            </a:r>
          </a:p>
          <a:p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বলা;১.২.১ </a:t>
            </a:r>
          </a:p>
          <a:p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লেখা;১.৩.১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248" y="997895"/>
            <a:ext cx="62240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i="1" dirty="0" err="1" smtClean="0"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i="1" dirty="0" smtClean="0"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7200" i="1" dirty="0">
              <a:solidFill>
                <a:schemeClr val="accent6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4" y="1992863"/>
            <a:ext cx="852054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4400" i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59500" i="1" dirty="0" smtClean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798" y="997894"/>
            <a:ext cx="335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129374" y="1501255"/>
            <a:ext cx="3307450" cy="14979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5415" y="697831"/>
            <a:ext cx="2323524" cy="184832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8800" dirty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43380" y="3783313"/>
            <a:ext cx="1870364" cy="1497978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sz="88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10367" r="768" b="14480"/>
          <a:stretch/>
        </p:blipFill>
        <p:spPr>
          <a:xfrm>
            <a:off x="7343237" y="355001"/>
            <a:ext cx="4762500" cy="3579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35" t="4867" r="5271" b="5659"/>
          <a:stretch/>
        </p:blipFill>
        <p:spPr>
          <a:xfrm>
            <a:off x="342683" y="204876"/>
            <a:ext cx="6027822" cy="40907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248691" y="3783313"/>
            <a:ext cx="3128211" cy="2707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6099" y="3171779"/>
            <a:ext cx="192552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5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49 0.04422 L 0.10873 0.5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7 -0.00509 L 0.05326 0.4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145" y="1266092"/>
            <a:ext cx="9931790" cy="422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3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81" t="26673" r="14264" b="5090"/>
          <a:stretch/>
        </p:blipFill>
        <p:spPr>
          <a:xfrm>
            <a:off x="3421319" y="2874491"/>
            <a:ext cx="8192816" cy="36247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407964" y="0"/>
            <a:ext cx="12295163" cy="2087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বাবা দেখলেন এর ছবির ফলাফ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0"/>
          <a:stretch/>
        </p:blipFill>
        <p:spPr bwMode="auto">
          <a:xfrm>
            <a:off x="442352" y="2328421"/>
            <a:ext cx="2639878" cy="41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 flipH="1">
            <a:off x="243940" y="567968"/>
            <a:ext cx="1883874" cy="1642892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9045815" y="827655"/>
            <a:ext cx="2841384" cy="2080734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92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Ebrima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59</cp:revision>
  <dcterms:created xsi:type="dcterms:W3CDTF">2020-01-26T08:59:33Z</dcterms:created>
  <dcterms:modified xsi:type="dcterms:W3CDTF">2020-01-30T09:46:30Z</dcterms:modified>
</cp:coreProperties>
</file>