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8" r:id="rId9"/>
    <p:sldId id="267" r:id="rId10"/>
    <p:sldId id="269" r:id="rId11"/>
    <p:sldId id="263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32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0B3842-3E56-4234-AA7F-2E1463C8D0CB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C0FF174-72D4-4C13-973F-7D54521F06FE}">
      <dgm:prSet phldrT="[Text]" custT="1"/>
      <dgm:spPr/>
      <dgm:t>
        <a:bodyPr/>
        <a:lstStyle/>
        <a:p>
          <a:r>
            <a:rPr lang="bn-IN" sz="3600" dirty="0" smtClean="0">
              <a:latin typeface="NikoshBAN" pitchFamily="2" charset="0"/>
              <a:cs typeface="NikoshBAN" pitchFamily="2" charset="0"/>
            </a:rPr>
            <a:t>মাইক্রোমিটার</a:t>
          </a:r>
        </a:p>
      </dgm:t>
    </dgm:pt>
    <dgm:pt modelId="{13C11D59-4AF9-4DC2-9200-52625FEA3414}" type="parTrans" cxnId="{A07CC27F-87B3-455F-8E37-C3C67F78E50D}">
      <dgm:prSet/>
      <dgm:spPr/>
      <dgm:t>
        <a:bodyPr/>
        <a:lstStyle/>
        <a:p>
          <a:endParaRPr lang="en-US"/>
        </a:p>
      </dgm:t>
    </dgm:pt>
    <dgm:pt modelId="{6F3DC657-377F-4A1C-9A0F-8D9C18730E65}" type="sibTrans" cxnId="{A07CC27F-87B3-455F-8E37-C3C67F78E50D}">
      <dgm:prSet/>
      <dgm:spPr/>
      <dgm:t>
        <a:bodyPr/>
        <a:lstStyle/>
        <a:p>
          <a:endParaRPr lang="en-US"/>
        </a:p>
      </dgm:t>
    </dgm:pt>
    <dgm:pt modelId="{73C1D297-3195-4383-9E59-0783089F15B1}">
      <dgm:prSet phldrT="[Text]" custT="1"/>
      <dgm:spPr/>
      <dgm:t>
        <a:bodyPr/>
        <a:lstStyle/>
        <a:p>
          <a:r>
            <a:rPr lang="bn-IN" sz="3600" dirty="0" smtClean="0">
              <a:latin typeface="NikoshBAN" pitchFamily="2" charset="0"/>
              <a:cs typeface="NikoshBAN" pitchFamily="2" charset="0"/>
            </a:rPr>
            <a:t>আউটসাইড মাইক্রোমিটার</a:t>
          </a:r>
          <a:r>
            <a:rPr lang="bn-IN" sz="1500" dirty="0" smtClean="0">
              <a:latin typeface="NikoshBAN" pitchFamily="2" charset="0"/>
              <a:cs typeface="NikoshBAN" pitchFamily="2" charset="0"/>
            </a:rPr>
            <a:t> </a:t>
          </a:r>
          <a:endParaRPr lang="en-US" sz="1500" dirty="0">
            <a:latin typeface="NikoshBAN" pitchFamily="2" charset="0"/>
            <a:cs typeface="NikoshBAN" pitchFamily="2" charset="0"/>
          </a:endParaRPr>
        </a:p>
      </dgm:t>
    </dgm:pt>
    <dgm:pt modelId="{7FC9B4BB-DF63-4CE6-95A5-9C9744EF4A48}" type="parTrans" cxnId="{CD933972-DD35-49DE-9482-66178E0398A6}">
      <dgm:prSet/>
      <dgm:spPr/>
      <dgm:t>
        <a:bodyPr/>
        <a:lstStyle/>
        <a:p>
          <a:endParaRPr lang="en-US"/>
        </a:p>
      </dgm:t>
    </dgm:pt>
    <dgm:pt modelId="{3CBD8B0C-EF13-486E-9AE9-C060AFE80805}" type="sibTrans" cxnId="{CD933972-DD35-49DE-9482-66178E0398A6}">
      <dgm:prSet/>
      <dgm:spPr/>
      <dgm:t>
        <a:bodyPr/>
        <a:lstStyle/>
        <a:p>
          <a:endParaRPr lang="en-US"/>
        </a:p>
      </dgm:t>
    </dgm:pt>
    <dgm:pt modelId="{6CB153C3-0A8B-4B49-8455-DC58E6C1AD54}">
      <dgm:prSet phldrT="[Text]" custT="1"/>
      <dgm:spPr/>
      <dgm:t>
        <a:bodyPr/>
        <a:lstStyle/>
        <a:p>
          <a:r>
            <a:rPr lang="bn-IN" sz="3600" dirty="0" smtClean="0">
              <a:latin typeface="NikoshBAN" pitchFamily="2" charset="0"/>
              <a:cs typeface="NikoshBAN" pitchFamily="2" charset="0"/>
            </a:rPr>
            <a:t>ইনসাইড মাইক্রোমিটার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CE4C25C5-D4A2-4A2E-B896-63427FFCB2ED}" type="parTrans" cxnId="{1F29BF19-2179-4128-9B54-068188CEA309}">
      <dgm:prSet/>
      <dgm:spPr/>
      <dgm:t>
        <a:bodyPr/>
        <a:lstStyle/>
        <a:p>
          <a:endParaRPr lang="en-US"/>
        </a:p>
      </dgm:t>
    </dgm:pt>
    <dgm:pt modelId="{7749846C-A7FD-41E5-AEAC-263578A11AF1}" type="sibTrans" cxnId="{1F29BF19-2179-4128-9B54-068188CEA309}">
      <dgm:prSet/>
      <dgm:spPr/>
      <dgm:t>
        <a:bodyPr/>
        <a:lstStyle/>
        <a:p>
          <a:endParaRPr lang="en-US"/>
        </a:p>
      </dgm:t>
    </dgm:pt>
    <dgm:pt modelId="{82880A2F-BB7E-4CD5-AEB1-1D3B08576D4B}">
      <dgm:prSet phldrT="[Text]" custT="1"/>
      <dgm:spPr/>
      <dgm:t>
        <a:bodyPr/>
        <a:lstStyle/>
        <a:p>
          <a:r>
            <a:rPr lang="bn-IN" sz="3600" dirty="0" smtClean="0">
              <a:latin typeface="NikoshBAN" pitchFamily="2" charset="0"/>
              <a:cs typeface="NikoshBAN" pitchFamily="2" charset="0"/>
            </a:rPr>
            <a:t>ডেপথ মাইক্রোমিটার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1ED881CE-593C-4FB0-8E3E-8F29FF02CF6B}" type="parTrans" cxnId="{6C00AD30-4B41-4651-B63D-4EBC7E020114}">
      <dgm:prSet/>
      <dgm:spPr/>
      <dgm:t>
        <a:bodyPr/>
        <a:lstStyle/>
        <a:p>
          <a:endParaRPr lang="en-US"/>
        </a:p>
      </dgm:t>
    </dgm:pt>
    <dgm:pt modelId="{EA9CC5DD-4A65-442E-997C-EB8BC117759F}" type="sibTrans" cxnId="{6C00AD30-4B41-4651-B63D-4EBC7E020114}">
      <dgm:prSet/>
      <dgm:spPr/>
      <dgm:t>
        <a:bodyPr/>
        <a:lstStyle/>
        <a:p>
          <a:endParaRPr lang="en-US"/>
        </a:p>
      </dgm:t>
    </dgm:pt>
    <dgm:pt modelId="{98E3E92F-2DD1-452D-85D1-92E3F8E432AB}" type="pres">
      <dgm:prSet presAssocID="{450B3842-3E56-4234-AA7F-2E1463C8D0C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4EDD05F-FCE3-4B1E-B1DD-20E076A282EE}" type="pres">
      <dgm:prSet presAssocID="{8C0FF174-72D4-4C13-973F-7D54521F06FE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CBE9E79-F488-4058-8A3B-4E2C98ACD12C}" type="pres">
      <dgm:prSet presAssocID="{8C0FF174-72D4-4C13-973F-7D54521F06FE}" presName="rootComposite1" presStyleCnt="0"/>
      <dgm:spPr/>
      <dgm:t>
        <a:bodyPr/>
        <a:lstStyle/>
        <a:p>
          <a:endParaRPr lang="en-US"/>
        </a:p>
      </dgm:t>
    </dgm:pt>
    <dgm:pt modelId="{8EECF17A-6CDA-4F6F-A285-B4F06AB79882}" type="pres">
      <dgm:prSet presAssocID="{8C0FF174-72D4-4C13-973F-7D54521F06FE}" presName="rootText1" presStyleLbl="node0" presStyleIdx="0" presStyleCnt="1" custScaleX="160963" custScaleY="121880" custLinFactNeighborX="280" custLinFactNeighborY="-386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5C6994-D222-4C58-8930-C6A162E02FFD}" type="pres">
      <dgm:prSet presAssocID="{8C0FF174-72D4-4C13-973F-7D54521F06F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21BF9DCC-9BCB-4091-B4B7-D612B5F316B7}" type="pres">
      <dgm:prSet presAssocID="{8C0FF174-72D4-4C13-973F-7D54521F06FE}" presName="hierChild2" presStyleCnt="0"/>
      <dgm:spPr/>
      <dgm:t>
        <a:bodyPr/>
        <a:lstStyle/>
        <a:p>
          <a:endParaRPr lang="en-US"/>
        </a:p>
      </dgm:t>
    </dgm:pt>
    <dgm:pt modelId="{3ADF5306-2993-408E-8B86-2F3CA62DA98A}" type="pres">
      <dgm:prSet presAssocID="{7FC9B4BB-DF63-4CE6-95A5-9C9744EF4A48}" presName="Name37" presStyleLbl="parChTrans1D2" presStyleIdx="0" presStyleCnt="3"/>
      <dgm:spPr/>
      <dgm:t>
        <a:bodyPr/>
        <a:lstStyle/>
        <a:p>
          <a:endParaRPr lang="en-US"/>
        </a:p>
      </dgm:t>
    </dgm:pt>
    <dgm:pt modelId="{E9F0C07E-3E8D-49A5-AE42-F1F6A648EAE7}" type="pres">
      <dgm:prSet presAssocID="{73C1D297-3195-4383-9E59-0783089F15B1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4431E57-E779-4BD8-9D9E-70DFB1BB1C71}" type="pres">
      <dgm:prSet presAssocID="{73C1D297-3195-4383-9E59-0783089F15B1}" presName="rootComposite" presStyleCnt="0"/>
      <dgm:spPr/>
      <dgm:t>
        <a:bodyPr/>
        <a:lstStyle/>
        <a:p>
          <a:endParaRPr lang="en-US"/>
        </a:p>
      </dgm:t>
    </dgm:pt>
    <dgm:pt modelId="{CC83D281-CFC2-4931-88AE-1D7625E8ED2C}" type="pres">
      <dgm:prSet presAssocID="{73C1D297-3195-4383-9E59-0783089F15B1}" presName="rootText" presStyleLbl="node2" presStyleIdx="0" presStyleCnt="3" custScaleX="163776" custScaleY="263020" custLinFactNeighborX="5414" custLinFactNeighborY="-186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53DCD8-E2BD-4AB5-912E-3AC9F6935825}" type="pres">
      <dgm:prSet presAssocID="{73C1D297-3195-4383-9E59-0783089F15B1}" presName="rootConnector" presStyleLbl="node2" presStyleIdx="0" presStyleCnt="3"/>
      <dgm:spPr/>
      <dgm:t>
        <a:bodyPr/>
        <a:lstStyle/>
        <a:p>
          <a:endParaRPr lang="en-US"/>
        </a:p>
      </dgm:t>
    </dgm:pt>
    <dgm:pt modelId="{C602D430-A0FD-48A5-B2BC-F5217A1B4CB0}" type="pres">
      <dgm:prSet presAssocID="{73C1D297-3195-4383-9E59-0783089F15B1}" presName="hierChild4" presStyleCnt="0"/>
      <dgm:spPr/>
      <dgm:t>
        <a:bodyPr/>
        <a:lstStyle/>
        <a:p>
          <a:endParaRPr lang="en-US"/>
        </a:p>
      </dgm:t>
    </dgm:pt>
    <dgm:pt modelId="{FF3327CC-8A5A-49F0-852E-692A613266F8}" type="pres">
      <dgm:prSet presAssocID="{73C1D297-3195-4383-9E59-0783089F15B1}" presName="hierChild5" presStyleCnt="0"/>
      <dgm:spPr/>
      <dgm:t>
        <a:bodyPr/>
        <a:lstStyle/>
        <a:p>
          <a:endParaRPr lang="en-US"/>
        </a:p>
      </dgm:t>
    </dgm:pt>
    <dgm:pt modelId="{6863E6FC-697F-44E8-9184-CFF4C4726FB8}" type="pres">
      <dgm:prSet presAssocID="{CE4C25C5-D4A2-4A2E-B896-63427FFCB2ED}" presName="Name37" presStyleLbl="parChTrans1D2" presStyleIdx="1" presStyleCnt="3"/>
      <dgm:spPr/>
      <dgm:t>
        <a:bodyPr/>
        <a:lstStyle/>
        <a:p>
          <a:endParaRPr lang="en-US"/>
        </a:p>
      </dgm:t>
    </dgm:pt>
    <dgm:pt modelId="{E28729E9-7B62-4EF9-A2A2-E965D83ACD31}" type="pres">
      <dgm:prSet presAssocID="{6CB153C3-0A8B-4B49-8455-DC58E6C1AD5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FF4EFE3-CDCD-4C21-BDA5-A31E9E41B98C}" type="pres">
      <dgm:prSet presAssocID="{6CB153C3-0A8B-4B49-8455-DC58E6C1AD54}" presName="rootComposite" presStyleCnt="0"/>
      <dgm:spPr/>
      <dgm:t>
        <a:bodyPr/>
        <a:lstStyle/>
        <a:p>
          <a:endParaRPr lang="en-US"/>
        </a:p>
      </dgm:t>
    </dgm:pt>
    <dgm:pt modelId="{8196C833-9292-47B6-9C69-D0426A9F6565}" type="pres">
      <dgm:prSet presAssocID="{6CB153C3-0A8B-4B49-8455-DC58E6C1AD54}" presName="rootText" presStyleLbl="node2" presStyleIdx="1" presStyleCnt="3" custScaleX="198348" custScaleY="242974" custLinFactNeighborX="-2421" custLinFactNeighborY="-86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BAC3CA-C889-4577-9C20-107AC85D6C14}" type="pres">
      <dgm:prSet presAssocID="{6CB153C3-0A8B-4B49-8455-DC58E6C1AD54}" presName="rootConnector" presStyleLbl="node2" presStyleIdx="1" presStyleCnt="3"/>
      <dgm:spPr/>
      <dgm:t>
        <a:bodyPr/>
        <a:lstStyle/>
        <a:p>
          <a:endParaRPr lang="en-US"/>
        </a:p>
      </dgm:t>
    </dgm:pt>
    <dgm:pt modelId="{CE70B149-2FBA-473D-A885-84D54D8AFA5D}" type="pres">
      <dgm:prSet presAssocID="{6CB153C3-0A8B-4B49-8455-DC58E6C1AD54}" presName="hierChild4" presStyleCnt="0"/>
      <dgm:spPr/>
      <dgm:t>
        <a:bodyPr/>
        <a:lstStyle/>
        <a:p>
          <a:endParaRPr lang="en-US"/>
        </a:p>
      </dgm:t>
    </dgm:pt>
    <dgm:pt modelId="{881C3A4D-8AF4-44F1-AE78-F1B928CC96F2}" type="pres">
      <dgm:prSet presAssocID="{6CB153C3-0A8B-4B49-8455-DC58E6C1AD54}" presName="hierChild5" presStyleCnt="0"/>
      <dgm:spPr/>
      <dgm:t>
        <a:bodyPr/>
        <a:lstStyle/>
        <a:p>
          <a:endParaRPr lang="en-US"/>
        </a:p>
      </dgm:t>
    </dgm:pt>
    <dgm:pt modelId="{BD7AA3C8-1912-47A3-A706-BBA9658572C4}" type="pres">
      <dgm:prSet presAssocID="{1ED881CE-593C-4FB0-8E3E-8F29FF02CF6B}" presName="Name37" presStyleLbl="parChTrans1D2" presStyleIdx="2" presStyleCnt="3"/>
      <dgm:spPr/>
      <dgm:t>
        <a:bodyPr/>
        <a:lstStyle/>
        <a:p>
          <a:endParaRPr lang="en-US"/>
        </a:p>
      </dgm:t>
    </dgm:pt>
    <dgm:pt modelId="{E0F02478-FD83-4343-8B68-124BDD19A09F}" type="pres">
      <dgm:prSet presAssocID="{82880A2F-BB7E-4CD5-AEB1-1D3B08576D4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E2CF802-EA42-4361-95CE-D286996E97E8}" type="pres">
      <dgm:prSet presAssocID="{82880A2F-BB7E-4CD5-AEB1-1D3B08576D4B}" presName="rootComposite" presStyleCnt="0"/>
      <dgm:spPr/>
      <dgm:t>
        <a:bodyPr/>
        <a:lstStyle/>
        <a:p>
          <a:endParaRPr lang="en-US"/>
        </a:p>
      </dgm:t>
    </dgm:pt>
    <dgm:pt modelId="{44C781D5-F539-4479-90A6-8706C3041CC4}" type="pres">
      <dgm:prSet presAssocID="{82880A2F-BB7E-4CD5-AEB1-1D3B08576D4B}" presName="rootText" presStyleLbl="node2" presStyleIdx="2" presStyleCnt="3" custScaleX="168449" custScaleY="205323" custLinFactNeighborX="23" custLinFactNeighborY="-12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822ACA-1822-4AF8-9C95-EA0884209A06}" type="pres">
      <dgm:prSet presAssocID="{82880A2F-BB7E-4CD5-AEB1-1D3B08576D4B}" presName="rootConnector" presStyleLbl="node2" presStyleIdx="2" presStyleCnt="3"/>
      <dgm:spPr/>
      <dgm:t>
        <a:bodyPr/>
        <a:lstStyle/>
        <a:p>
          <a:endParaRPr lang="en-US"/>
        </a:p>
      </dgm:t>
    </dgm:pt>
    <dgm:pt modelId="{0D834D94-657B-46A5-972F-6DB6716C26EC}" type="pres">
      <dgm:prSet presAssocID="{82880A2F-BB7E-4CD5-AEB1-1D3B08576D4B}" presName="hierChild4" presStyleCnt="0"/>
      <dgm:spPr/>
      <dgm:t>
        <a:bodyPr/>
        <a:lstStyle/>
        <a:p>
          <a:endParaRPr lang="en-US"/>
        </a:p>
      </dgm:t>
    </dgm:pt>
    <dgm:pt modelId="{73CBE455-795F-4115-8FCE-23F3829894DA}" type="pres">
      <dgm:prSet presAssocID="{82880A2F-BB7E-4CD5-AEB1-1D3B08576D4B}" presName="hierChild5" presStyleCnt="0"/>
      <dgm:spPr/>
      <dgm:t>
        <a:bodyPr/>
        <a:lstStyle/>
        <a:p>
          <a:endParaRPr lang="en-US"/>
        </a:p>
      </dgm:t>
    </dgm:pt>
    <dgm:pt modelId="{E43241C5-948F-413D-8B8B-675023EAEA2D}" type="pres">
      <dgm:prSet presAssocID="{8C0FF174-72D4-4C13-973F-7D54521F06FE}" presName="hierChild3" presStyleCnt="0"/>
      <dgm:spPr/>
      <dgm:t>
        <a:bodyPr/>
        <a:lstStyle/>
        <a:p>
          <a:endParaRPr lang="en-US"/>
        </a:p>
      </dgm:t>
    </dgm:pt>
  </dgm:ptLst>
  <dgm:cxnLst>
    <dgm:cxn modelId="{1F29BF19-2179-4128-9B54-068188CEA309}" srcId="{8C0FF174-72D4-4C13-973F-7D54521F06FE}" destId="{6CB153C3-0A8B-4B49-8455-DC58E6C1AD54}" srcOrd="1" destOrd="0" parTransId="{CE4C25C5-D4A2-4A2E-B896-63427FFCB2ED}" sibTransId="{7749846C-A7FD-41E5-AEAC-263578A11AF1}"/>
    <dgm:cxn modelId="{A07CC27F-87B3-455F-8E37-C3C67F78E50D}" srcId="{450B3842-3E56-4234-AA7F-2E1463C8D0CB}" destId="{8C0FF174-72D4-4C13-973F-7D54521F06FE}" srcOrd="0" destOrd="0" parTransId="{13C11D59-4AF9-4DC2-9200-52625FEA3414}" sibTransId="{6F3DC657-377F-4A1C-9A0F-8D9C18730E65}"/>
    <dgm:cxn modelId="{54C5EEA0-009E-4C6B-8E19-D422E10A6EDB}" type="presOf" srcId="{82880A2F-BB7E-4CD5-AEB1-1D3B08576D4B}" destId="{A3822ACA-1822-4AF8-9C95-EA0884209A06}" srcOrd="1" destOrd="0" presId="urn:microsoft.com/office/officeart/2005/8/layout/orgChart1"/>
    <dgm:cxn modelId="{CA26B4C1-583A-4B66-B636-0C1B8D601F84}" type="presOf" srcId="{73C1D297-3195-4383-9E59-0783089F15B1}" destId="{0253DCD8-E2BD-4AB5-912E-3AC9F6935825}" srcOrd="1" destOrd="0" presId="urn:microsoft.com/office/officeart/2005/8/layout/orgChart1"/>
    <dgm:cxn modelId="{5E7CD825-A35A-4938-9C7C-5048F5EC6450}" type="presOf" srcId="{450B3842-3E56-4234-AA7F-2E1463C8D0CB}" destId="{98E3E92F-2DD1-452D-85D1-92E3F8E432AB}" srcOrd="0" destOrd="0" presId="urn:microsoft.com/office/officeart/2005/8/layout/orgChart1"/>
    <dgm:cxn modelId="{352A880A-64C3-4F21-8D09-06A2051D26C1}" type="presOf" srcId="{8C0FF174-72D4-4C13-973F-7D54521F06FE}" destId="{8EECF17A-6CDA-4F6F-A285-B4F06AB79882}" srcOrd="0" destOrd="0" presId="urn:microsoft.com/office/officeart/2005/8/layout/orgChart1"/>
    <dgm:cxn modelId="{05DEB75B-7D6D-4B84-88EB-B427721CD727}" type="presOf" srcId="{CE4C25C5-D4A2-4A2E-B896-63427FFCB2ED}" destId="{6863E6FC-697F-44E8-9184-CFF4C4726FB8}" srcOrd="0" destOrd="0" presId="urn:microsoft.com/office/officeart/2005/8/layout/orgChart1"/>
    <dgm:cxn modelId="{E5C7451B-20A4-45C2-8107-46668E90D6E0}" type="presOf" srcId="{8C0FF174-72D4-4C13-973F-7D54521F06FE}" destId="{C35C6994-D222-4C58-8930-C6A162E02FFD}" srcOrd="1" destOrd="0" presId="urn:microsoft.com/office/officeart/2005/8/layout/orgChart1"/>
    <dgm:cxn modelId="{91C633D2-CB15-484E-A7C1-208746640D76}" type="presOf" srcId="{1ED881CE-593C-4FB0-8E3E-8F29FF02CF6B}" destId="{BD7AA3C8-1912-47A3-A706-BBA9658572C4}" srcOrd="0" destOrd="0" presId="urn:microsoft.com/office/officeart/2005/8/layout/orgChart1"/>
    <dgm:cxn modelId="{6C00AD30-4B41-4651-B63D-4EBC7E020114}" srcId="{8C0FF174-72D4-4C13-973F-7D54521F06FE}" destId="{82880A2F-BB7E-4CD5-AEB1-1D3B08576D4B}" srcOrd="2" destOrd="0" parTransId="{1ED881CE-593C-4FB0-8E3E-8F29FF02CF6B}" sibTransId="{EA9CC5DD-4A65-442E-997C-EB8BC117759F}"/>
    <dgm:cxn modelId="{676263F5-1DCE-4458-A0B7-24339A939C19}" type="presOf" srcId="{6CB153C3-0A8B-4B49-8455-DC58E6C1AD54}" destId="{8196C833-9292-47B6-9C69-D0426A9F6565}" srcOrd="0" destOrd="0" presId="urn:microsoft.com/office/officeart/2005/8/layout/orgChart1"/>
    <dgm:cxn modelId="{AE0F641B-7FEA-467E-8225-F0F862524E28}" type="presOf" srcId="{73C1D297-3195-4383-9E59-0783089F15B1}" destId="{CC83D281-CFC2-4931-88AE-1D7625E8ED2C}" srcOrd="0" destOrd="0" presId="urn:microsoft.com/office/officeart/2005/8/layout/orgChart1"/>
    <dgm:cxn modelId="{CD933972-DD35-49DE-9482-66178E0398A6}" srcId="{8C0FF174-72D4-4C13-973F-7D54521F06FE}" destId="{73C1D297-3195-4383-9E59-0783089F15B1}" srcOrd="0" destOrd="0" parTransId="{7FC9B4BB-DF63-4CE6-95A5-9C9744EF4A48}" sibTransId="{3CBD8B0C-EF13-486E-9AE9-C060AFE80805}"/>
    <dgm:cxn modelId="{335F9EAE-53F0-41AF-AB38-BD54128ED768}" type="presOf" srcId="{7FC9B4BB-DF63-4CE6-95A5-9C9744EF4A48}" destId="{3ADF5306-2993-408E-8B86-2F3CA62DA98A}" srcOrd="0" destOrd="0" presId="urn:microsoft.com/office/officeart/2005/8/layout/orgChart1"/>
    <dgm:cxn modelId="{D344A607-7CEC-4CAE-9E14-EC57140C189C}" type="presOf" srcId="{82880A2F-BB7E-4CD5-AEB1-1D3B08576D4B}" destId="{44C781D5-F539-4479-90A6-8706C3041CC4}" srcOrd="0" destOrd="0" presId="urn:microsoft.com/office/officeart/2005/8/layout/orgChart1"/>
    <dgm:cxn modelId="{C9210F56-C2E5-407A-94A8-56B097CEE761}" type="presOf" srcId="{6CB153C3-0A8B-4B49-8455-DC58E6C1AD54}" destId="{ADBAC3CA-C889-4577-9C20-107AC85D6C14}" srcOrd="1" destOrd="0" presId="urn:microsoft.com/office/officeart/2005/8/layout/orgChart1"/>
    <dgm:cxn modelId="{B19F3823-72FB-4906-9BD6-F155EC53E6CB}" type="presParOf" srcId="{98E3E92F-2DD1-452D-85D1-92E3F8E432AB}" destId="{94EDD05F-FCE3-4B1E-B1DD-20E076A282EE}" srcOrd="0" destOrd="0" presId="urn:microsoft.com/office/officeart/2005/8/layout/orgChart1"/>
    <dgm:cxn modelId="{7529749C-DD93-4237-910D-01B86C9267D0}" type="presParOf" srcId="{94EDD05F-FCE3-4B1E-B1DD-20E076A282EE}" destId="{8CBE9E79-F488-4058-8A3B-4E2C98ACD12C}" srcOrd="0" destOrd="0" presId="urn:microsoft.com/office/officeart/2005/8/layout/orgChart1"/>
    <dgm:cxn modelId="{9789AEE1-0A88-4B80-BD52-E8C9EC12FE5B}" type="presParOf" srcId="{8CBE9E79-F488-4058-8A3B-4E2C98ACD12C}" destId="{8EECF17A-6CDA-4F6F-A285-B4F06AB79882}" srcOrd="0" destOrd="0" presId="urn:microsoft.com/office/officeart/2005/8/layout/orgChart1"/>
    <dgm:cxn modelId="{C58EF33F-E9D4-46A3-A01D-FE69117B2BD8}" type="presParOf" srcId="{8CBE9E79-F488-4058-8A3B-4E2C98ACD12C}" destId="{C35C6994-D222-4C58-8930-C6A162E02FFD}" srcOrd="1" destOrd="0" presId="urn:microsoft.com/office/officeart/2005/8/layout/orgChart1"/>
    <dgm:cxn modelId="{02E5036D-1938-463E-AD2F-231945975F74}" type="presParOf" srcId="{94EDD05F-FCE3-4B1E-B1DD-20E076A282EE}" destId="{21BF9DCC-9BCB-4091-B4B7-D612B5F316B7}" srcOrd="1" destOrd="0" presId="urn:microsoft.com/office/officeart/2005/8/layout/orgChart1"/>
    <dgm:cxn modelId="{4E78BE58-5C25-4FDB-8F56-2306E9F575CB}" type="presParOf" srcId="{21BF9DCC-9BCB-4091-B4B7-D612B5F316B7}" destId="{3ADF5306-2993-408E-8B86-2F3CA62DA98A}" srcOrd="0" destOrd="0" presId="urn:microsoft.com/office/officeart/2005/8/layout/orgChart1"/>
    <dgm:cxn modelId="{EBB3AC23-2D80-4DD1-A610-A0D6E1A33C30}" type="presParOf" srcId="{21BF9DCC-9BCB-4091-B4B7-D612B5F316B7}" destId="{E9F0C07E-3E8D-49A5-AE42-F1F6A648EAE7}" srcOrd="1" destOrd="0" presId="urn:microsoft.com/office/officeart/2005/8/layout/orgChart1"/>
    <dgm:cxn modelId="{8864F6C7-D20F-46EB-AD53-9A4633DA646B}" type="presParOf" srcId="{E9F0C07E-3E8D-49A5-AE42-F1F6A648EAE7}" destId="{14431E57-E779-4BD8-9D9E-70DFB1BB1C71}" srcOrd="0" destOrd="0" presId="urn:microsoft.com/office/officeart/2005/8/layout/orgChart1"/>
    <dgm:cxn modelId="{013BDC20-BDDC-4E9A-A71D-6875B4A2896F}" type="presParOf" srcId="{14431E57-E779-4BD8-9D9E-70DFB1BB1C71}" destId="{CC83D281-CFC2-4931-88AE-1D7625E8ED2C}" srcOrd="0" destOrd="0" presId="urn:microsoft.com/office/officeart/2005/8/layout/orgChart1"/>
    <dgm:cxn modelId="{7BC9E944-146D-4CAC-9D13-133AA508C9CC}" type="presParOf" srcId="{14431E57-E779-4BD8-9D9E-70DFB1BB1C71}" destId="{0253DCD8-E2BD-4AB5-912E-3AC9F6935825}" srcOrd="1" destOrd="0" presId="urn:microsoft.com/office/officeart/2005/8/layout/orgChart1"/>
    <dgm:cxn modelId="{C623F237-E35B-4FCE-AF2C-3CBFEF9E5BE5}" type="presParOf" srcId="{E9F0C07E-3E8D-49A5-AE42-F1F6A648EAE7}" destId="{C602D430-A0FD-48A5-B2BC-F5217A1B4CB0}" srcOrd="1" destOrd="0" presId="urn:microsoft.com/office/officeart/2005/8/layout/orgChart1"/>
    <dgm:cxn modelId="{D3D05233-1AD1-494F-A13E-B63A271F9CCC}" type="presParOf" srcId="{E9F0C07E-3E8D-49A5-AE42-F1F6A648EAE7}" destId="{FF3327CC-8A5A-49F0-852E-692A613266F8}" srcOrd="2" destOrd="0" presId="urn:microsoft.com/office/officeart/2005/8/layout/orgChart1"/>
    <dgm:cxn modelId="{95AFF785-1BAC-4B2F-821C-B916C6CFC6A0}" type="presParOf" srcId="{21BF9DCC-9BCB-4091-B4B7-D612B5F316B7}" destId="{6863E6FC-697F-44E8-9184-CFF4C4726FB8}" srcOrd="2" destOrd="0" presId="urn:microsoft.com/office/officeart/2005/8/layout/orgChart1"/>
    <dgm:cxn modelId="{C19DB7DA-3EEF-4C6F-865D-6CA608FBB68E}" type="presParOf" srcId="{21BF9DCC-9BCB-4091-B4B7-D612B5F316B7}" destId="{E28729E9-7B62-4EF9-A2A2-E965D83ACD31}" srcOrd="3" destOrd="0" presId="urn:microsoft.com/office/officeart/2005/8/layout/orgChart1"/>
    <dgm:cxn modelId="{E3E65B0E-8E79-4042-A3D4-F900CBF5E99D}" type="presParOf" srcId="{E28729E9-7B62-4EF9-A2A2-E965D83ACD31}" destId="{CFF4EFE3-CDCD-4C21-BDA5-A31E9E41B98C}" srcOrd="0" destOrd="0" presId="urn:microsoft.com/office/officeart/2005/8/layout/orgChart1"/>
    <dgm:cxn modelId="{30CE8FC7-5B71-4968-93C7-CC5169B07E86}" type="presParOf" srcId="{CFF4EFE3-CDCD-4C21-BDA5-A31E9E41B98C}" destId="{8196C833-9292-47B6-9C69-D0426A9F6565}" srcOrd="0" destOrd="0" presId="urn:microsoft.com/office/officeart/2005/8/layout/orgChart1"/>
    <dgm:cxn modelId="{621B924D-E53C-47F9-B02D-1EBE13A382D0}" type="presParOf" srcId="{CFF4EFE3-CDCD-4C21-BDA5-A31E9E41B98C}" destId="{ADBAC3CA-C889-4577-9C20-107AC85D6C14}" srcOrd="1" destOrd="0" presId="urn:microsoft.com/office/officeart/2005/8/layout/orgChart1"/>
    <dgm:cxn modelId="{933564CA-08EF-4006-8B29-4D9E5D5EA671}" type="presParOf" srcId="{E28729E9-7B62-4EF9-A2A2-E965D83ACD31}" destId="{CE70B149-2FBA-473D-A885-84D54D8AFA5D}" srcOrd="1" destOrd="0" presId="urn:microsoft.com/office/officeart/2005/8/layout/orgChart1"/>
    <dgm:cxn modelId="{85E88CB2-AF88-444C-8EA6-E564CCBA16FF}" type="presParOf" srcId="{E28729E9-7B62-4EF9-A2A2-E965D83ACD31}" destId="{881C3A4D-8AF4-44F1-AE78-F1B928CC96F2}" srcOrd="2" destOrd="0" presId="urn:microsoft.com/office/officeart/2005/8/layout/orgChart1"/>
    <dgm:cxn modelId="{3451E7AE-F92B-4A4C-9A90-CD7293F10DA2}" type="presParOf" srcId="{21BF9DCC-9BCB-4091-B4B7-D612B5F316B7}" destId="{BD7AA3C8-1912-47A3-A706-BBA9658572C4}" srcOrd="4" destOrd="0" presId="urn:microsoft.com/office/officeart/2005/8/layout/orgChart1"/>
    <dgm:cxn modelId="{8E49E3CD-DDE3-4241-873D-238AFA4CDFA4}" type="presParOf" srcId="{21BF9DCC-9BCB-4091-B4B7-D612B5F316B7}" destId="{E0F02478-FD83-4343-8B68-124BDD19A09F}" srcOrd="5" destOrd="0" presId="urn:microsoft.com/office/officeart/2005/8/layout/orgChart1"/>
    <dgm:cxn modelId="{7DA95E0F-7107-4DC8-B5E2-1F8F7D4337B8}" type="presParOf" srcId="{E0F02478-FD83-4343-8B68-124BDD19A09F}" destId="{CE2CF802-EA42-4361-95CE-D286996E97E8}" srcOrd="0" destOrd="0" presId="urn:microsoft.com/office/officeart/2005/8/layout/orgChart1"/>
    <dgm:cxn modelId="{9A525D5F-2255-42D3-AA05-39CC23DA1390}" type="presParOf" srcId="{CE2CF802-EA42-4361-95CE-D286996E97E8}" destId="{44C781D5-F539-4479-90A6-8706C3041CC4}" srcOrd="0" destOrd="0" presId="urn:microsoft.com/office/officeart/2005/8/layout/orgChart1"/>
    <dgm:cxn modelId="{7942C3F0-C698-416B-BE5D-31332B2D52A8}" type="presParOf" srcId="{CE2CF802-EA42-4361-95CE-D286996E97E8}" destId="{A3822ACA-1822-4AF8-9C95-EA0884209A06}" srcOrd="1" destOrd="0" presId="urn:microsoft.com/office/officeart/2005/8/layout/orgChart1"/>
    <dgm:cxn modelId="{76E1ED60-C6EE-4EAD-AE44-FCE21EBED50B}" type="presParOf" srcId="{E0F02478-FD83-4343-8B68-124BDD19A09F}" destId="{0D834D94-657B-46A5-972F-6DB6716C26EC}" srcOrd="1" destOrd="0" presId="urn:microsoft.com/office/officeart/2005/8/layout/orgChart1"/>
    <dgm:cxn modelId="{FF8C9E80-F4C0-4065-B042-BD6AE81566D6}" type="presParOf" srcId="{E0F02478-FD83-4343-8B68-124BDD19A09F}" destId="{73CBE455-795F-4115-8FCE-23F3829894DA}" srcOrd="2" destOrd="0" presId="urn:microsoft.com/office/officeart/2005/8/layout/orgChart1"/>
    <dgm:cxn modelId="{53E81AE7-388E-452F-B6FA-231032390C79}" type="presParOf" srcId="{94EDD05F-FCE3-4B1E-B1DD-20E076A282EE}" destId="{E43241C5-948F-413D-8B8B-675023EAEA2D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67A1B2-AD1E-4F1E-A226-6303788CF2D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B38113-D037-49E3-A9DE-8A551549D76C}">
      <dgm:prSet phldrT="[Text]" phldr="1"/>
      <dgm:spPr/>
      <dgm:t>
        <a:bodyPr/>
        <a:lstStyle/>
        <a:p>
          <a:endParaRPr lang="en-US"/>
        </a:p>
      </dgm:t>
    </dgm:pt>
    <dgm:pt modelId="{857DDB44-7065-4C77-861D-87CBA770CA8E}" type="parTrans" cxnId="{60F4A716-2D1A-45A0-ACD1-FA09BBA201D7}">
      <dgm:prSet/>
      <dgm:spPr/>
      <dgm:t>
        <a:bodyPr/>
        <a:lstStyle/>
        <a:p>
          <a:endParaRPr lang="en-US"/>
        </a:p>
      </dgm:t>
    </dgm:pt>
    <dgm:pt modelId="{D65C0F6C-7E8F-4223-ADE6-BA3898FB8138}" type="sibTrans" cxnId="{60F4A716-2D1A-45A0-ACD1-FA09BBA201D7}">
      <dgm:prSet/>
      <dgm:spPr/>
      <dgm:t>
        <a:bodyPr/>
        <a:lstStyle/>
        <a:p>
          <a:endParaRPr lang="en-US"/>
        </a:p>
      </dgm:t>
    </dgm:pt>
    <dgm:pt modelId="{D930272B-EB7A-4CF5-AB1F-245F0D133D74}">
      <dgm:prSet phldrT="[Text]" custT="1"/>
      <dgm:spPr/>
      <dgm:t>
        <a:bodyPr/>
        <a:lstStyle/>
        <a:p>
          <a:r>
            <a:rPr lang="bn-IN" sz="3600" dirty="0" smtClean="0">
              <a:latin typeface="NikoshBAN" pitchFamily="2" charset="0"/>
              <a:cs typeface="NikoshBAN" pitchFamily="2" charset="0"/>
            </a:rPr>
            <a:t>থ্রেড  মাইক্রোমিটার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6AC1357C-BFB7-4418-8CCB-43FFB614B0CD}" type="parTrans" cxnId="{EC123BB4-5FCB-470E-916D-E45E2BAEE783}">
      <dgm:prSet/>
      <dgm:spPr/>
      <dgm:t>
        <a:bodyPr/>
        <a:lstStyle/>
        <a:p>
          <a:endParaRPr lang="en-US"/>
        </a:p>
      </dgm:t>
    </dgm:pt>
    <dgm:pt modelId="{86B872A2-8CFF-4B49-A642-EE83E9FE38C3}" type="sibTrans" cxnId="{EC123BB4-5FCB-470E-916D-E45E2BAEE783}">
      <dgm:prSet/>
      <dgm:spPr/>
      <dgm:t>
        <a:bodyPr/>
        <a:lstStyle/>
        <a:p>
          <a:endParaRPr lang="en-US"/>
        </a:p>
      </dgm:t>
    </dgm:pt>
    <dgm:pt modelId="{729F0270-3A93-4CF3-8498-CACAFEB4B991}">
      <dgm:prSet phldrT="[Text]" phldr="1"/>
      <dgm:spPr/>
      <dgm:t>
        <a:bodyPr/>
        <a:lstStyle/>
        <a:p>
          <a:endParaRPr lang="en-US" dirty="0"/>
        </a:p>
      </dgm:t>
    </dgm:pt>
    <dgm:pt modelId="{9E939993-7DBD-40CB-B781-EC43D69B0BCA}" type="parTrans" cxnId="{5845584B-EF8B-43ED-9325-BFF3FC5C4A9D}">
      <dgm:prSet/>
      <dgm:spPr/>
      <dgm:t>
        <a:bodyPr/>
        <a:lstStyle/>
        <a:p>
          <a:endParaRPr lang="en-US"/>
        </a:p>
      </dgm:t>
    </dgm:pt>
    <dgm:pt modelId="{DD4ED643-FE1C-4F19-965F-51EBB92425BD}" type="sibTrans" cxnId="{5845584B-EF8B-43ED-9325-BFF3FC5C4A9D}">
      <dgm:prSet/>
      <dgm:spPr/>
      <dgm:t>
        <a:bodyPr/>
        <a:lstStyle/>
        <a:p>
          <a:endParaRPr lang="en-US"/>
        </a:p>
      </dgm:t>
    </dgm:pt>
    <dgm:pt modelId="{9A12216F-74D8-4765-8A27-1F4AB0CE7923}">
      <dgm:prSet custT="1"/>
      <dgm:spPr/>
      <dgm:t>
        <a:bodyPr/>
        <a:lstStyle/>
        <a:p>
          <a:r>
            <a:rPr lang="bn-IN" sz="3600" dirty="0" smtClean="0">
              <a:latin typeface="NikoshBAN" pitchFamily="2" charset="0"/>
              <a:cs typeface="NikoshBAN" pitchFamily="2" charset="0"/>
            </a:rPr>
            <a:t>ডিস্ক মাইক্রোমিটার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5EC1E86C-E7CE-43BE-949F-B571B2FF536C}" type="parTrans" cxnId="{DB083A25-B475-4A7B-A956-D38CEC5C4A34}">
      <dgm:prSet/>
      <dgm:spPr/>
      <dgm:t>
        <a:bodyPr/>
        <a:lstStyle/>
        <a:p>
          <a:endParaRPr lang="en-US"/>
        </a:p>
      </dgm:t>
    </dgm:pt>
    <dgm:pt modelId="{6BB96CFA-AFC5-4E96-892F-0E0778B63B82}" type="sibTrans" cxnId="{DB083A25-B475-4A7B-A956-D38CEC5C4A34}">
      <dgm:prSet/>
      <dgm:spPr/>
      <dgm:t>
        <a:bodyPr/>
        <a:lstStyle/>
        <a:p>
          <a:endParaRPr lang="en-US"/>
        </a:p>
      </dgm:t>
    </dgm:pt>
    <dgm:pt modelId="{01961EBB-B4A4-4407-8CF1-FEEE795AAAD3}">
      <dgm:prSet custT="1"/>
      <dgm:spPr/>
      <dgm:t>
        <a:bodyPr/>
        <a:lstStyle/>
        <a:p>
          <a:r>
            <a:rPr lang="bn-IN" sz="3600" dirty="0" smtClean="0">
              <a:latin typeface="NikoshBAN" pitchFamily="2" charset="0"/>
              <a:cs typeface="NikoshBAN" pitchFamily="2" charset="0"/>
            </a:rPr>
            <a:t>টিউব মাইক্রোমিটার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85FB110E-54D9-452F-B77D-B618C4121B38}" type="parTrans" cxnId="{479878D1-34D1-49DD-B46A-43F6622EC282}">
      <dgm:prSet/>
      <dgm:spPr/>
      <dgm:t>
        <a:bodyPr/>
        <a:lstStyle/>
        <a:p>
          <a:endParaRPr lang="en-US"/>
        </a:p>
      </dgm:t>
    </dgm:pt>
    <dgm:pt modelId="{48D2E7DE-7F3E-41F3-B1D8-CE07CB1C3E8C}" type="sibTrans" cxnId="{479878D1-34D1-49DD-B46A-43F6622EC282}">
      <dgm:prSet/>
      <dgm:spPr/>
      <dgm:t>
        <a:bodyPr/>
        <a:lstStyle/>
        <a:p>
          <a:endParaRPr lang="en-US"/>
        </a:p>
      </dgm:t>
    </dgm:pt>
    <dgm:pt modelId="{013F2384-02BA-4E99-A937-6ACEBE3A1D51}" type="pres">
      <dgm:prSet presAssocID="{CD67A1B2-AD1E-4F1E-A226-6303788CF2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55014E2-ECD1-447F-86E9-C8C90460BDE4}" type="pres">
      <dgm:prSet presAssocID="{3CB38113-D037-49E3-A9DE-8A551549D76C}" presName="hierRoot1" presStyleCnt="0">
        <dgm:presLayoutVars>
          <dgm:hierBranch val="init"/>
        </dgm:presLayoutVars>
      </dgm:prSet>
      <dgm:spPr/>
    </dgm:pt>
    <dgm:pt modelId="{95183F60-3CFA-408A-A55C-0F3B26D22163}" type="pres">
      <dgm:prSet presAssocID="{3CB38113-D037-49E3-A9DE-8A551549D76C}" presName="rootComposite1" presStyleCnt="0"/>
      <dgm:spPr/>
    </dgm:pt>
    <dgm:pt modelId="{72C7CC7D-ACC7-4BDF-A83D-10114EC251E6}" type="pres">
      <dgm:prSet presAssocID="{3CB38113-D037-49E3-A9DE-8A551549D76C}" presName="rootText1" presStyleLbl="node0" presStyleIdx="0" presStyleCnt="1" custFlipVert="1" custScaleX="11055" custScaleY="93846" custLinFactY="-67889" custLinFactNeighborX="-75581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021CAC-190B-4BCF-921B-68DD9F332225}" type="pres">
      <dgm:prSet presAssocID="{3CB38113-D037-49E3-A9DE-8A551549D76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44AF7A2-445D-4C6C-B326-7E1F14805EF9}" type="pres">
      <dgm:prSet presAssocID="{3CB38113-D037-49E3-A9DE-8A551549D76C}" presName="hierChild2" presStyleCnt="0"/>
      <dgm:spPr/>
    </dgm:pt>
    <dgm:pt modelId="{8B6D6736-70B4-4A54-AD2A-7F5AEBD492DA}" type="pres">
      <dgm:prSet presAssocID="{6AC1357C-BFB7-4418-8CCB-43FFB614B0CD}" presName="Name37" presStyleLbl="parChTrans1D2" presStyleIdx="0" presStyleCnt="4"/>
      <dgm:spPr/>
      <dgm:t>
        <a:bodyPr/>
        <a:lstStyle/>
        <a:p>
          <a:endParaRPr lang="en-US"/>
        </a:p>
      </dgm:t>
    </dgm:pt>
    <dgm:pt modelId="{3512EC1E-59F1-43D8-816F-E845C03367F1}" type="pres">
      <dgm:prSet presAssocID="{D930272B-EB7A-4CF5-AB1F-245F0D133D74}" presName="hierRoot2" presStyleCnt="0">
        <dgm:presLayoutVars>
          <dgm:hierBranch val="init"/>
        </dgm:presLayoutVars>
      </dgm:prSet>
      <dgm:spPr/>
    </dgm:pt>
    <dgm:pt modelId="{8DCEE0C6-F333-4B22-BD65-8C454A64F2D8}" type="pres">
      <dgm:prSet presAssocID="{D930272B-EB7A-4CF5-AB1F-245F0D133D74}" presName="rootComposite" presStyleCnt="0"/>
      <dgm:spPr/>
    </dgm:pt>
    <dgm:pt modelId="{04BCA366-4195-469A-A02D-8B113C27E461}" type="pres">
      <dgm:prSet presAssocID="{D930272B-EB7A-4CF5-AB1F-245F0D133D74}" presName="rootText" presStyleLbl="node2" presStyleIdx="0" presStyleCnt="4" custScaleX="978259" custScaleY="1671837" custLinFactX="-200000" custLinFactY="-36922" custLinFactNeighborX="-265724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A6A0A5-DB6F-494D-8761-AB3E5C13C092}" type="pres">
      <dgm:prSet presAssocID="{D930272B-EB7A-4CF5-AB1F-245F0D133D74}" presName="rootConnector" presStyleLbl="node2" presStyleIdx="0" presStyleCnt="4"/>
      <dgm:spPr/>
      <dgm:t>
        <a:bodyPr/>
        <a:lstStyle/>
        <a:p>
          <a:endParaRPr lang="en-US"/>
        </a:p>
      </dgm:t>
    </dgm:pt>
    <dgm:pt modelId="{457452C9-B0B1-467E-9E3C-F510626A578A}" type="pres">
      <dgm:prSet presAssocID="{D930272B-EB7A-4CF5-AB1F-245F0D133D74}" presName="hierChild4" presStyleCnt="0"/>
      <dgm:spPr/>
    </dgm:pt>
    <dgm:pt modelId="{8DCAEC0B-3D33-4B28-833D-A93D1B6120D4}" type="pres">
      <dgm:prSet presAssocID="{D930272B-EB7A-4CF5-AB1F-245F0D133D74}" presName="hierChild5" presStyleCnt="0"/>
      <dgm:spPr/>
    </dgm:pt>
    <dgm:pt modelId="{718DD9F5-80B8-4C92-BB16-A6E66DE61DD3}" type="pres">
      <dgm:prSet presAssocID="{5EC1E86C-E7CE-43BE-949F-B571B2FF536C}" presName="Name37" presStyleLbl="parChTrans1D2" presStyleIdx="1" presStyleCnt="4"/>
      <dgm:spPr/>
      <dgm:t>
        <a:bodyPr/>
        <a:lstStyle/>
        <a:p>
          <a:endParaRPr lang="en-US"/>
        </a:p>
      </dgm:t>
    </dgm:pt>
    <dgm:pt modelId="{CFA0048B-BECF-4B2B-9003-A6B9F0167EBF}" type="pres">
      <dgm:prSet presAssocID="{9A12216F-74D8-4765-8A27-1F4AB0CE7923}" presName="hierRoot2" presStyleCnt="0">
        <dgm:presLayoutVars>
          <dgm:hierBranch val="init"/>
        </dgm:presLayoutVars>
      </dgm:prSet>
      <dgm:spPr/>
    </dgm:pt>
    <dgm:pt modelId="{B758D0AC-12D4-4D5B-BAE9-F1BAD69DAD18}" type="pres">
      <dgm:prSet presAssocID="{9A12216F-74D8-4765-8A27-1F4AB0CE7923}" presName="rootComposite" presStyleCnt="0"/>
      <dgm:spPr/>
    </dgm:pt>
    <dgm:pt modelId="{6C382404-9DCC-4A54-8957-63DB746F6552}" type="pres">
      <dgm:prSet presAssocID="{9A12216F-74D8-4765-8A27-1F4AB0CE7923}" presName="rootText" presStyleLbl="node2" presStyleIdx="1" presStyleCnt="4" custScaleX="1261994" custScaleY="1483492" custLinFactNeighborX="-5370" custLinFactNeighborY="13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36596B-F601-45DF-A08B-2CE35566571C}" type="pres">
      <dgm:prSet presAssocID="{9A12216F-74D8-4765-8A27-1F4AB0CE7923}" presName="rootConnector" presStyleLbl="node2" presStyleIdx="1" presStyleCnt="4"/>
      <dgm:spPr/>
      <dgm:t>
        <a:bodyPr/>
        <a:lstStyle/>
        <a:p>
          <a:endParaRPr lang="en-US"/>
        </a:p>
      </dgm:t>
    </dgm:pt>
    <dgm:pt modelId="{2CCAA106-A040-45E4-AA88-49B9361DD014}" type="pres">
      <dgm:prSet presAssocID="{9A12216F-74D8-4765-8A27-1F4AB0CE7923}" presName="hierChild4" presStyleCnt="0"/>
      <dgm:spPr/>
    </dgm:pt>
    <dgm:pt modelId="{783D8134-315C-472B-8686-0C46125187FD}" type="pres">
      <dgm:prSet presAssocID="{9A12216F-74D8-4765-8A27-1F4AB0CE7923}" presName="hierChild5" presStyleCnt="0"/>
      <dgm:spPr/>
    </dgm:pt>
    <dgm:pt modelId="{5CCE91E1-6D1E-4DC2-9AC4-9DDA6C5970FF}" type="pres">
      <dgm:prSet presAssocID="{85FB110E-54D9-452F-B77D-B618C4121B38}" presName="Name37" presStyleLbl="parChTrans1D2" presStyleIdx="2" presStyleCnt="4"/>
      <dgm:spPr/>
      <dgm:t>
        <a:bodyPr/>
        <a:lstStyle/>
        <a:p>
          <a:endParaRPr lang="en-US"/>
        </a:p>
      </dgm:t>
    </dgm:pt>
    <dgm:pt modelId="{03A27496-030A-48C8-8C7D-727E2E45BC43}" type="pres">
      <dgm:prSet presAssocID="{01961EBB-B4A4-4407-8CF1-FEEE795AAAD3}" presName="hierRoot2" presStyleCnt="0">
        <dgm:presLayoutVars>
          <dgm:hierBranch val="init"/>
        </dgm:presLayoutVars>
      </dgm:prSet>
      <dgm:spPr/>
    </dgm:pt>
    <dgm:pt modelId="{07F4480B-33A1-4285-BDCA-6ECC45C87C38}" type="pres">
      <dgm:prSet presAssocID="{01961EBB-B4A4-4407-8CF1-FEEE795AAAD3}" presName="rootComposite" presStyleCnt="0"/>
      <dgm:spPr/>
    </dgm:pt>
    <dgm:pt modelId="{9D5E3A35-5328-44CB-A7C0-9ADE624ADEA8}" type="pres">
      <dgm:prSet presAssocID="{01961EBB-B4A4-4407-8CF1-FEEE795AAAD3}" presName="rootText" presStyleLbl="node2" presStyleIdx="2" presStyleCnt="4" custScaleX="1043532" custScaleY="1661420" custLinFactX="71248" custLinFactNeighborX="100000" custLinFactNeighborY="-645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8CE05B-DE19-4932-8268-2737C2A12A85}" type="pres">
      <dgm:prSet presAssocID="{01961EBB-B4A4-4407-8CF1-FEEE795AAAD3}" presName="rootConnector" presStyleLbl="node2" presStyleIdx="2" presStyleCnt="4"/>
      <dgm:spPr/>
      <dgm:t>
        <a:bodyPr/>
        <a:lstStyle/>
        <a:p>
          <a:endParaRPr lang="en-US"/>
        </a:p>
      </dgm:t>
    </dgm:pt>
    <dgm:pt modelId="{36D30BDF-7FFA-40AA-860B-CB7A217F8674}" type="pres">
      <dgm:prSet presAssocID="{01961EBB-B4A4-4407-8CF1-FEEE795AAAD3}" presName="hierChild4" presStyleCnt="0"/>
      <dgm:spPr/>
    </dgm:pt>
    <dgm:pt modelId="{E8718CAB-1A54-46C5-A148-1454951F1A8B}" type="pres">
      <dgm:prSet presAssocID="{01961EBB-B4A4-4407-8CF1-FEEE795AAAD3}" presName="hierChild5" presStyleCnt="0"/>
      <dgm:spPr/>
    </dgm:pt>
    <dgm:pt modelId="{1761458D-27B6-429D-ADD6-5C2389706B9E}" type="pres">
      <dgm:prSet presAssocID="{9E939993-7DBD-40CB-B781-EC43D69B0BCA}" presName="Name37" presStyleLbl="parChTrans1D2" presStyleIdx="3" presStyleCnt="4"/>
      <dgm:spPr/>
      <dgm:t>
        <a:bodyPr/>
        <a:lstStyle/>
        <a:p>
          <a:endParaRPr lang="en-US"/>
        </a:p>
      </dgm:t>
    </dgm:pt>
    <dgm:pt modelId="{0D6BFA5F-88AF-400E-9B26-BCC314BF2899}" type="pres">
      <dgm:prSet presAssocID="{729F0270-3A93-4CF3-8498-CACAFEB4B991}" presName="hierRoot2" presStyleCnt="0">
        <dgm:presLayoutVars>
          <dgm:hierBranch val="init"/>
        </dgm:presLayoutVars>
      </dgm:prSet>
      <dgm:spPr/>
    </dgm:pt>
    <dgm:pt modelId="{69ECC86F-D8A8-4D21-996C-B494C8909DE6}" type="pres">
      <dgm:prSet presAssocID="{729F0270-3A93-4CF3-8498-CACAFEB4B991}" presName="rootComposite" presStyleCnt="0"/>
      <dgm:spPr/>
    </dgm:pt>
    <dgm:pt modelId="{C6C06EC2-64C2-4F11-8B18-381ED073867D}" type="pres">
      <dgm:prSet presAssocID="{729F0270-3A93-4CF3-8498-CACAFEB4B991}" presName="rootText" presStyleLbl="node2" presStyleIdx="3" presStyleCnt="4" custLinFactX="100000" custLinFactNeighborX="124889" custLinFactNeighborY="186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029CB4-DD13-48AE-A1F6-FBC0813DDE0E}" type="pres">
      <dgm:prSet presAssocID="{729F0270-3A93-4CF3-8498-CACAFEB4B991}" presName="rootConnector" presStyleLbl="node2" presStyleIdx="3" presStyleCnt="4"/>
      <dgm:spPr/>
      <dgm:t>
        <a:bodyPr/>
        <a:lstStyle/>
        <a:p>
          <a:endParaRPr lang="en-US"/>
        </a:p>
      </dgm:t>
    </dgm:pt>
    <dgm:pt modelId="{11929015-7626-4CE3-8055-A7A401AFCCCF}" type="pres">
      <dgm:prSet presAssocID="{729F0270-3A93-4CF3-8498-CACAFEB4B991}" presName="hierChild4" presStyleCnt="0"/>
      <dgm:spPr/>
    </dgm:pt>
    <dgm:pt modelId="{C56DED6A-6BDF-4B99-A4A8-7C6BB5814F84}" type="pres">
      <dgm:prSet presAssocID="{729F0270-3A93-4CF3-8498-CACAFEB4B991}" presName="hierChild5" presStyleCnt="0"/>
      <dgm:spPr/>
    </dgm:pt>
    <dgm:pt modelId="{E8333D94-074E-402D-A49F-FA7BC3CE0463}" type="pres">
      <dgm:prSet presAssocID="{3CB38113-D037-49E3-A9DE-8A551549D76C}" presName="hierChild3" presStyleCnt="0"/>
      <dgm:spPr/>
    </dgm:pt>
  </dgm:ptLst>
  <dgm:cxnLst>
    <dgm:cxn modelId="{479878D1-34D1-49DD-B46A-43F6622EC282}" srcId="{3CB38113-D037-49E3-A9DE-8A551549D76C}" destId="{01961EBB-B4A4-4407-8CF1-FEEE795AAAD3}" srcOrd="2" destOrd="0" parTransId="{85FB110E-54D9-452F-B77D-B618C4121B38}" sibTransId="{48D2E7DE-7F3E-41F3-B1D8-CE07CB1C3E8C}"/>
    <dgm:cxn modelId="{6A01BB59-B639-45EC-AFD2-BDA2F560E7A7}" type="presOf" srcId="{729F0270-3A93-4CF3-8498-CACAFEB4B991}" destId="{A9029CB4-DD13-48AE-A1F6-FBC0813DDE0E}" srcOrd="1" destOrd="0" presId="urn:microsoft.com/office/officeart/2005/8/layout/orgChart1"/>
    <dgm:cxn modelId="{A33DC66A-5752-4BBC-B9BE-7EF63921B80F}" type="presOf" srcId="{85FB110E-54D9-452F-B77D-B618C4121B38}" destId="{5CCE91E1-6D1E-4DC2-9AC4-9DDA6C5970FF}" srcOrd="0" destOrd="0" presId="urn:microsoft.com/office/officeart/2005/8/layout/orgChart1"/>
    <dgm:cxn modelId="{5845584B-EF8B-43ED-9325-BFF3FC5C4A9D}" srcId="{3CB38113-D037-49E3-A9DE-8A551549D76C}" destId="{729F0270-3A93-4CF3-8498-CACAFEB4B991}" srcOrd="3" destOrd="0" parTransId="{9E939993-7DBD-40CB-B781-EC43D69B0BCA}" sibTransId="{DD4ED643-FE1C-4F19-965F-51EBB92425BD}"/>
    <dgm:cxn modelId="{60F4A716-2D1A-45A0-ACD1-FA09BBA201D7}" srcId="{CD67A1B2-AD1E-4F1E-A226-6303788CF2DC}" destId="{3CB38113-D037-49E3-A9DE-8A551549D76C}" srcOrd="0" destOrd="0" parTransId="{857DDB44-7065-4C77-861D-87CBA770CA8E}" sibTransId="{D65C0F6C-7E8F-4223-ADE6-BA3898FB8138}"/>
    <dgm:cxn modelId="{EB1ACB0E-4778-48DB-AE03-9BCB0450FBB3}" type="presOf" srcId="{CD67A1B2-AD1E-4F1E-A226-6303788CF2DC}" destId="{013F2384-02BA-4E99-A937-6ACEBE3A1D51}" srcOrd="0" destOrd="0" presId="urn:microsoft.com/office/officeart/2005/8/layout/orgChart1"/>
    <dgm:cxn modelId="{9570B93B-5EFA-41D4-9B8A-F9649D64670E}" type="presOf" srcId="{D930272B-EB7A-4CF5-AB1F-245F0D133D74}" destId="{04BCA366-4195-469A-A02D-8B113C27E461}" srcOrd="0" destOrd="0" presId="urn:microsoft.com/office/officeart/2005/8/layout/orgChart1"/>
    <dgm:cxn modelId="{094A55AE-4C7E-47DA-B103-B96FFA780276}" type="presOf" srcId="{D930272B-EB7A-4CF5-AB1F-245F0D133D74}" destId="{23A6A0A5-DB6F-494D-8761-AB3E5C13C092}" srcOrd="1" destOrd="0" presId="urn:microsoft.com/office/officeart/2005/8/layout/orgChart1"/>
    <dgm:cxn modelId="{0C7BBD43-E339-467B-9261-31AAC8A4C589}" type="presOf" srcId="{01961EBB-B4A4-4407-8CF1-FEEE795AAAD3}" destId="{9D5E3A35-5328-44CB-A7C0-9ADE624ADEA8}" srcOrd="0" destOrd="0" presId="urn:microsoft.com/office/officeart/2005/8/layout/orgChart1"/>
    <dgm:cxn modelId="{E528127E-13B3-4C38-9F05-BF582E82EC14}" type="presOf" srcId="{9A12216F-74D8-4765-8A27-1F4AB0CE7923}" destId="{6C382404-9DCC-4A54-8957-63DB746F6552}" srcOrd="0" destOrd="0" presId="urn:microsoft.com/office/officeart/2005/8/layout/orgChart1"/>
    <dgm:cxn modelId="{3493FAA9-C38C-4AB2-9C89-153693195244}" type="presOf" srcId="{01961EBB-B4A4-4407-8CF1-FEEE795AAAD3}" destId="{3C8CE05B-DE19-4932-8268-2737C2A12A85}" srcOrd="1" destOrd="0" presId="urn:microsoft.com/office/officeart/2005/8/layout/orgChart1"/>
    <dgm:cxn modelId="{2669FC1B-E5B4-48C7-98FB-E174786B8354}" type="presOf" srcId="{729F0270-3A93-4CF3-8498-CACAFEB4B991}" destId="{C6C06EC2-64C2-4F11-8B18-381ED073867D}" srcOrd="0" destOrd="0" presId="urn:microsoft.com/office/officeart/2005/8/layout/orgChart1"/>
    <dgm:cxn modelId="{5F1ABCD4-9073-4119-9F86-8124D8113151}" type="presOf" srcId="{9A12216F-74D8-4765-8A27-1F4AB0CE7923}" destId="{BE36596B-F601-45DF-A08B-2CE35566571C}" srcOrd="1" destOrd="0" presId="urn:microsoft.com/office/officeart/2005/8/layout/orgChart1"/>
    <dgm:cxn modelId="{82EA25E1-E05E-43FC-83DF-6B123FCF4458}" type="presOf" srcId="{3CB38113-D037-49E3-A9DE-8A551549D76C}" destId="{1E021CAC-190B-4BCF-921B-68DD9F332225}" srcOrd="1" destOrd="0" presId="urn:microsoft.com/office/officeart/2005/8/layout/orgChart1"/>
    <dgm:cxn modelId="{F6096632-5EEF-489F-9834-6D87478BA53E}" type="presOf" srcId="{3CB38113-D037-49E3-A9DE-8A551549D76C}" destId="{72C7CC7D-ACC7-4BDF-A83D-10114EC251E6}" srcOrd="0" destOrd="0" presId="urn:microsoft.com/office/officeart/2005/8/layout/orgChart1"/>
    <dgm:cxn modelId="{EC123BB4-5FCB-470E-916D-E45E2BAEE783}" srcId="{3CB38113-D037-49E3-A9DE-8A551549D76C}" destId="{D930272B-EB7A-4CF5-AB1F-245F0D133D74}" srcOrd="0" destOrd="0" parTransId="{6AC1357C-BFB7-4418-8CCB-43FFB614B0CD}" sibTransId="{86B872A2-8CFF-4B49-A642-EE83E9FE38C3}"/>
    <dgm:cxn modelId="{9DE73843-19AC-4368-9945-9D0A2B02AD2A}" type="presOf" srcId="{9E939993-7DBD-40CB-B781-EC43D69B0BCA}" destId="{1761458D-27B6-429D-ADD6-5C2389706B9E}" srcOrd="0" destOrd="0" presId="urn:microsoft.com/office/officeart/2005/8/layout/orgChart1"/>
    <dgm:cxn modelId="{51B9548F-4D77-4ECB-BCB0-93CC0E06467E}" type="presOf" srcId="{6AC1357C-BFB7-4418-8CCB-43FFB614B0CD}" destId="{8B6D6736-70B4-4A54-AD2A-7F5AEBD492DA}" srcOrd="0" destOrd="0" presId="urn:microsoft.com/office/officeart/2005/8/layout/orgChart1"/>
    <dgm:cxn modelId="{DB083A25-B475-4A7B-A956-D38CEC5C4A34}" srcId="{3CB38113-D037-49E3-A9DE-8A551549D76C}" destId="{9A12216F-74D8-4765-8A27-1F4AB0CE7923}" srcOrd="1" destOrd="0" parTransId="{5EC1E86C-E7CE-43BE-949F-B571B2FF536C}" sibTransId="{6BB96CFA-AFC5-4E96-892F-0E0778B63B82}"/>
    <dgm:cxn modelId="{1851C71A-FB7E-45AA-AA8B-56CDFDD4EAFA}" type="presOf" srcId="{5EC1E86C-E7CE-43BE-949F-B571B2FF536C}" destId="{718DD9F5-80B8-4C92-BB16-A6E66DE61DD3}" srcOrd="0" destOrd="0" presId="urn:microsoft.com/office/officeart/2005/8/layout/orgChart1"/>
    <dgm:cxn modelId="{DAB34732-D580-4108-9562-DAE31C1A24FD}" type="presParOf" srcId="{013F2384-02BA-4E99-A937-6ACEBE3A1D51}" destId="{C55014E2-ECD1-447F-86E9-C8C90460BDE4}" srcOrd="0" destOrd="0" presId="urn:microsoft.com/office/officeart/2005/8/layout/orgChart1"/>
    <dgm:cxn modelId="{F183863A-7884-4ED7-8551-5EA69230BA54}" type="presParOf" srcId="{C55014E2-ECD1-447F-86E9-C8C90460BDE4}" destId="{95183F60-3CFA-408A-A55C-0F3B26D22163}" srcOrd="0" destOrd="0" presId="urn:microsoft.com/office/officeart/2005/8/layout/orgChart1"/>
    <dgm:cxn modelId="{33611F50-5B03-433C-822E-8BD447EDD14B}" type="presParOf" srcId="{95183F60-3CFA-408A-A55C-0F3B26D22163}" destId="{72C7CC7D-ACC7-4BDF-A83D-10114EC251E6}" srcOrd="0" destOrd="0" presId="urn:microsoft.com/office/officeart/2005/8/layout/orgChart1"/>
    <dgm:cxn modelId="{AE1E6071-8711-4439-A408-1DEE65B7F585}" type="presParOf" srcId="{95183F60-3CFA-408A-A55C-0F3B26D22163}" destId="{1E021CAC-190B-4BCF-921B-68DD9F332225}" srcOrd="1" destOrd="0" presId="urn:microsoft.com/office/officeart/2005/8/layout/orgChart1"/>
    <dgm:cxn modelId="{CF21082F-E3C5-4359-8CC1-ABBDFB2ABC4C}" type="presParOf" srcId="{C55014E2-ECD1-447F-86E9-C8C90460BDE4}" destId="{B44AF7A2-445D-4C6C-B326-7E1F14805EF9}" srcOrd="1" destOrd="0" presId="urn:microsoft.com/office/officeart/2005/8/layout/orgChart1"/>
    <dgm:cxn modelId="{356B7412-7A59-4D7D-B66D-24A62BBA4E0F}" type="presParOf" srcId="{B44AF7A2-445D-4C6C-B326-7E1F14805EF9}" destId="{8B6D6736-70B4-4A54-AD2A-7F5AEBD492DA}" srcOrd="0" destOrd="0" presId="urn:microsoft.com/office/officeart/2005/8/layout/orgChart1"/>
    <dgm:cxn modelId="{BDB93CAB-BB51-441F-9DDC-6CCFEA46A475}" type="presParOf" srcId="{B44AF7A2-445D-4C6C-B326-7E1F14805EF9}" destId="{3512EC1E-59F1-43D8-816F-E845C03367F1}" srcOrd="1" destOrd="0" presId="urn:microsoft.com/office/officeart/2005/8/layout/orgChart1"/>
    <dgm:cxn modelId="{D869C7C5-23D4-4535-AE02-EC27A0F04D60}" type="presParOf" srcId="{3512EC1E-59F1-43D8-816F-E845C03367F1}" destId="{8DCEE0C6-F333-4B22-BD65-8C454A64F2D8}" srcOrd="0" destOrd="0" presId="urn:microsoft.com/office/officeart/2005/8/layout/orgChart1"/>
    <dgm:cxn modelId="{1442F131-58EB-400C-9381-3562DD705F2B}" type="presParOf" srcId="{8DCEE0C6-F333-4B22-BD65-8C454A64F2D8}" destId="{04BCA366-4195-469A-A02D-8B113C27E461}" srcOrd="0" destOrd="0" presId="urn:microsoft.com/office/officeart/2005/8/layout/orgChart1"/>
    <dgm:cxn modelId="{15915792-AB96-4512-A9B6-694E0B4878C2}" type="presParOf" srcId="{8DCEE0C6-F333-4B22-BD65-8C454A64F2D8}" destId="{23A6A0A5-DB6F-494D-8761-AB3E5C13C092}" srcOrd="1" destOrd="0" presId="urn:microsoft.com/office/officeart/2005/8/layout/orgChart1"/>
    <dgm:cxn modelId="{38EEA506-FBFA-4A87-A8CC-754254C4743A}" type="presParOf" srcId="{3512EC1E-59F1-43D8-816F-E845C03367F1}" destId="{457452C9-B0B1-467E-9E3C-F510626A578A}" srcOrd="1" destOrd="0" presId="urn:microsoft.com/office/officeart/2005/8/layout/orgChart1"/>
    <dgm:cxn modelId="{1CFB788A-0848-4D45-B08E-0E8679AB6D20}" type="presParOf" srcId="{3512EC1E-59F1-43D8-816F-E845C03367F1}" destId="{8DCAEC0B-3D33-4B28-833D-A93D1B6120D4}" srcOrd="2" destOrd="0" presId="urn:microsoft.com/office/officeart/2005/8/layout/orgChart1"/>
    <dgm:cxn modelId="{F4705D81-CF34-48EF-8BB0-5971231E5938}" type="presParOf" srcId="{B44AF7A2-445D-4C6C-B326-7E1F14805EF9}" destId="{718DD9F5-80B8-4C92-BB16-A6E66DE61DD3}" srcOrd="2" destOrd="0" presId="urn:microsoft.com/office/officeart/2005/8/layout/orgChart1"/>
    <dgm:cxn modelId="{AAF849AA-4814-468F-A96E-C96DA8AA6ED8}" type="presParOf" srcId="{B44AF7A2-445D-4C6C-B326-7E1F14805EF9}" destId="{CFA0048B-BECF-4B2B-9003-A6B9F0167EBF}" srcOrd="3" destOrd="0" presId="urn:microsoft.com/office/officeart/2005/8/layout/orgChart1"/>
    <dgm:cxn modelId="{C36A252D-4A05-4481-8108-988397B37B35}" type="presParOf" srcId="{CFA0048B-BECF-4B2B-9003-A6B9F0167EBF}" destId="{B758D0AC-12D4-4D5B-BAE9-F1BAD69DAD18}" srcOrd="0" destOrd="0" presId="urn:microsoft.com/office/officeart/2005/8/layout/orgChart1"/>
    <dgm:cxn modelId="{72EE9F01-E52D-46B2-A4C5-FF81D2A4B928}" type="presParOf" srcId="{B758D0AC-12D4-4D5B-BAE9-F1BAD69DAD18}" destId="{6C382404-9DCC-4A54-8957-63DB746F6552}" srcOrd="0" destOrd="0" presId="urn:microsoft.com/office/officeart/2005/8/layout/orgChart1"/>
    <dgm:cxn modelId="{E0655E8B-D5EA-4E4D-A79E-D3EBF4937004}" type="presParOf" srcId="{B758D0AC-12D4-4D5B-BAE9-F1BAD69DAD18}" destId="{BE36596B-F601-45DF-A08B-2CE35566571C}" srcOrd="1" destOrd="0" presId="urn:microsoft.com/office/officeart/2005/8/layout/orgChart1"/>
    <dgm:cxn modelId="{C6E9E1FD-87E4-4CE3-83A7-384024A608CD}" type="presParOf" srcId="{CFA0048B-BECF-4B2B-9003-A6B9F0167EBF}" destId="{2CCAA106-A040-45E4-AA88-49B9361DD014}" srcOrd="1" destOrd="0" presId="urn:microsoft.com/office/officeart/2005/8/layout/orgChart1"/>
    <dgm:cxn modelId="{304B8735-ABAD-4158-B76C-B517B74CF37D}" type="presParOf" srcId="{CFA0048B-BECF-4B2B-9003-A6B9F0167EBF}" destId="{783D8134-315C-472B-8686-0C46125187FD}" srcOrd="2" destOrd="0" presId="urn:microsoft.com/office/officeart/2005/8/layout/orgChart1"/>
    <dgm:cxn modelId="{1B7D722C-2923-4220-BFEA-7C489A5278BE}" type="presParOf" srcId="{B44AF7A2-445D-4C6C-B326-7E1F14805EF9}" destId="{5CCE91E1-6D1E-4DC2-9AC4-9DDA6C5970FF}" srcOrd="4" destOrd="0" presId="urn:microsoft.com/office/officeart/2005/8/layout/orgChart1"/>
    <dgm:cxn modelId="{6B693AB6-F8FD-4F90-8D00-1ED0C3A1DCF4}" type="presParOf" srcId="{B44AF7A2-445D-4C6C-B326-7E1F14805EF9}" destId="{03A27496-030A-48C8-8C7D-727E2E45BC43}" srcOrd="5" destOrd="0" presId="urn:microsoft.com/office/officeart/2005/8/layout/orgChart1"/>
    <dgm:cxn modelId="{2086CC4A-9F20-4B02-9E1C-F3F8B693A352}" type="presParOf" srcId="{03A27496-030A-48C8-8C7D-727E2E45BC43}" destId="{07F4480B-33A1-4285-BDCA-6ECC45C87C38}" srcOrd="0" destOrd="0" presId="urn:microsoft.com/office/officeart/2005/8/layout/orgChart1"/>
    <dgm:cxn modelId="{78C0C4F9-582B-48F6-85B5-DFE4F3D5E409}" type="presParOf" srcId="{07F4480B-33A1-4285-BDCA-6ECC45C87C38}" destId="{9D5E3A35-5328-44CB-A7C0-9ADE624ADEA8}" srcOrd="0" destOrd="0" presId="urn:microsoft.com/office/officeart/2005/8/layout/orgChart1"/>
    <dgm:cxn modelId="{43B3855A-DD70-4561-A7EB-1D82E1E76E60}" type="presParOf" srcId="{07F4480B-33A1-4285-BDCA-6ECC45C87C38}" destId="{3C8CE05B-DE19-4932-8268-2737C2A12A85}" srcOrd="1" destOrd="0" presId="urn:microsoft.com/office/officeart/2005/8/layout/orgChart1"/>
    <dgm:cxn modelId="{6A4EF31E-1878-485E-8D35-E5C9F47A39BC}" type="presParOf" srcId="{03A27496-030A-48C8-8C7D-727E2E45BC43}" destId="{36D30BDF-7FFA-40AA-860B-CB7A217F8674}" srcOrd="1" destOrd="0" presId="urn:microsoft.com/office/officeart/2005/8/layout/orgChart1"/>
    <dgm:cxn modelId="{74CFED68-2299-45FD-9B50-D19FEAB9EBD9}" type="presParOf" srcId="{03A27496-030A-48C8-8C7D-727E2E45BC43}" destId="{E8718CAB-1A54-46C5-A148-1454951F1A8B}" srcOrd="2" destOrd="0" presId="urn:microsoft.com/office/officeart/2005/8/layout/orgChart1"/>
    <dgm:cxn modelId="{87658EC5-C18C-444D-8828-F1E6C1AD171E}" type="presParOf" srcId="{B44AF7A2-445D-4C6C-B326-7E1F14805EF9}" destId="{1761458D-27B6-429D-ADD6-5C2389706B9E}" srcOrd="6" destOrd="0" presId="urn:microsoft.com/office/officeart/2005/8/layout/orgChart1"/>
    <dgm:cxn modelId="{8FECBFA8-0300-4A5E-AFC8-AD08E65D0E55}" type="presParOf" srcId="{B44AF7A2-445D-4C6C-B326-7E1F14805EF9}" destId="{0D6BFA5F-88AF-400E-9B26-BCC314BF2899}" srcOrd="7" destOrd="0" presId="urn:microsoft.com/office/officeart/2005/8/layout/orgChart1"/>
    <dgm:cxn modelId="{D3FA32E0-60EA-4DC6-9682-AD27825D9EF4}" type="presParOf" srcId="{0D6BFA5F-88AF-400E-9B26-BCC314BF2899}" destId="{69ECC86F-D8A8-4D21-996C-B494C8909DE6}" srcOrd="0" destOrd="0" presId="urn:microsoft.com/office/officeart/2005/8/layout/orgChart1"/>
    <dgm:cxn modelId="{C8BCA43C-C4CB-4353-8402-5EB418EEF61E}" type="presParOf" srcId="{69ECC86F-D8A8-4D21-996C-B494C8909DE6}" destId="{C6C06EC2-64C2-4F11-8B18-381ED073867D}" srcOrd="0" destOrd="0" presId="urn:microsoft.com/office/officeart/2005/8/layout/orgChart1"/>
    <dgm:cxn modelId="{93401795-1702-49D9-A7EB-1A303D0B7A73}" type="presParOf" srcId="{69ECC86F-D8A8-4D21-996C-B494C8909DE6}" destId="{A9029CB4-DD13-48AE-A1F6-FBC0813DDE0E}" srcOrd="1" destOrd="0" presId="urn:microsoft.com/office/officeart/2005/8/layout/orgChart1"/>
    <dgm:cxn modelId="{2B129E96-B419-4726-8F82-9F23B6847FEE}" type="presParOf" srcId="{0D6BFA5F-88AF-400E-9B26-BCC314BF2899}" destId="{11929015-7626-4CE3-8055-A7A401AFCCCF}" srcOrd="1" destOrd="0" presId="urn:microsoft.com/office/officeart/2005/8/layout/orgChart1"/>
    <dgm:cxn modelId="{AF20438E-CF6B-486D-B840-8FE5770E327B}" type="presParOf" srcId="{0D6BFA5F-88AF-400E-9B26-BCC314BF2899}" destId="{C56DED6A-6BDF-4B99-A4A8-7C6BB5814F84}" srcOrd="2" destOrd="0" presId="urn:microsoft.com/office/officeart/2005/8/layout/orgChart1"/>
    <dgm:cxn modelId="{06AE0868-E8BB-4CEE-B66A-6D6FA0E5CD2B}" type="presParOf" srcId="{C55014E2-ECD1-447F-86E9-C8C90460BDE4}" destId="{E8333D94-074E-402D-A49F-FA7BC3CE046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04800" y="0"/>
            <a:ext cx="7772400" cy="1470025"/>
          </a:xfrm>
        </p:spPr>
        <p:txBody>
          <a:bodyPr>
            <a:noAutofit/>
          </a:bodyPr>
          <a:lstStyle/>
          <a:p>
            <a:r>
              <a:rPr lang="bn-IN" sz="138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জবা_ফু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543050"/>
            <a:ext cx="8382000" cy="4933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304800" y="0"/>
          <a:ext cx="76200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/>
        </p:nvGraphicFramePr>
        <p:xfrm>
          <a:off x="228600" y="3810000"/>
          <a:ext cx="74676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3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609600"/>
            <a:ext cx="74676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দল গত কাজ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#মাইক্রোমিটার এর লিষ্টকাউন্ট নির্নয় কর।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M-64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667000"/>
            <a:ext cx="5715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914400"/>
            <a:ext cx="685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মূল্যায়ন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১।মাইক্রোমিটার কী?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২।মাইক্রোমিটার কত প্রকার কী কী?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৩।মাইক্রোমিটারের মূলনীতি ব্যাখ্যা কর?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28600"/>
            <a:ext cx="48006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#এক টি মাইক্রোমিটার অংকন করে এর অংশ গুলোর  প্রয়োজনীয়তা ব্যাখ্যা কর।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457200"/>
            <a:ext cx="3581400" cy="132343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flower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2362200"/>
            <a:ext cx="5410200" cy="35950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IN" dirty="0" smtClean="0">
                <a:latin typeface="NikoshBAN" pitchFamily="2" charset="0"/>
                <a:cs typeface="NikoshBAN" pitchFamily="2" charset="0"/>
              </a:rPr>
            </a:br>
            <a:r>
              <a:rPr lang="bn-IN" sz="53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486400"/>
          </a:xfrm>
        </p:spPr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ঃ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রমিজ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উদ্দিন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আহমেদ</a:t>
            </a: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ট্রেড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ইন্সট্রাক্টর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এস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মেকানিক্যাল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mtClean="0">
                <a:latin typeface="NikoshBAN" pitchFamily="2" charset="0"/>
                <a:cs typeface="NikoshBAN" pitchFamily="2" charset="0"/>
              </a:rPr>
              <a:t>ইঞ্জিনিয়ার</a:t>
            </a: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দাউদকান্দি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                                                                                                                    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                                           শ্রেণিঃ ৯ম</a:t>
            </a:r>
          </a:p>
          <a:p>
            <a:pPr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                                                বিষয়ঃ মেশিন টুলস অপারেশন</a:t>
            </a:r>
          </a:p>
          <a:p>
            <a:pPr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                                                সময়ঃ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৪৫মিনিট </a:t>
            </a:r>
          </a:p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10800000" flipV="1">
            <a:off x="2362200" y="1828800"/>
            <a:ext cx="4419600" cy="2895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242934"/>
            <a:ext cx="2133600" cy="23384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Vernier_caliper_new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1524000"/>
            <a:ext cx="5486400" cy="1908175"/>
          </a:xfrm>
        </p:spPr>
      </p:pic>
      <p:pic>
        <p:nvPicPr>
          <p:cNvPr id="5" name="Picture 4" descr="Inch_Screw_Thread_1_2X4_1_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57600"/>
            <a:ext cx="3200400" cy="3200400"/>
          </a:xfrm>
          <a:prstGeom prst="rect">
            <a:avLst/>
          </a:prstGeom>
        </p:spPr>
      </p:pic>
      <p:pic>
        <p:nvPicPr>
          <p:cNvPr id="7" name="Picture 6" descr="image.ph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3581400"/>
            <a:ext cx="6019800" cy="2743200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2209800" y="-228600"/>
            <a:ext cx="1676400" cy="1600200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স্লাইড ক্যালিপার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2286000" y="2895600"/>
            <a:ext cx="1219200" cy="1447800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নাট ও বোল্ট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6781800" y="5257800"/>
            <a:ext cx="1752600" cy="1143000"/>
          </a:xfrm>
          <a:prstGeom prst="wedgeEllipseCallout">
            <a:avLst>
              <a:gd name="adj1" fmla="val -78920"/>
              <a:gd name="adj2" fmla="val -4523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মাইক্রোমিটার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3-8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953000"/>
            <a:ext cx="4309872" cy="1609344"/>
          </a:xfrm>
          <a:prstGeom prst="rect">
            <a:avLst/>
          </a:prstGeom>
        </p:spPr>
      </p:pic>
      <p:pic>
        <p:nvPicPr>
          <p:cNvPr id="3" name="Picture 2" descr="Mitutoyo2550mmMicrome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95538"/>
            <a:ext cx="7315200" cy="34293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62200" y="533400"/>
            <a:ext cx="381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মাইক্রোমিটার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85800"/>
            <a:ext cx="81534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                শিখনফল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পাঠ শেষে শিক্ষার্থীরা---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১।মাইক্রোমিটার কি তা বলতে পারবে।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২।মাইক্রোমিটারের প্রকারভেদ উল্লেখ করতে পারবে।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৩।মাইক্রোমিটারের অংশগুল সনাক্ত করতে পারবে। 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৪।মাইক্রোমিটারের মুল নীতি ব্যাখ্যা করতে পারবে।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lcsnap-2015-02-24-21h17m46s5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0"/>
            <a:ext cx="3200400" cy="228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838200"/>
            <a:ext cx="876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মাইক্রোমিটার এক প্রকার সূক্ষ প্রত্যক্ষ রৈখিক পরিমাপক যন্ত্র।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সূক্ষতা০.০১-০.০০১মিঃমিঃ বা০.০০১-০.০০০১ইঞ্চি।</a:t>
            </a:r>
          </a:p>
          <a:p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4648200"/>
            <a:ext cx="685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স্থির নাটের ভিতর দিয়ে স্ক্রু-থ্রেড কাটা দন্ডের যাওয়া আসা নীতির উপর ভিত্তি করে এটি তৈরি করা হয়।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vlcsnap-2015-02-24-20h59m13s19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438400"/>
            <a:ext cx="4038600" cy="22860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rot="16200000" flipV="1">
            <a:off x="6705600" y="4191000"/>
            <a:ext cx="1828800" cy="762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886200" y="3429000"/>
            <a:ext cx="1752600" cy="1295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400_F_3504615_VAALMeAy8Q5kuZefKlZjtYznI7uvj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3581400"/>
            <a:ext cx="3581400" cy="2256282"/>
          </a:xfrm>
          <a:prstGeom prst="rect">
            <a:avLst/>
          </a:prstGeom>
        </p:spPr>
      </p:pic>
      <p:pic>
        <p:nvPicPr>
          <p:cNvPr id="16" name="Picture 15" descr="578metric-microme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581400"/>
            <a:ext cx="4075478" cy="2452553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304800" y="3200400"/>
            <a:ext cx="2514600" cy="990600"/>
          </a:xfrm>
          <a:prstGeom prst="wedgeRoundRectCallout">
            <a:avLst>
              <a:gd name="adj1" fmla="val 69263"/>
              <a:gd name="adj2" fmla="val 8834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পরিমাপ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15240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লিস্ট কাউন্ট=পীচ/বৃত্তাকার স্কেলের ঘর সংখ্যা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rometer_3dpair_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089" y="770035"/>
            <a:ext cx="7460511" cy="5859365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1371600" y="990600"/>
            <a:ext cx="1752600" cy="1752600"/>
          </a:xfrm>
          <a:prstGeom prst="wedgeEllipseCallout">
            <a:avLst>
              <a:gd name="adj1" fmla="val -6611"/>
              <a:gd name="adj2" fmla="val 7571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স্পিন্ডল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0" y="2438400"/>
            <a:ext cx="1752600" cy="1219200"/>
          </a:xfrm>
          <a:prstGeom prst="wedgeEllipseCallout">
            <a:avLst>
              <a:gd name="adj1" fmla="val 26119"/>
              <a:gd name="adj2" fmla="val 6028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এনভিল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5867400" y="5257800"/>
            <a:ext cx="1371600" cy="914400"/>
          </a:xfrm>
          <a:prstGeom prst="wedgeEllipseCallout">
            <a:avLst>
              <a:gd name="adj1" fmla="val -161833"/>
              <a:gd name="adj2" fmla="val 977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ফ্রেম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7239000" y="2286000"/>
            <a:ext cx="1524000" cy="1066800"/>
          </a:xfrm>
          <a:prstGeom prst="wedgeEllipseCallout">
            <a:avLst>
              <a:gd name="adj1" fmla="val -102537"/>
              <a:gd name="adj2" fmla="val -4343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থিম্বল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3657600" y="381000"/>
            <a:ext cx="1752600" cy="838200"/>
          </a:xfrm>
          <a:prstGeom prst="wedgeEllipseCallout">
            <a:avLst>
              <a:gd name="adj1" fmla="val -29210"/>
              <a:gd name="adj2" fmla="val 15947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ব্যারেল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6324600" y="304800"/>
            <a:ext cx="2514600" cy="457200"/>
          </a:xfrm>
          <a:prstGeom prst="wedgeEllipseCallout">
            <a:avLst>
              <a:gd name="adj1" fmla="val -4954"/>
              <a:gd name="adj2" fmla="val 9038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র‍্যাচেড নব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4648200" y="3352800"/>
            <a:ext cx="2133600" cy="914400"/>
          </a:xfrm>
          <a:prstGeom prst="wedgeEllipseCallout">
            <a:avLst>
              <a:gd name="adj1" fmla="val -90608"/>
              <a:gd name="adj2" fmla="val -10324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লকিং নাট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1600" y="63246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আউটসাইড মাইক্রোমিটার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lcsnap-2015-02-24-21h14m41s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3429000"/>
            <a:ext cx="3048000" cy="2286000"/>
          </a:xfrm>
          <a:prstGeom prst="rect">
            <a:avLst/>
          </a:prstGeom>
        </p:spPr>
      </p:pic>
      <p:pic>
        <p:nvPicPr>
          <p:cNvPr id="5" name="Picture 4" descr="vlcsnap-2015-02-24-21h15m15s8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0"/>
            <a:ext cx="3048000" cy="2286000"/>
          </a:xfrm>
          <a:prstGeom prst="rect">
            <a:avLst/>
          </a:prstGeom>
        </p:spPr>
      </p:pic>
      <p:pic>
        <p:nvPicPr>
          <p:cNvPr id="7" name="Picture 6" descr="46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762000"/>
            <a:ext cx="4419600" cy="1876904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4419600" y="3124200"/>
            <a:ext cx="4419600" cy="612648"/>
          </a:xfrm>
          <a:prstGeom prst="wedgeEllipseCallout">
            <a:avLst>
              <a:gd name="adj1" fmla="val -573"/>
              <a:gd name="adj2" fmla="val 11797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ডেপথ মাইক্রোমিটার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3657600" y="0"/>
            <a:ext cx="5334000" cy="612648"/>
          </a:xfrm>
          <a:prstGeom prst="wedgeEllipseCallout">
            <a:avLst>
              <a:gd name="adj1" fmla="val -38981"/>
              <a:gd name="adj2" fmla="val 9359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ইনসাইড মাইক্রোমিটর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-457200" y="2209800"/>
            <a:ext cx="4038600" cy="1066800"/>
          </a:xfrm>
          <a:prstGeom prst="wedgeEllipseCallout">
            <a:avLst>
              <a:gd name="adj1" fmla="val 17425"/>
              <a:gd name="adj2" fmla="val -9408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আউটসাইড মাইক্রোমিটার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5657671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এটা নাট বোল্ড এর নীতিতে কাজ করে।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vlcsnap-2015-02-24-21h14m37s21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3505200"/>
            <a:ext cx="2819400" cy="2114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</TotalTime>
  <Words>198</Words>
  <Application>Microsoft Office PowerPoint</Application>
  <PresentationFormat>On-screen Show (4:3)</PresentationFormat>
  <Paragraphs>53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NikoshBAN</vt:lpstr>
      <vt:lpstr>Office Theme</vt:lpstr>
      <vt:lpstr>স্বাগতম</vt:lpstr>
      <vt:lpstr>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User.TTTC</dc:creator>
  <cp:lastModifiedBy>RamizSir</cp:lastModifiedBy>
  <cp:revision>90</cp:revision>
  <dcterms:created xsi:type="dcterms:W3CDTF">2006-08-16T00:00:00Z</dcterms:created>
  <dcterms:modified xsi:type="dcterms:W3CDTF">2019-11-10T05:48:04Z</dcterms:modified>
</cp:coreProperties>
</file>