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78" r:id="rId2"/>
    <p:sldId id="257" r:id="rId3"/>
    <p:sldId id="265" r:id="rId4"/>
    <p:sldId id="271" r:id="rId5"/>
    <p:sldId id="272" r:id="rId6"/>
    <p:sldId id="260" r:id="rId7"/>
    <p:sldId id="284" r:id="rId8"/>
    <p:sldId id="261" r:id="rId9"/>
    <p:sldId id="263" r:id="rId10"/>
    <p:sldId id="279" r:id="rId11"/>
    <p:sldId id="283" r:id="rId12"/>
    <p:sldId id="281" r:id="rId13"/>
    <p:sldId id="282" r:id="rId14"/>
    <p:sldId id="259" r:id="rId15"/>
    <p:sldId id="264" r:id="rId16"/>
    <p:sldId id="266" r:id="rId17"/>
    <p:sldId id="262" r:id="rId18"/>
    <p:sldId id="269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C2EADBE-2415-49EC-A1DB-6113110BB31A}">
          <p14:sldIdLst>
            <p14:sldId id="278"/>
            <p14:sldId id="257"/>
            <p14:sldId id="265"/>
            <p14:sldId id="271"/>
            <p14:sldId id="272"/>
            <p14:sldId id="260"/>
            <p14:sldId id="284"/>
            <p14:sldId id="261"/>
            <p14:sldId id="263"/>
            <p14:sldId id="279"/>
            <p14:sldId id="283"/>
            <p14:sldId id="281"/>
            <p14:sldId id="282"/>
            <p14:sldId id="259"/>
            <p14:sldId id="264"/>
            <p14:sldId id="266"/>
            <p14:sldId id="262"/>
            <p14:sldId id="269"/>
            <p14:sldId id="274"/>
          </p14:sldIdLst>
        </p14:section>
        <p14:section name="Untitled Section" id="{026A74A9-D949-4757-A275-CF47769C0404}">
          <p14:sldIdLst/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91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6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54FBA4-AC20-4F0C-B15E-E6D1F899BC0B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4C2739-3448-47EE-A7D3-456E47FA0C15}">
      <dgm:prSet phldrT="[Text]" phldr="1"/>
      <dgm:spPr/>
      <dgm:t>
        <a:bodyPr/>
        <a:lstStyle/>
        <a:p>
          <a:endParaRPr lang="en-US" dirty="0"/>
        </a:p>
      </dgm:t>
    </dgm:pt>
    <dgm:pt modelId="{B44FFB0F-6619-4010-89EB-DB10CCDFE412}" type="parTrans" cxnId="{DE9EB6C4-6FAC-4A18-B0E6-760DB2A32333}">
      <dgm:prSet/>
      <dgm:spPr/>
      <dgm:t>
        <a:bodyPr/>
        <a:lstStyle/>
        <a:p>
          <a:endParaRPr lang="en-US"/>
        </a:p>
      </dgm:t>
    </dgm:pt>
    <dgm:pt modelId="{C950F3AB-8CAB-421F-96B2-CF9C2A81FEE8}" type="sibTrans" cxnId="{DE9EB6C4-6FAC-4A18-B0E6-760DB2A32333}">
      <dgm:prSet/>
      <dgm:spPr/>
      <dgm:t>
        <a:bodyPr/>
        <a:lstStyle/>
        <a:p>
          <a:endParaRPr lang="en-US"/>
        </a:p>
      </dgm:t>
    </dgm:pt>
    <dgm:pt modelId="{79AF653E-F4F7-491E-B04D-281A09928AD2}">
      <dgm:prSet phldrT="[Text]"/>
      <dgm:spPr/>
      <dgm:t>
        <a:bodyPr/>
        <a:lstStyle/>
        <a:p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জন্ম-১৯২৯সালের ২৪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অক্টোবর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C816658-ABF8-4472-AE05-3BB47993C4C7}" type="parTrans" cxnId="{8785F139-C704-40E0-95C0-76B49B35F3FA}">
      <dgm:prSet/>
      <dgm:spPr/>
      <dgm:t>
        <a:bodyPr/>
        <a:lstStyle/>
        <a:p>
          <a:endParaRPr lang="en-US"/>
        </a:p>
      </dgm:t>
    </dgm:pt>
    <dgm:pt modelId="{BEDF4236-CB9E-44FC-91EE-CD57E4ACDFC2}" type="sibTrans" cxnId="{8785F139-C704-40E0-95C0-76B49B35F3FA}">
      <dgm:prSet/>
      <dgm:spPr/>
      <dgm:t>
        <a:bodyPr/>
        <a:lstStyle/>
        <a:p>
          <a:endParaRPr lang="en-US"/>
        </a:p>
      </dgm:t>
    </dgm:pt>
    <dgm:pt modelId="{8459E107-9688-4ABC-88BC-4E404D479B50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জন্মস্থান-নরসিংদী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জেলা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8B42897-F530-4077-B714-995A2E07EA94}" type="parTrans" cxnId="{DD8D56DA-E8CC-4E82-91EB-A4C88598F50E}">
      <dgm:prSet/>
      <dgm:spPr/>
      <dgm:t>
        <a:bodyPr/>
        <a:lstStyle/>
        <a:p>
          <a:endParaRPr lang="en-US"/>
        </a:p>
      </dgm:t>
    </dgm:pt>
    <dgm:pt modelId="{74B18DE6-3DC6-4DB7-A2D9-B8CFD4C8AFD8}" type="sibTrans" cxnId="{DD8D56DA-E8CC-4E82-91EB-A4C88598F50E}">
      <dgm:prSet/>
      <dgm:spPr/>
      <dgm:t>
        <a:bodyPr/>
        <a:lstStyle/>
        <a:p>
          <a:endParaRPr lang="en-US"/>
        </a:p>
      </dgm:t>
    </dgm:pt>
    <dgm:pt modelId="{3A99FA20-57B8-4388-B791-7B842786E013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লিখিত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বই-রৌদ্র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করটিতে,বিধ্বত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নীলিমা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ইত্যাদি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CFCD32B-7F3D-4680-ABE9-EBBD423A9BE3}" type="parTrans" cxnId="{A599F53D-55C0-434F-8EAF-2562192D1357}">
      <dgm:prSet/>
      <dgm:spPr/>
      <dgm:t>
        <a:bodyPr/>
        <a:lstStyle/>
        <a:p>
          <a:endParaRPr lang="en-US"/>
        </a:p>
      </dgm:t>
    </dgm:pt>
    <dgm:pt modelId="{8983CC84-F2BF-47AA-A704-22441E33A06D}" type="sibTrans" cxnId="{A599F53D-55C0-434F-8EAF-2562192D1357}">
      <dgm:prSet/>
      <dgm:spPr/>
      <dgm:t>
        <a:bodyPr/>
        <a:lstStyle/>
        <a:p>
          <a:endParaRPr lang="en-US"/>
        </a:p>
      </dgm:t>
    </dgm:pt>
    <dgm:pt modelId="{47DEAEB5-E9EA-4C78-BF12-3EC3A87D624E}">
      <dgm:prSet phldrT="[Text]"/>
      <dgm:spPr/>
      <dgm:t>
        <a:bodyPr/>
        <a:lstStyle/>
        <a:p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মৃত্যু-২০০৬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সালের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১৭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আগষ্ট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9C58E17-61A0-4837-A09E-553B8ED56B01}" type="parTrans" cxnId="{FA3EA673-21F3-45CB-86BC-8678DCEF4D76}">
      <dgm:prSet/>
      <dgm:spPr/>
      <dgm:t>
        <a:bodyPr/>
        <a:lstStyle/>
        <a:p>
          <a:endParaRPr lang="en-US"/>
        </a:p>
      </dgm:t>
    </dgm:pt>
    <dgm:pt modelId="{CCCF123E-9226-48B2-859A-C8BFB5701396}" type="sibTrans" cxnId="{FA3EA673-21F3-45CB-86BC-8678DCEF4D76}">
      <dgm:prSet/>
      <dgm:spPr/>
      <dgm:t>
        <a:bodyPr/>
        <a:lstStyle/>
        <a:p>
          <a:endParaRPr lang="en-US"/>
        </a:p>
      </dgm:t>
    </dgm:pt>
    <dgm:pt modelId="{450F5878-4DE9-4F5A-BE0F-9EE354F99858}" type="pres">
      <dgm:prSet presAssocID="{F054FBA4-AC20-4F0C-B15E-E6D1F899BC0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BEDA6F-8087-442B-9912-1837F48C8B27}" type="pres">
      <dgm:prSet presAssocID="{184C2739-3448-47EE-A7D3-456E47FA0C15}" presName="centerShape" presStyleLbl="node0" presStyleIdx="0" presStyleCnt="1"/>
      <dgm:spPr/>
      <dgm:t>
        <a:bodyPr/>
        <a:lstStyle/>
        <a:p>
          <a:endParaRPr lang="en-US"/>
        </a:p>
      </dgm:t>
    </dgm:pt>
    <dgm:pt modelId="{8B6E79A0-3A02-48C5-AE2D-E95E3436F988}" type="pres">
      <dgm:prSet presAssocID="{BC816658-ABF8-4472-AE05-3BB47993C4C7}" presName="Name9" presStyleLbl="parChTrans1D2" presStyleIdx="0" presStyleCnt="4"/>
      <dgm:spPr/>
      <dgm:t>
        <a:bodyPr/>
        <a:lstStyle/>
        <a:p>
          <a:endParaRPr lang="en-US"/>
        </a:p>
      </dgm:t>
    </dgm:pt>
    <dgm:pt modelId="{1E17F8D4-BB1E-4F18-AC17-24B47D1073C9}" type="pres">
      <dgm:prSet presAssocID="{BC816658-ABF8-4472-AE05-3BB47993C4C7}" presName="connTx" presStyleLbl="parChTrans1D2" presStyleIdx="0" presStyleCnt="4"/>
      <dgm:spPr/>
      <dgm:t>
        <a:bodyPr/>
        <a:lstStyle/>
        <a:p>
          <a:endParaRPr lang="en-US"/>
        </a:p>
      </dgm:t>
    </dgm:pt>
    <dgm:pt modelId="{20F10B4A-80A0-4A13-8238-BCCD6B2867E2}" type="pres">
      <dgm:prSet presAssocID="{79AF653E-F4F7-491E-B04D-281A09928AD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B0A1B4-EB2E-4A2E-A45E-DBB9F6C26ED5}" type="pres">
      <dgm:prSet presAssocID="{38B42897-F530-4077-B714-995A2E07EA94}" presName="Name9" presStyleLbl="parChTrans1D2" presStyleIdx="1" presStyleCnt="4"/>
      <dgm:spPr/>
      <dgm:t>
        <a:bodyPr/>
        <a:lstStyle/>
        <a:p>
          <a:endParaRPr lang="en-US"/>
        </a:p>
      </dgm:t>
    </dgm:pt>
    <dgm:pt modelId="{119877D4-C84D-4711-A68D-26545FBB4EB0}" type="pres">
      <dgm:prSet presAssocID="{38B42897-F530-4077-B714-995A2E07EA94}" presName="connTx" presStyleLbl="parChTrans1D2" presStyleIdx="1" presStyleCnt="4"/>
      <dgm:spPr/>
      <dgm:t>
        <a:bodyPr/>
        <a:lstStyle/>
        <a:p>
          <a:endParaRPr lang="en-US"/>
        </a:p>
      </dgm:t>
    </dgm:pt>
    <dgm:pt modelId="{C5F2C310-9A58-4EFD-B2BF-C2BEA422A3EE}" type="pres">
      <dgm:prSet presAssocID="{8459E107-9688-4ABC-88BC-4E404D479B5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6C05FB-F57E-47DA-B3FC-152C38928E99}" type="pres">
      <dgm:prSet presAssocID="{3CFCD32B-7F3D-4680-ABE9-EBBD423A9BE3}" presName="Name9" presStyleLbl="parChTrans1D2" presStyleIdx="2" presStyleCnt="4"/>
      <dgm:spPr/>
      <dgm:t>
        <a:bodyPr/>
        <a:lstStyle/>
        <a:p>
          <a:endParaRPr lang="en-US"/>
        </a:p>
      </dgm:t>
    </dgm:pt>
    <dgm:pt modelId="{FF5751CA-8AF3-4EF5-89CA-AFBB099AD876}" type="pres">
      <dgm:prSet presAssocID="{3CFCD32B-7F3D-4680-ABE9-EBBD423A9BE3}" presName="connTx" presStyleLbl="parChTrans1D2" presStyleIdx="2" presStyleCnt="4"/>
      <dgm:spPr/>
      <dgm:t>
        <a:bodyPr/>
        <a:lstStyle/>
        <a:p>
          <a:endParaRPr lang="en-US"/>
        </a:p>
      </dgm:t>
    </dgm:pt>
    <dgm:pt modelId="{0984B550-2275-49E6-8967-F650B604AF42}" type="pres">
      <dgm:prSet presAssocID="{3A99FA20-57B8-4388-B791-7B842786E01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02E506-CDC1-4D5A-9852-2E2508CDE45D}" type="pres">
      <dgm:prSet presAssocID="{F9C58E17-61A0-4837-A09E-553B8ED56B01}" presName="Name9" presStyleLbl="parChTrans1D2" presStyleIdx="3" presStyleCnt="4"/>
      <dgm:spPr/>
      <dgm:t>
        <a:bodyPr/>
        <a:lstStyle/>
        <a:p>
          <a:endParaRPr lang="en-US"/>
        </a:p>
      </dgm:t>
    </dgm:pt>
    <dgm:pt modelId="{70294C92-6A72-43A4-8F2F-EB62ED894636}" type="pres">
      <dgm:prSet presAssocID="{F9C58E17-61A0-4837-A09E-553B8ED56B01}" presName="connTx" presStyleLbl="parChTrans1D2" presStyleIdx="3" presStyleCnt="4"/>
      <dgm:spPr/>
      <dgm:t>
        <a:bodyPr/>
        <a:lstStyle/>
        <a:p>
          <a:endParaRPr lang="en-US"/>
        </a:p>
      </dgm:t>
    </dgm:pt>
    <dgm:pt modelId="{6D6E6CC3-3F8D-4820-A2DE-7C414205CD8C}" type="pres">
      <dgm:prSet presAssocID="{47DEAEB5-E9EA-4C78-BF12-3EC3A87D624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3EAC1A-1B11-4D1B-A557-AEE649EEDF1A}" type="presOf" srcId="{3CFCD32B-7F3D-4680-ABE9-EBBD423A9BE3}" destId="{FF5751CA-8AF3-4EF5-89CA-AFBB099AD876}" srcOrd="1" destOrd="0" presId="urn:microsoft.com/office/officeart/2005/8/layout/radial1"/>
    <dgm:cxn modelId="{DD8D56DA-E8CC-4E82-91EB-A4C88598F50E}" srcId="{184C2739-3448-47EE-A7D3-456E47FA0C15}" destId="{8459E107-9688-4ABC-88BC-4E404D479B50}" srcOrd="1" destOrd="0" parTransId="{38B42897-F530-4077-B714-995A2E07EA94}" sibTransId="{74B18DE6-3DC6-4DB7-A2D9-B8CFD4C8AFD8}"/>
    <dgm:cxn modelId="{467A52F0-4FE4-49F5-8908-12D6DE15DFFB}" type="presOf" srcId="{3A99FA20-57B8-4388-B791-7B842786E013}" destId="{0984B550-2275-49E6-8967-F650B604AF42}" srcOrd="0" destOrd="0" presId="urn:microsoft.com/office/officeart/2005/8/layout/radial1"/>
    <dgm:cxn modelId="{761045CE-8FDA-4275-BD0F-C99B389BD399}" type="presOf" srcId="{F9C58E17-61A0-4837-A09E-553B8ED56B01}" destId="{6E02E506-CDC1-4D5A-9852-2E2508CDE45D}" srcOrd="0" destOrd="0" presId="urn:microsoft.com/office/officeart/2005/8/layout/radial1"/>
    <dgm:cxn modelId="{DD22F948-6472-48EF-B152-EDA426A4EAA8}" type="presOf" srcId="{BC816658-ABF8-4472-AE05-3BB47993C4C7}" destId="{1E17F8D4-BB1E-4F18-AC17-24B47D1073C9}" srcOrd="1" destOrd="0" presId="urn:microsoft.com/office/officeart/2005/8/layout/radial1"/>
    <dgm:cxn modelId="{FA3EA673-21F3-45CB-86BC-8678DCEF4D76}" srcId="{184C2739-3448-47EE-A7D3-456E47FA0C15}" destId="{47DEAEB5-E9EA-4C78-BF12-3EC3A87D624E}" srcOrd="3" destOrd="0" parTransId="{F9C58E17-61A0-4837-A09E-553B8ED56B01}" sibTransId="{CCCF123E-9226-48B2-859A-C8BFB5701396}"/>
    <dgm:cxn modelId="{B28174F8-426E-496E-8141-A3109A0B9131}" type="presOf" srcId="{BC816658-ABF8-4472-AE05-3BB47993C4C7}" destId="{8B6E79A0-3A02-48C5-AE2D-E95E3436F988}" srcOrd="0" destOrd="0" presId="urn:microsoft.com/office/officeart/2005/8/layout/radial1"/>
    <dgm:cxn modelId="{B4EACD42-1959-48B4-A4CF-D0EFEAD4FE01}" type="presOf" srcId="{F9C58E17-61A0-4837-A09E-553B8ED56B01}" destId="{70294C92-6A72-43A4-8F2F-EB62ED894636}" srcOrd="1" destOrd="0" presId="urn:microsoft.com/office/officeart/2005/8/layout/radial1"/>
    <dgm:cxn modelId="{8785F139-C704-40E0-95C0-76B49B35F3FA}" srcId="{184C2739-3448-47EE-A7D3-456E47FA0C15}" destId="{79AF653E-F4F7-491E-B04D-281A09928AD2}" srcOrd="0" destOrd="0" parTransId="{BC816658-ABF8-4472-AE05-3BB47993C4C7}" sibTransId="{BEDF4236-CB9E-44FC-91EE-CD57E4ACDFC2}"/>
    <dgm:cxn modelId="{EAB140ED-59F4-415F-8ED3-762C2D9269C3}" type="presOf" srcId="{38B42897-F530-4077-B714-995A2E07EA94}" destId="{F2B0A1B4-EB2E-4A2E-A45E-DBB9F6C26ED5}" srcOrd="0" destOrd="0" presId="urn:microsoft.com/office/officeart/2005/8/layout/radial1"/>
    <dgm:cxn modelId="{CC7DE91B-BFDF-42E1-81A2-68BFAD79C815}" type="presOf" srcId="{184C2739-3448-47EE-A7D3-456E47FA0C15}" destId="{1EBEDA6F-8087-442B-9912-1837F48C8B27}" srcOrd="0" destOrd="0" presId="urn:microsoft.com/office/officeart/2005/8/layout/radial1"/>
    <dgm:cxn modelId="{DE9EB6C4-6FAC-4A18-B0E6-760DB2A32333}" srcId="{F054FBA4-AC20-4F0C-B15E-E6D1F899BC0B}" destId="{184C2739-3448-47EE-A7D3-456E47FA0C15}" srcOrd="0" destOrd="0" parTransId="{B44FFB0F-6619-4010-89EB-DB10CCDFE412}" sibTransId="{C950F3AB-8CAB-421F-96B2-CF9C2A81FEE8}"/>
    <dgm:cxn modelId="{A599F53D-55C0-434F-8EAF-2562192D1357}" srcId="{184C2739-3448-47EE-A7D3-456E47FA0C15}" destId="{3A99FA20-57B8-4388-B791-7B842786E013}" srcOrd="2" destOrd="0" parTransId="{3CFCD32B-7F3D-4680-ABE9-EBBD423A9BE3}" sibTransId="{8983CC84-F2BF-47AA-A704-22441E33A06D}"/>
    <dgm:cxn modelId="{3C75ECA9-4888-4B13-B196-B39F2A119F16}" type="presOf" srcId="{47DEAEB5-E9EA-4C78-BF12-3EC3A87D624E}" destId="{6D6E6CC3-3F8D-4820-A2DE-7C414205CD8C}" srcOrd="0" destOrd="0" presId="urn:microsoft.com/office/officeart/2005/8/layout/radial1"/>
    <dgm:cxn modelId="{F2C69DF1-3AB9-49EB-8D04-89A73BBA35D0}" type="presOf" srcId="{8459E107-9688-4ABC-88BC-4E404D479B50}" destId="{C5F2C310-9A58-4EFD-B2BF-C2BEA422A3EE}" srcOrd="0" destOrd="0" presId="urn:microsoft.com/office/officeart/2005/8/layout/radial1"/>
    <dgm:cxn modelId="{BF8A5F26-3D4B-4C27-82F8-F70E4F53EA54}" type="presOf" srcId="{3CFCD32B-7F3D-4680-ABE9-EBBD423A9BE3}" destId="{126C05FB-F57E-47DA-B3FC-152C38928E99}" srcOrd="0" destOrd="0" presId="urn:microsoft.com/office/officeart/2005/8/layout/radial1"/>
    <dgm:cxn modelId="{F0BE065C-934D-4FC2-83F3-D6C1B38FC8BB}" type="presOf" srcId="{79AF653E-F4F7-491E-B04D-281A09928AD2}" destId="{20F10B4A-80A0-4A13-8238-BCCD6B2867E2}" srcOrd="0" destOrd="0" presId="urn:microsoft.com/office/officeart/2005/8/layout/radial1"/>
    <dgm:cxn modelId="{78646317-4F87-47A2-8A31-ABCD0747A678}" type="presOf" srcId="{38B42897-F530-4077-B714-995A2E07EA94}" destId="{119877D4-C84D-4711-A68D-26545FBB4EB0}" srcOrd="1" destOrd="0" presId="urn:microsoft.com/office/officeart/2005/8/layout/radial1"/>
    <dgm:cxn modelId="{098EFE8C-168E-4670-BC2D-04EC4AAFA6DB}" type="presOf" srcId="{F054FBA4-AC20-4F0C-B15E-E6D1F899BC0B}" destId="{450F5878-4DE9-4F5A-BE0F-9EE354F99858}" srcOrd="0" destOrd="0" presId="urn:microsoft.com/office/officeart/2005/8/layout/radial1"/>
    <dgm:cxn modelId="{E9019632-B509-4A0B-B5B6-9F19C5FF00F1}" type="presParOf" srcId="{450F5878-4DE9-4F5A-BE0F-9EE354F99858}" destId="{1EBEDA6F-8087-442B-9912-1837F48C8B27}" srcOrd="0" destOrd="0" presId="urn:microsoft.com/office/officeart/2005/8/layout/radial1"/>
    <dgm:cxn modelId="{9EDECBDA-F392-4818-A355-874CE3FD46C9}" type="presParOf" srcId="{450F5878-4DE9-4F5A-BE0F-9EE354F99858}" destId="{8B6E79A0-3A02-48C5-AE2D-E95E3436F988}" srcOrd="1" destOrd="0" presId="urn:microsoft.com/office/officeart/2005/8/layout/radial1"/>
    <dgm:cxn modelId="{33C37F6D-BC11-416A-874F-E25BF5FC70FB}" type="presParOf" srcId="{8B6E79A0-3A02-48C5-AE2D-E95E3436F988}" destId="{1E17F8D4-BB1E-4F18-AC17-24B47D1073C9}" srcOrd="0" destOrd="0" presId="urn:microsoft.com/office/officeart/2005/8/layout/radial1"/>
    <dgm:cxn modelId="{2D17C52D-C2B3-4993-8858-0FA946D61467}" type="presParOf" srcId="{450F5878-4DE9-4F5A-BE0F-9EE354F99858}" destId="{20F10B4A-80A0-4A13-8238-BCCD6B2867E2}" srcOrd="2" destOrd="0" presId="urn:microsoft.com/office/officeart/2005/8/layout/radial1"/>
    <dgm:cxn modelId="{DF152465-98D6-4849-BB15-FBFA00D51F8F}" type="presParOf" srcId="{450F5878-4DE9-4F5A-BE0F-9EE354F99858}" destId="{F2B0A1B4-EB2E-4A2E-A45E-DBB9F6C26ED5}" srcOrd="3" destOrd="0" presId="urn:microsoft.com/office/officeart/2005/8/layout/radial1"/>
    <dgm:cxn modelId="{4E032CD1-099D-422F-B417-DD07385DDAB4}" type="presParOf" srcId="{F2B0A1B4-EB2E-4A2E-A45E-DBB9F6C26ED5}" destId="{119877D4-C84D-4711-A68D-26545FBB4EB0}" srcOrd="0" destOrd="0" presId="urn:microsoft.com/office/officeart/2005/8/layout/radial1"/>
    <dgm:cxn modelId="{59AE8F63-A9C3-4664-8191-CBC5B07651C9}" type="presParOf" srcId="{450F5878-4DE9-4F5A-BE0F-9EE354F99858}" destId="{C5F2C310-9A58-4EFD-B2BF-C2BEA422A3EE}" srcOrd="4" destOrd="0" presId="urn:microsoft.com/office/officeart/2005/8/layout/radial1"/>
    <dgm:cxn modelId="{D5B34DC3-E01D-443F-B081-B202E8D02ED8}" type="presParOf" srcId="{450F5878-4DE9-4F5A-BE0F-9EE354F99858}" destId="{126C05FB-F57E-47DA-B3FC-152C38928E99}" srcOrd="5" destOrd="0" presId="urn:microsoft.com/office/officeart/2005/8/layout/radial1"/>
    <dgm:cxn modelId="{8D8AB281-EC24-4832-88FC-6CEE3F6EAF40}" type="presParOf" srcId="{126C05FB-F57E-47DA-B3FC-152C38928E99}" destId="{FF5751CA-8AF3-4EF5-89CA-AFBB099AD876}" srcOrd="0" destOrd="0" presId="urn:microsoft.com/office/officeart/2005/8/layout/radial1"/>
    <dgm:cxn modelId="{FADC6268-4E4C-4291-A69E-C6FB07DC9CE6}" type="presParOf" srcId="{450F5878-4DE9-4F5A-BE0F-9EE354F99858}" destId="{0984B550-2275-49E6-8967-F650B604AF42}" srcOrd="6" destOrd="0" presId="urn:microsoft.com/office/officeart/2005/8/layout/radial1"/>
    <dgm:cxn modelId="{F78FB02F-342B-4AB5-9EA2-7A33149C4DC6}" type="presParOf" srcId="{450F5878-4DE9-4F5A-BE0F-9EE354F99858}" destId="{6E02E506-CDC1-4D5A-9852-2E2508CDE45D}" srcOrd="7" destOrd="0" presId="urn:microsoft.com/office/officeart/2005/8/layout/radial1"/>
    <dgm:cxn modelId="{986C5B7D-F611-4514-AC30-21E902490F86}" type="presParOf" srcId="{6E02E506-CDC1-4D5A-9852-2E2508CDE45D}" destId="{70294C92-6A72-43A4-8F2F-EB62ED894636}" srcOrd="0" destOrd="0" presId="urn:microsoft.com/office/officeart/2005/8/layout/radial1"/>
    <dgm:cxn modelId="{3F215903-6AEC-4A3A-B724-1F126A5C34DC}" type="presParOf" srcId="{450F5878-4DE9-4F5A-BE0F-9EE354F99858}" destId="{6D6E6CC3-3F8D-4820-A2DE-7C414205CD8C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7C351A-E6AE-4739-A6DA-9D8744012499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B4209F5F-FE9C-4F80-B057-43D5CC796D34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কবি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শামসুর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রাহমান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E1DA3BB-8D17-4917-A48F-4E278CD8790A}" type="parTrans" cxnId="{20DFA58B-1611-4343-A4D0-6FC33DE4BC18}">
      <dgm:prSet/>
      <dgm:spPr/>
      <dgm:t>
        <a:bodyPr/>
        <a:lstStyle/>
        <a:p>
          <a:endParaRPr lang="en-US"/>
        </a:p>
      </dgm:t>
    </dgm:pt>
    <dgm:pt modelId="{06A80FCD-96A8-406C-94D7-40D48B74CF32}" type="sibTrans" cxnId="{20DFA58B-1611-4343-A4D0-6FC33DE4BC18}">
      <dgm:prSet/>
      <dgm:spPr/>
      <dgm:t>
        <a:bodyPr/>
        <a:lstStyle/>
        <a:p>
          <a:endParaRPr lang="en-US"/>
        </a:p>
      </dgm:t>
    </dgm:pt>
    <dgm:pt modelId="{F9064B76-97F5-41BA-A392-C9ACC8B4AEAF}" type="pres">
      <dgm:prSet presAssocID="{127C351A-E6AE-4739-A6DA-9D8744012499}" presName="Name0" presStyleCnt="0">
        <dgm:presLayoutVars>
          <dgm:dir/>
          <dgm:resizeHandles val="exact"/>
        </dgm:presLayoutVars>
      </dgm:prSet>
      <dgm:spPr/>
    </dgm:pt>
    <dgm:pt modelId="{451B2219-1C86-4D2E-880A-B80EAE747FD0}" type="pres">
      <dgm:prSet presAssocID="{127C351A-E6AE-4739-A6DA-9D8744012499}" presName="fgShape" presStyleLbl="fgShp" presStyleIdx="0" presStyleCnt="1"/>
      <dgm:spPr/>
    </dgm:pt>
    <dgm:pt modelId="{9B2FB19F-47CF-43FD-9CAF-D38207FC5B2A}" type="pres">
      <dgm:prSet presAssocID="{127C351A-E6AE-4739-A6DA-9D8744012499}" presName="linComp" presStyleCnt="0"/>
      <dgm:spPr/>
    </dgm:pt>
    <dgm:pt modelId="{AE003AC4-B7E8-4564-B2BE-7F156B9F5B93}" type="pres">
      <dgm:prSet presAssocID="{B4209F5F-FE9C-4F80-B057-43D5CC796D34}" presName="compNode" presStyleCnt="0"/>
      <dgm:spPr/>
    </dgm:pt>
    <dgm:pt modelId="{E5604DCB-0EB1-4E32-BACB-340E19B9EF83}" type="pres">
      <dgm:prSet presAssocID="{B4209F5F-FE9C-4F80-B057-43D5CC796D34}" presName="bkgdShape" presStyleLbl="node1" presStyleIdx="0" presStyleCnt="1"/>
      <dgm:spPr/>
      <dgm:t>
        <a:bodyPr/>
        <a:lstStyle/>
        <a:p>
          <a:endParaRPr lang="en-US"/>
        </a:p>
      </dgm:t>
    </dgm:pt>
    <dgm:pt modelId="{53295350-034D-4278-BC72-1708512DFF23}" type="pres">
      <dgm:prSet presAssocID="{B4209F5F-FE9C-4F80-B057-43D5CC796D34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E3302B-D6DF-4F9E-AADC-18777D37DCDD}" type="pres">
      <dgm:prSet presAssocID="{B4209F5F-FE9C-4F80-B057-43D5CC796D34}" presName="invisiNode" presStyleLbl="node1" presStyleIdx="0" presStyleCnt="1"/>
      <dgm:spPr/>
    </dgm:pt>
    <dgm:pt modelId="{7B326221-F5B8-4239-8490-FC3C472A19E1}" type="pres">
      <dgm:prSet presAssocID="{B4209F5F-FE9C-4F80-B057-43D5CC796D34}" presName="imagNode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</dgm:pt>
  </dgm:ptLst>
  <dgm:cxnLst>
    <dgm:cxn modelId="{80B692F0-A444-44FF-A7AF-2FACEDCED2A6}" type="presOf" srcId="{B4209F5F-FE9C-4F80-B057-43D5CC796D34}" destId="{E5604DCB-0EB1-4E32-BACB-340E19B9EF83}" srcOrd="0" destOrd="0" presId="urn:microsoft.com/office/officeart/2005/8/layout/hList7"/>
    <dgm:cxn modelId="{20DFA58B-1611-4343-A4D0-6FC33DE4BC18}" srcId="{127C351A-E6AE-4739-A6DA-9D8744012499}" destId="{B4209F5F-FE9C-4F80-B057-43D5CC796D34}" srcOrd="0" destOrd="0" parTransId="{AE1DA3BB-8D17-4917-A48F-4E278CD8790A}" sibTransId="{06A80FCD-96A8-406C-94D7-40D48B74CF32}"/>
    <dgm:cxn modelId="{19E9A755-0E0A-41D8-B240-25294A397E49}" type="presOf" srcId="{B4209F5F-FE9C-4F80-B057-43D5CC796D34}" destId="{53295350-034D-4278-BC72-1708512DFF23}" srcOrd="1" destOrd="0" presId="urn:microsoft.com/office/officeart/2005/8/layout/hList7"/>
    <dgm:cxn modelId="{84B3A161-0EA1-4355-B9A1-73EFAC59B87D}" type="presOf" srcId="{127C351A-E6AE-4739-A6DA-9D8744012499}" destId="{F9064B76-97F5-41BA-A392-C9ACC8B4AEAF}" srcOrd="0" destOrd="0" presId="urn:microsoft.com/office/officeart/2005/8/layout/hList7"/>
    <dgm:cxn modelId="{7D83C584-1A50-43A7-A09A-263BF94B5003}" type="presParOf" srcId="{F9064B76-97F5-41BA-A392-C9ACC8B4AEAF}" destId="{451B2219-1C86-4D2E-880A-B80EAE747FD0}" srcOrd="0" destOrd="0" presId="urn:microsoft.com/office/officeart/2005/8/layout/hList7"/>
    <dgm:cxn modelId="{134AEF60-E614-4559-BF69-B4638ED96D34}" type="presParOf" srcId="{F9064B76-97F5-41BA-A392-C9ACC8B4AEAF}" destId="{9B2FB19F-47CF-43FD-9CAF-D38207FC5B2A}" srcOrd="1" destOrd="0" presId="urn:microsoft.com/office/officeart/2005/8/layout/hList7"/>
    <dgm:cxn modelId="{E051ADC2-4CC5-4A7F-A0A2-FD785BED189B}" type="presParOf" srcId="{9B2FB19F-47CF-43FD-9CAF-D38207FC5B2A}" destId="{AE003AC4-B7E8-4564-B2BE-7F156B9F5B93}" srcOrd="0" destOrd="0" presId="urn:microsoft.com/office/officeart/2005/8/layout/hList7"/>
    <dgm:cxn modelId="{D47EF51D-AA19-4812-91CA-FF161D42AC25}" type="presParOf" srcId="{AE003AC4-B7E8-4564-B2BE-7F156B9F5B93}" destId="{E5604DCB-0EB1-4E32-BACB-340E19B9EF83}" srcOrd="0" destOrd="0" presId="urn:microsoft.com/office/officeart/2005/8/layout/hList7"/>
    <dgm:cxn modelId="{8F7D5A13-96B2-411B-A2ED-4C9E6E7A7C96}" type="presParOf" srcId="{AE003AC4-B7E8-4564-B2BE-7F156B9F5B93}" destId="{53295350-034D-4278-BC72-1708512DFF23}" srcOrd="1" destOrd="0" presId="urn:microsoft.com/office/officeart/2005/8/layout/hList7"/>
    <dgm:cxn modelId="{87782921-3738-4D34-8BC1-76B7263D4483}" type="presParOf" srcId="{AE003AC4-B7E8-4564-B2BE-7F156B9F5B93}" destId="{5AE3302B-D6DF-4F9E-AADC-18777D37DCDD}" srcOrd="2" destOrd="0" presId="urn:microsoft.com/office/officeart/2005/8/layout/hList7"/>
    <dgm:cxn modelId="{32129F37-2A69-40DB-A4A7-95E4A0B43781}" type="presParOf" srcId="{AE003AC4-B7E8-4564-B2BE-7F156B9F5B93}" destId="{7B326221-F5B8-4239-8490-FC3C472A19E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BEDA6F-8087-442B-9912-1837F48C8B27}">
      <dsp:nvSpPr>
        <dsp:cNvPr id="0" name=""/>
        <dsp:cNvSpPr/>
      </dsp:nvSpPr>
      <dsp:spPr>
        <a:xfrm>
          <a:off x="3317797" y="1963130"/>
          <a:ext cx="1492405" cy="14924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 dirty="0"/>
        </a:p>
      </dsp:txBody>
      <dsp:txXfrm>
        <a:off x="3536355" y="2181688"/>
        <a:ext cx="1055289" cy="1055289"/>
      </dsp:txXfrm>
    </dsp:sp>
    <dsp:sp modelId="{8B6E79A0-3A02-48C5-AE2D-E95E3436F988}">
      <dsp:nvSpPr>
        <dsp:cNvPr id="0" name=""/>
        <dsp:cNvSpPr/>
      </dsp:nvSpPr>
      <dsp:spPr>
        <a:xfrm rot="16200000">
          <a:off x="3838366" y="1720972"/>
          <a:ext cx="45126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51266" y="1652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52718" y="1726216"/>
        <a:ext cx="22563" cy="22563"/>
      </dsp:txXfrm>
    </dsp:sp>
    <dsp:sp modelId="{20F10B4A-80A0-4A13-8238-BCCD6B2867E2}">
      <dsp:nvSpPr>
        <dsp:cNvPr id="0" name=""/>
        <dsp:cNvSpPr/>
      </dsp:nvSpPr>
      <dsp:spPr>
        <a:xfrm>
          <a:off x="3317797" y="19459"/>
          <a:ext cx="1492405" cy="14924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জন্ম-১৯২৯সালের ২৪ </a:t>
          </a:r>
          <a:r>
            <a:rPr lang="en-US" sz="1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অক্টোবর</a:t>
          </a:r>
          <a:r>
            <a:rPr lang="en-US" sz="1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1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36355" y="238017"/>
        <a:ext cx="1055289" cy="1055289"/>
      </dsp:txXfrm>
    </dsp:sp>
    <dsp:sp modelId="{F2B0A1B4-EB2E-4A2E-A45E-DBB9F6C26ED5}">
      <dsp:nvSpPr>
        <dsp:cNvPr id="0" name=""/>
        <dsp:cNvSpPr/>
      </dsp:nvSpPr>
      <dsp:spPr>
        <a:xfrm>
          <a:off x="4810202" y="2692808"/>
          <a:ext cx="45126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51266" y="1652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024554" y="2698051"/>
        <a:ext cx="22563" cy="22563"/>
      </dsp:txXfrm>
    </dsp:sp>
    <dsp:sp modelId="{C5F2C310-9A58-4EFD-B2BF-C2BEA422A3EE}">
      <dsp:nvSpPr>
        <dsp:cNvPr id="0" name=""/>
        <dsp:cNvSpPr/>
      </dsp:nvSpPr>
      <dsp:spPr>
        <a:xfrm>
          <a:off x="5261469" y="1963130"/>
          <a:ext cx="1492405" cy="14924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জন্মস্থান-নরসিংদী</a:t>
          </a:r>
          <a:r>
            <a:rPr lang="en-US" sz="1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জেলা</a:t>
          </a:r>
          <a:r>
            <a:rPr lang="en-US" sz="1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1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480027" y="2181688"/>
        <a:ext cx="1055289" cy="1055289"/>
      </dsp:txXfrm>
    </dsp:sp>
    <dsp:sp modelId="{126C05FB-F57E-47DA-B3FC-152C38928E99}">
      <dsp:nvSpPr>
        <dsp:cNvPr id="0" name=""/>
        <dsp:cNvSpPr/>
      </dsp:nvSpPr>
      <dsp:spPr>
        <a:xfrm rot="5400000">
          <a:off x="3838366" y="3664644"/>
          <a:ext cx="45126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51266" y="1652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52718" y="3669887"/>
        <a:ext cx="22563" cy="22563"/>
      </dsp:txXfrm>
    </dsp:sp>
    <dsp:sp modelId="{0984B550-2275-49E6-8967-F650B604AF42}">
      <dsp:nvSpPr>
        <dsp:cNvPr id="0" name=""/>
        <dsp:cNvSpPr/>
      </dsp:nvSpPr>
      <dsp:spPr>
        <a:xfrm>
          <a:off x="3317797" y="3906802"/>
          <a:ext cx="1492405" cy="14924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লিখিত</a:t>
          </a:r>
          <a:r>
            <a:rPr lang="en-US" sz="1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বই-রৌদ্র</a:t>
          </a:r>
          <a:r>
            <a:rPr lang="en-US" sz="1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করটিতে,বিধ্বত</a:t>
          </a:r>
          <a:r>
            <a:rPr lang="en-US" sz="1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নীলিমা</a:t>
          </a:r>
          <a:r>
            <a:rPr lang="en-US" sz="1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ইত্যাদি</a:t>
          </a:r>
          <a:r>
            <a:rPr lang="en-US" sz="1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1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36355" y="4125360"/>
        <a:ext cx="1055289" cy="1055289"/>
      </dsp:txXfrm>
    </dsp:sp>
    <dsp:sp modelId="{6E02E506-CDC1-4D5A-9852-2E2508CDE45D}">
      <dsp:nvSpPr>
        <dsp:cNvPr id="0" name=""/>
        <dsp:cNvSpPr/>
      </dsp:nvSpPr>
      <dsp:spPr>
        <a:xfrm rot="10800000">
          <a:off x="2866530" y="2692808"/>
          <a:ext cx="45126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51266" y="1652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080882" y="2698051"/>
        <a:ext cx="22563" cy="22563"/>
      </dsp:txXfrm>
    </dsp:sp>
    <dsp:sp modelId="{6D6E6CC3-3F8D-4820-A2DE-7C414205CD8C}">
      <dsp:nvSpPr>
        <dsp:cNvPr id="0" name=""/>
        <dsp:cNvSpPr/>
      </dsp:nvSpPr>
      <dsp:spPr>
        <a:xfrm>
          <a:off x="1374125" y="1963130"/>
          <a:ext cx="1492405" cy="14924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মৃত্যু-২০০৬ </a:t>
          </a:r>
          <a:r>
            <a:rPr lang="en-US" sz="1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সালের</a:t>
          </a:r>
          <a:r>
            <a:rPr lang="en-US" sz="1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১৭ </a:t>
          </a:r>
          <a:r>
            <a:rPr lang="en-US" sz="1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আগষ্ট</a:t>
          </a:r>
          <a:r>
            <a:rPr lang="en-US" sz="1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1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92683" y="2181688"/>
        <a:ext cx="1055289" cy="10552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604DCB-0EB1-4E32-BACB-340E19B9EF83}">
      <dsp:nvSpPr>
        <dsp:cNvPr id="0" name=""/>
        <dsp:cNvSpPr/>
      </dsp:nvSpPr>
      <dsp:spPr>
        <a:xfrm>
          <a:off x="0" y="0"/>
          <a:ext cx="1520856" cy="2102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কবি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শামসুর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রাহমান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0" y="840850"/>
        <a:ext cx="1520856" cy="840850"/>
      </dsp:txXfrm>
    </dsp:sp>
    <dsp:sp modelId="{7B326221-F5B8-4239-8490-FC3C472A19E1}">
      <dsp:nvSpPr>
        <dsp:cNvPr id="0" name=""/>
        <dsp:cNvSpPr/>
      </dsp:nvSpPr>
      <dsp:spPr>
        <a:xfrm>
          <a:off x="410424" y="126127"/>
          <a:ext cx="700007" cy="70000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1B2219-1C86-4D2E-880A-B80EAE747FD0}">
      <dsp:nvSpPr>
        <dsp:cNvPr id="0" name=""/>
        <dsp:cNvSpPr/>
      </dsp:nvSpPr>
      <dsp:spPr>
        <a:xfrm>
          <a:off x="60834" y="1681700"/>
          <a:ext cx="1399187" cy="315318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F93235-6303-4AC9-AD97-6E45B2101524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FF4E97-41EC-44A4-A0BE-FF1F7F070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845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F4E97-41EC-44A4-A0BE-FF1F7F0700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453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F4E97-41EC-44A4-A0BE-FF1F7F0700A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676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F4E97-41EC-44A4-A0BE-FF1F7F0700A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969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F4E97-41EC-44A4-A0BE-FF1F7F0700A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401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F6C539F-376D-4D41-A8AC-3964BE37E1B9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7AE0E1B-6E9C-4A28-BD67-A111E946343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1904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C539F-376D-4D41-A8AC-3964BE37E1B9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E0E1B-6E9C-4A28-BD67-A111E9463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434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C539F-376D-4D41-A8AC-3964BE37E1B9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E0E1B-6E9C-4A28-BD67-A111E946343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4667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C539F-376D-4D41-A8AC-3964BE37E1B9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E0E1B-6E9C-4A28-BD67-A111E94634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24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C539F-376D-4D41-A8AC-3964BE37E1B9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E0E1B-6E9C-4A28-BD67-A111E9463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80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C539F-376D-4D41-A8AC-3964BE37E1B9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E0E1B-6E9C-4A28-BD67-A111E946343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5982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C539F-376D-4D41-A8AC-3964BE37E1B9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E0E1B-6E9C-4A28-BD67-A111E946343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7737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C539F-376D-4D41-A8AC-3964BE37E1B9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E0E1B-6E9C-4A28-BD67-A111E946343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823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C539F-376D-4D41-A8AC-3964BE37E1B9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E0E1B-6E9C-4A28-BD67-A111E946343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736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C539F-376D-4D41-A8AC-3964BE37E1B9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E0E1B-6E9C-4A28-BD67-A111E9463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53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C539F-376D-4D41-A8AC-3964BE37E1B9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E0E1B-6E9C-4A28-BD67-A111E946343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409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C539F-376D-4D41-A8AC-3964BE37E1B9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E0E1B-6E9C-4A28-BD67-A111E9463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01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C539F-376D-4D41-A8AC-3964BE37E1B9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E0E1B-6E9C-4A28-BD67-A111E9463434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337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C539F-376D-4D41-A8AC-3964BE37E1B9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E0E1B-6E9C-4A28-BD67-A111E946343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268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C539F-376D-4D41-A8AC-3964BE37E1B9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E0E1B-6E9C-4A28-BD67-A111E9463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481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C539F-376D-4D41-A8AC-3964BE37E1B9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E0E1B-6E9C-4A28-BD67-A111E946343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9178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C539F-376D-4D41-A8AC-3964BE37E1B9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E0E1B-6E9C-4A28-BD67-A111E9463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18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F6C539F-376D-4D41-A8AC-3964BE37E1B9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7AE0E1B-6E9C-4A28-BD67-A111E9463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07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51" y="628649"/>
            <a:ext cx="10999305" cy="563962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785812" y="628650"/>
            <a:ext cx="208597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13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50467" y="2094714"/>
            <a:ext cx="24003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13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77025" y="3192770"/>
            <a:ext cx="254317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13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79694" y="4642009"/>
            <a:ext cx="367188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13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56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145" y="450574"/>
            <a:ext cx="7156776" cy="58309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3095" y="1483623"/>
            <a:ext cx="3768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তোমাকে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জন্যে,হে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স্বাধীনতা-তোমাকে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জন্যে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কতবার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ভাসতে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রক্তগংগায়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কতবার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খাণ্ডবদাহন</a:t>
            </a:r>
            <a:r>
              <a:rPr lang="en-US" sz="2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1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1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39" y="593034"/>
            <a:ext cx="5605670" cy="34323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531" y="463826"/>
            <a:ext cx="5446643" cy="35615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41983" y="4240696"/>
            <a:ext cx="78850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সাকিনা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বিবির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কপাল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ভাঙলো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সিঁথির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সিঁদুর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মুছে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হরিদাসীর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55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35" y="495361"/>
            <a:ext cx="5791199" cy="41725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175" y="495362"/>
            <a:ext cx="5608251" cy="41725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21672" y="4785691"/>
            <a:ext cx="10372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শহরের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বুকে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জলপাই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ট্যাঙ্ক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এলো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lvl="1"/>
            <a:r>
              <a:rPr lang="en-US" sz="360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দানবের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চীৎকার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3385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0113" y="757238"/>
            <a:ext cx="52863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44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0113" y="2085975"/>
            <a:ext cx="5372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শহরের</a:t>
            </a:r>
            <a:r>
              <a:rPr lang="en-US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বুকে</a:t>
            </a:r>
            <a:r>
              <a:rPr lang="en-US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এলো</a:t>
            </a:r>
            <a:r>
              <a:rPr lang="en-US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05580" y="1778197"/>
            <a:ext cx="3357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জলপাই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রঙ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ট্যাংক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এলো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7067" y="3230046"/>
            <a:ext cx="2486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উজাড়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05580" y="3230046"/>
            <a:ext cx="2753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বস্তি</a:t>
            </a:r>
            <a:r>
              <a:rPr lang="en-US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উজাড়</a:t>
            </a:r>
            <a:r>
              <a:rPr lang="en-US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477" y="450410"/>
            <a:ext cx="2958536" cy="32711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671" y="2968050"/>
            <a:ext cx="3780148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8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2155" y="579795"/>
            <a:ext cx="48260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জটিল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2300" y="15875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3376" y="1587500"/>
            <a:ext cx="2245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2300" y="1956832"/>
            <a:ext cx="2416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endParaRPr lang="en-US" dirty="0"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638300" y="2124275"/>
            <a:ext cx="80464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035" y="1533356"/>
            <a:ext cx="1869744" cy="1273275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 rot="16200000">
            <a:off x="6218271" y="2901860"/>
            <a:ext cx="677207" cy="14893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16200000">
            <a:off x="6280896" y="1425312"/>
            <a:ext cx="551955" cy="14893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588155" y="1956832"/>
            <a:ext cx="2620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782" y="3316577"/>
            <a:ext cx="1534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ভগ্নস্তুপ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Striped Right Arrow 12"/>
          <p:cNvSpPr/>
          <p:nvPr/>
        </p:nvSpPr>
        <p:spPr>
          <a:xfrm flipV="1">
            <a:off x="1638300" y="3547410"/>
            <a:ext cx="804649" cy="6823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85"/>
          <a:stretch/>
        </p:blipFill>
        <p:spPr>
          <a:xfrm>
            <a:off x="3039035" y="2867599"/>
            <a:ext cx="1869744" cy="142786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92873" y="3392821"/>
            <a:ext cx="2415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ভাঙা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1782" y="5207731"/>
            <a:ext cx="171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উজাড়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5812192" y="4993790"/>
            <a:ext cx="1400735" cy="6593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Notched Right Arrow 17"/>
          <p:cNvSpPr/>
          <p:nvPr/>
        </p:nvSpPr>
        <p:spPr>
          <a:xfrm flipV="1">
            <a:off x="1638300" y="5323469"/>
            <a:ext cx="804649" cy="7881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035" y="4492214"/>
            <a:ext cx="1869744" cy="149579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792873" y="5100009"/>
            <a:ext cx="1555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নিঃশেষ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22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9" grpId="0" animBg="1"/>
      <p:bldP spid="10" grpId="0"/>
      <p:bldP spid="13" grpId="0" animBg="1"/>
      <p:bldP spid="17" grpId="0" animBg="1"/>
      <p:bldP spid="18" grpId="0" animBg="1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560" y="424070"/>
            <a:ext cx="11308866" cy="1065765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6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r>
              <a:rPr lang="en-US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পর্যালোচনা</a:t>
            </a:r>
            <a:endParaRPr lang="en-US" sz="6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026" y="1590260"/>
            <a:ext cx="5353878" cy="4719223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8" y="1590261"/>
            <a:ext cx="5527606" cy="471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6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348" y="609599"/>
            <a:ext cx="11025809" cy="1046921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540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348" y="4911587"/>
            <a:ext cx="11025809" cy="1409699"/>
          </a:xfrm>
          <a:blipFill>
            <a:blip r:embed="rId3"/>
            <a:tile tx="0" ty="0" sx="100000" sy="100000" flip="none" algn="tl"/>
          </a:blipFill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‘ক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গ্রুপ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জলপাই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রং-এর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ট্যাংককে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দানবের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‘খ’-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গ্রুপ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কতবার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ভাসতে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রক্তগঙ্গায়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বুঝিয়েছেন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219" y="1769917"/>
            <a:ext cx="6248400" cy="303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8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929109" y="867054"/>
            <a:ext cx="6832753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9109" y="2238233"/>
            <a:ext cx="5003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১।কবি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2940" y="2823008"/>
            <a:ext cx="6106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২।হরিদাসী ও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সাকিনা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প্রতিনিধিত্ব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92940" y="3525309"/>
            <a:ext cx="58501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3।যত্রতত্র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মেশিনগান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ফোটাল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এ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বোঝানো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01306" y="4650565"/>
            <a:ext cx="45719" cy="15179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99862" y="2258344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নরসিংদী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76379" y="2823008"/>
            <a:ext cx="2054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যুদ্ধে </a:t>
            </a:r>
            <a:r>
              <a:rPr lang="en-US" sz="24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স্বজন</a:t>
            </a:r>
            <a:r>
              <a:rPr lang="en-US" sz="24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হারাদের</a:t>
            </a:r>
            <a:endParaRPr lang="en-US" sz="24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76379" y="3648419"/>
            <a:ext cx="1887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সেনাদের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বর্বরতা</a:t>
            </a:r>
            <a:endParaRPr lang="en-US" sz="2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18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2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9367" y="750627"/>
            <a:ext cx="7670042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19366" y="4939310"/>
            <a:ext cx="7731458" cy="13234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প্রত্যক্ষদর্শীর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১০০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অনুচ্ছেদ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647" y="1487950"/>
            <a:ext cx="3884706" cy="388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8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97" y="579176"/>
            <a:ext cx="10986052" cy="58446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76215" y="191069"/>
            <a:ext cx="424445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92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6966" y="649623"/>
            <a:ext cx="9601196" cy="1303867"/>
          </a:xfrm>
        </p:spPr>
        <p:txBody>
          <a:bodyPr/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782" y="2291722"/>
            <a:ext cx="4718304" cy="619540"/>
          </a:xfrm>
        </p:spPr>
        <p:txBody>
          <a:bodyPr/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9506" y="2980024"/>
            <a:ext cx="4718304" cy="283888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n-IN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মোঃআব্দুল হালিম</a:t>
            </a:r>
          </a:p>
          <a:p>
            <a:pPr marL="0" indent="0">
              <a:buNone/>
            </a:pPr>
            <a:r>
              <a:rPr lang="bn-IN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</a:t>
            </a:r>
            <a:r>
              <a:rPr lang="en-US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bn-IN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অধ্যাপক(বাংলা</a:t>
            </a:r>
            <a:r>
              <a:rPr lang="bn-IN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marL="0" indent="0">
              <a:buNone/>
            </a:pPr>
            <a:r>
              <a:rPr lang="bn-IN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খঞ্জনপুর </a:t>
            </a:r>
            <a:r>
              <a:rPr lang="bn-IN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তালকুড়া</a:t>
            </a:r>
            <a:r>
              <a:rPr lang="en-US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লতিফিয়া</a:t>
            </a:r>
            <a:r>
              <a:rPr lang="en-US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bn-IN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আলিম </a:t>
            </a:r>
            <a:r>
              <a:rPr lang="bn-IN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endParaRPr lang="en-US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সাপাহার,নওগাঁ</a:t>
            </a:r>
            <a:r>
              <a:rPr lang="en-US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নং-০১৭২৪১১৩৬৩৬</a:t>
            </a:r>
          </a:p>
          <a:p>
            <a:pPr marL="0" indent="0">
              <a:buNone/>
            </a:pPr>
            <a:endParaRPr lang="en-US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294" y="2279581"/>
            <a:ext cx="4718304" cy="576262"/>
          </a:xfrm>
        </p:spPr>
        <p:txBody>
          <a:bodyPr/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67600" y="2991408"/>
            <a:ext cx="3943992" cy="2635078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শ্রেণি-৯ম,</a:t>
            </a:r>
          </a:p>
          <a:p>
            <a:r>
              <a:rPr lang="en-US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বিষয়-বাংলা</a:t>
            </a:r>
            <a:r>
              <a:rPr lang="en-US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১ম</a:t>
            </a:r>
          </a:p>
          <a:p>
            <a:r>
              <a:rPr lang="en-US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সময়-৫০ </a:t>
            </a:r>
            <a:r>
              <a:rPr lang="en-US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তারিখ-০৭/০৭/২০১৯</a:t>
            </a:r>
            <a:endParaRPr lang="en-US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582" y="2424545"/>
            <a:ext cx="2001982" cy="260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2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2851" y="560914"/>
            <a:ext cx="10959549" cy="17543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‘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তোমাকে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</a:p>
          <a:p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51" y="1431235"/>
            <a:ext cx="10959549" cy="485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90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49356"/>
            <a:ext cx="10999304" cy="560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48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021" y="583096"/>
            <a:ext cx="3162127" cy="25444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313" y="583095"/>
            <a:ext cx="3339548" cy="25311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9" y="583095"/>
            <a:ext cx="4253948" cy="25709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8" y="3180521"/>
            <a:ext cx="4743940" cy="30877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643" y="3180521"/>
            <a:ext cx="6122505" cy="308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55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5469" y="614149"/>
            <a:ext cx="6619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25863" y="1768621"/>
            <a:ext cx="6550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33098" y="2425229"/>
            <a:ext cx="4121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দূর্বোধ্য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8211" y="4232223"/>
            <a:ext cx="7888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33098" y="3215225"/>
            <a:ext cx="52134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অর্জনে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সাধারন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24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9403770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82936972"/>
              </p:ext>
            </p:extLst>
          </p:nvPr>
        </p:nvGraphicFramePr>
        <p:xfrm>
          <a:off x="5318885" y="2385391"/>
          <a:ext cx="1520856" cy="2102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07096" y="940904"/>
            <a:ext cx="2478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48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591" y="596348"/>
            <a:ext cx="11078818" cy="109993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746" y="1787237"/>
            <a:ext cx="9504217" cy="4088102"/>
          </a:xfrm>
        </p:spPr>
      </p:pic>
    </p:spTree>
    <p:extLst>
      <p:ext uri="{BB962C8B-B14F-4D97-AF65-F5344CB8AC3E}">
        <p14:creationId xmlns:p14="http://schemas.microsoft.com/office/powerpoint/2010/main" val="287835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80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36" y="1953491"/>
            <a:ext cx="10571019" cy="4779818"/>
          </a:xfrm>
        </p:spPr>
      </p:pic>
    </p:spTree>
    <p:extLst>
      <p:ext uri="{BB962C8B-B14F-4D97-AF65-F5344CB8AC3E}">
        <p14:creationId xmlns:p14="http://schemas.microsoft.com/office/powerpoint/2010/main" val="399369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681</TotalTime>
  <Words>278</Words>
  <Application>Microsoft Office PowerPoint</Application>
  <PresentationFormat>Custom</PresentationFormat>
  <Paragraphs>69</Paragraphs>
  <Slides>19</Slides>
  <Notes>4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Organic</vt:lpstr>
      <vt:lpstr>PowerPoint Presentation</vt:lpstr>
      <vt:lpstr>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আদর্শ পাঠ</vt:lpstr>
      <vt:lpstr> সরব পাঠ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বিষয়বস্তু পর্যালোচনা</vt:lpstr>
      <vt:lpstr>দলীয় কাজ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Thispc</dc:creator>
  <cp:lastModifiedBy>Laptop Solution</cp:lastModifiedBy>
  <cp:revision>126</cp:revision>
  <dcterms:created xsi:type="dcterms:W3CDTF">2019-05-06T15:52:54Z</dcterms:created>
  <dcterms:modified xsi:type="dcterms:W3CDTF">2020-01-29T20:37:58Z</dcterms:modified>
</cp:coreProperties>
</file>