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259" r:id="rId4"/>
    <p:sldId id="260" r:id="rId5"/>
    <p:sldId id="256" r:id="rId6"/>
    <p:sldId id="262" r:id="rId7"/>
    <p:sldId id="261" r:id="rId8"/>
    <p:sldId id="275" r:id="rId9"/>
    <p:sldId id="276" r:id="rId10"/>
    <p:sldId id="277" r:id="rId11"/>
    <p:sldId id="279" r:id="rId12"/>
    <p:sldId id="280" r:id="rId13"/>
    <p:sldId id="263" r:id="rId14"/>
    <p:sldId id="268" r:id="rId15"/>
    <p:sldId id="269" r:id="rId16"/>
    <p:sldId id="270" r:id="rId17"/>
    <p:sldId id="265" r:id="rId18"/>
    <p:sldId id="266" r:id="rId19"/>
    <p:sldId id="264" r:id="rId20"/>
    <p:sldId id="267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6CA6A-12FC-4921-BE07-F1CED04ED00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A1D72-563A-4028-BA30-5440626F0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A1D72-563A-4028-BA30-5440626F0A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A1D72-563A-4028-BA30-5440626F0A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A1D72-563A-4028-BA30-5440626F0A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a8.sphotos.ak.fbcdn.net/hphotos-ak-snc1/7418_132851322132_115158642132_2961919_262363_n.jpg&amp;imgrefurl=http://www.facebook.com/note.php?note_id=283515895432&amp;usg=__PW_R5y4dxyu3gNxYjsd6diwBEJ8=&amp;h=450&amp;w=600&amp;sz=54&amp;hl=en&amp;start=10&amp;zoom=1&amp;tbnid=EVzJzMgWMTUgsM:&amp;tbnh=101&amp;tbnw=135&amp;ei=mqIGT4yzNIuDsgL6wJHrAg&amp;prev=/search?q=%E0%A6%AC%E0%A6%A6%E0%A6%B0+%E0%A6%AF%E0%A7%81%E0%A6%A6%E0%A7%8D%E0%A6%A7&amp;hl=en&amp;sa=G&amp;gbv=2&amp;tbm=isch&amp;itbs=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media.somewhereinblog.net/images/dchayablog_1200868853_1-UHUD.JPG&amp;imgrefurl=http://www.somewhereinblog.net/blog/dchayablog/28762773&amp;usg=__2tM0cMHhrwDIZW70pUUE4YR8-os=&amp;h=480&amp;w=640&amp;sz=34&amp;hl=en&amp;start=1&amp;zoom=1&amp;tbnid=wmEzegrCR4i9UM:&amp;tbnh=103&amp;tbnw=137&amp;ei=wqQGT5SOFaaEsgKs4qSRCg&amp;prev=/search?q=%E0%A6%93%E0%A6%B9%E0%A7%81%E0%A6%A6%E0%A7%87%E0%A6%B0+%E0%A6%AF%E0%A7%81%E0%A6%A6%E0%A7%8D%E0%A6%A7&amp;hl=en&amp;sa=G&amp;gbv=2&amp;tbm=isch&amp;itbs=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8" y="0"/>
            <a:ext cx="9144000" cy="2286000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59" y="1981199"/>
            <a:ext cx="6503882" cy="4699741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538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পাঠঃ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3058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95400"/>
            <a:ext cx="586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বাহুঃ-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স্থিতধীঃ-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রাহীঃ-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7521" y="1295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543800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 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inul Hoque\My Documents\My Pictures\jer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"/>
            <a:ext cx="3810000" cy="2819400"/>
          </a:xfrm>
          <a:prstGeom prst="rect">
            <a:avLst/>
          </a:prstGeom>
          <a:noFill/>
        </p:spPr>
      </p:pic>
      <p:pic>
        <p:nvPicPr>
          <p:cNvPr id="2051" name="Picture 3" descr="C:\Documents and Settings\Mainul Hoque\My Documents\My Pictures\hijr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114800" cy="2514600"/>
          </a:xfrm>
          <a:prstGeom prst="rect">
            <a:avLst/>
          </a:prstGeom>
          <a:noFill/>
        </p:spPr>
      </p:pic>
      <p:pic>
        <p:nvPicPr>
          <p:cNvPr id="2053" name="Picture 5" descr="C:\Documents and Settings\Mainul Hoque\My Documents\My Pictures\jerin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590800"/>
            <a:ext cx="4572000" cy="2819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81000" y="5486400"/>
            <a:ext cx="8382000" cy="1371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নবীজির মক্কা থেকে মদিনায়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Documents and Settings\Mainul Hoque\My Documents\My Pictures\hij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895600"/>
            <a:ext cx="3505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ainul Hoque\My Documents\My Pictures\bodor zudda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2999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029200"/>
            <a:ext cx="5029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বদরের ময়দান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1.gstatic.com/images?q=tbn:ANd9GcRUv8r243v57M7I9TwDCOpYHnNMeml0aYm4L-qOlzaF_FW2VfpltBlhjOR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6962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5562600"/>
            <a:ext cx="55626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বদর যুদ্ধের পরিখা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t3.gstatic.com/images?q=tbn:ANd9GcSuhMiVEGDBU3pGjryhCuzY1Lb2VidPrlG0TOa0ccfUP_v3QYvHtMlvAyW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91440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953001"/>
            <a:ext cx="91440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 ওহোদ পাহাড়টি লক্ষ্য কর।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Mainul Hoque\Desktop\Rubina\hajj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7315199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5410200"/>
            <a:ext cx="58674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 মক্কায় হাজীরা তাওয়াফরত করে?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jj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153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8229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রাতে মক্কার হাজীরা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inul Hoque\Desktop\Rubina\hajj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2296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8229600" cy="92333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হজ্জের সময় মোনাজাতরত হাজ্জীরা।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12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br>
              <a:rPr lang="bn-BD" sz="12800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মোঃ আব্দুল হালিম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সহঃঅধ্যাপক(বাংলা)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খঞ্জনপুর তালকুড়া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লতিঃআলিম মাদরাসা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--০১৭২৪১১৩৬৩৬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2057400" cy="239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inul Hoque\Desktop\Rubina\haj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0010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486400"/>
            <a:ext cx="89916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বিদায় হজ্জের ভাষণে  আমাদের জন্য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নবীজি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অনেক  উপদেশ বানী রেখে যান।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3733800" y="228600"/>
            <a:ext cx="4876800" cy="1905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4572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52800"/>
            <a:ext cx="9144000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১। নবীজির জীবন যাপন ছিল অতি সাধারণ-ব্যাখ্যা কর।–শাপলা দল।                 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মানুষের মনের রাজা হয়েও স্বেচ্ছায় দারিদ্রের কন্ঠক মুকুট মাথায় পরেছিলেন। ব্যাখ্যা কর।–পলাশ দল।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124"/>
            <a:ext cx="3641368" cy="273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0" y="0"/>
            <a:ext cx="8610600" cy="28956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2895600"/>
            <a:ext cx="8153400" cy="3962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আল-আমিন কাকে বলা হয়?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নবীজির মৃত্যুর সংবাদে কে তরবারি নিয়ে লা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ফাইয়া পড়েন?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 প্রচারের জন্য তিনি কিকিযুদ্ধকরেছিলেন?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 মুহম্মদ(স)এর জীবন যাপন কেমন ছিল?</a:t>
            </a:r>
          </a:p>
          <a:p>
            <a:pPr algn="ctr"/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200" y="0"/>
            <a:ext cx="8001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rgbClr val="002060"/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0" y="2057400"/>
            <a:ext cx="9144000" cy="48006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নবীজীর চরিত্রের </a:t>
            </a: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ুনাবলী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371600"/>
            <a:ext cx="3631363" cy="187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12801 C 0.06701 0.05116 0.1559 -0.05857 0.26198 -0.05857 C 0.41823 -0.05857 0.54583 0.05555 0.54583 0.20023 C 0.54583 0.24676 0.53316 0.28958 0.50729 0.32778 C 0.51163 0.32778 0.01667 0.90092 0.01667 0.90555 C 0.01667 0.90092 -0.47899 0.32778 -0.47448 0.32778 C -0.50017 0.28958 -0.5125 0.24676 -0.5125 0.20023 C -0.5125 0.05555 -0.38559 -0.05857 -0.22483 -0.05857 C -0.12326 -0.05857 -0.03437 0.05116 0.01667 0.12801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752600"/>
            <a:ext cx="6858000" cy="1371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48" y="3276600"/>
            <a:ext cx="537963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677400" cy="57246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শ্রেণীঃনবম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বিষয়ঃমাধ্যমিক বাংলা সাহিত্য(গদ্য)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পাঠঃমানুষ মুহম্মদ(সঃ)।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সময়-৫০মিনিট।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তাং-২২/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০৬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২০১৯খ্রিঃ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7"/>
            <a:ext cx="8229600" cy="12493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04800" y="1447800"/>
            <a:ext cx="9829800" cy="60016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মুহম্মদ (সঃ) কোন ধর্মের প্রচারক তা বলতে পারবে।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মুহম্মদের চরিত্র সৌন্দর্য সম্পর্কে ব্যাখ্যা করতে পারবে।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নবীজির সাধারন জীবন-যাপন সম্পর্কে লিখতে পারবে।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-76200" y="2438400"/>
            <a:ext cx="585989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-76200" y="3810000"/>
            <a:ext cx="533400" cy="4688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-38636" y="5177307"/>
            <a:ext cx="553792" cy="4614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4343400"/>
            <a:ext cx="7391400" cy="25146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মক্কা শরীফ কোন নবীর জন্মস্থান?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Mainul Hoque\My Documents\My Pictures\je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391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i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696200" cy="4838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4876800"/>
            <a:ext cx="7924800" cy="2819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মদিনা শরীফে কার রওজা রয়েছে?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752600"/>
            <a:ext cx="89916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 মুহম্মদ(সঃ)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8991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আজকের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পাঠ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76200" y="3614648"/>
            <a:ext cx="8991600" cy="324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</a:rPr>
              <a:t>মোহাম্মদ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</a:rPr>
              <a:t>ওয়াজেদ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</a:rPr>
              <a:t>আলী</a:t>
            </a:r>
            <a:endParaRPr lang="en-US" sz="7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2" y="557982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সাতক্ষীরার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বাঁশদহ গ্রামে।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24"/>
            <a:ext cx="2864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323" y="661626"/>
            <a:ext cx="2513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১৮৯৬</a:t>
            </a:r>
            <a:endParaRPr lang="bn-BD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88172" y="848348"/>
            <a:ext cx="4724400" cy="381000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22" y="1144452"/>
            <a:ext cx="2855912" cy="310829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2274596" y="1064546"/>
            <a:ext cx="925804" cy="385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63082" y="1840247"/>
            <a:ext cx="1703440" cy="4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95626" y="4442150"/>
            <a:ext cx="788167" cy="78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45423" y="4196802"/>
            <a:ext cx="433979" cy="80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62412" y="4073574"/>
            <a:ext cx="2129188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মৃত্যু-১৯৫৪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4924809"/>
            <a:ext cx="5867400" cy="17923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রচনাবলী-মরুভাস্কর,মহামানুষ মুহসীন।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0498" y="-37563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পাঠঃ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38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215</Words>
  <Application>Microsoft Office PowerPoint</Application>
  <PresentationFormat>On-screen Show (4:3)</PresentationFormat>
  <Paragraphs>59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</vt:lpstr>
      <vt:lpstr>পরিচিতি মোঃ আব্দুল হালিম সহঃঅধ্যাপক(বাংলা) খঞ্জনপুর তালকুড়া লতিঃআলিম মাদরাসা সাপাহার,নওগাঁ। মোবাইল--০১৭২৪১১৩৬৩৬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Laptop Solution</cp:lastModifiedBy>
  <cp:revision>139</cp:revision>
  <dcterms:created xsi:type="dcterms:W3CDTF">2006-08-16T00:00:00Z</dcterms:created>
  <dcterms:modified xsi:type="dcterms:W3CDTF">2020-01-30T00:12:28Z</dcterms:modified>
</cp:coreProperties>
</file>