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73" r:id="rId13"/>
    <p:sldId id="274" r:id="rId14"/>
    <p:sldId id="275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3333FF"/>
    <a:srgbClr val="EBDDFD"/>
    <a:srgbClr val="F1583F"/>
    <a:srgbClr val="FF9900"/>
    <a:srgbClr val="3366CC"/>
    <a:srgbClr val="68E54B"/>
    <a:srgbClr val="77B97D"/>
    <a:srgbClr val="A1958F"/>
    <a:srgbClr val="35F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4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8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9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9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ACE6-50CF-442C-8802-447BD0893F20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6840-36E4-4B6A-9416-4574651A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546" y="-450761"/>
            <a:ext cx="9144000" cy="2060620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442434"/>
            <a:ext cx="11539470" cy="54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7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0"/>
            <a:ext cx="5694608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7" y="0"/>
            <a:ext cx="5705341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" y="3611164"/>
            <a:ext cx="5525038" cy="3246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6" y="3602113"/>
            <a:ext cx="5705341" cy="32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9132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0"/>
            <a:ext cx="5406981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0787"/>
            <a:ext cx="6246253" cy="3217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3536490"/>
            <a:ext cx="5406981" cy="33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352" y="515155"/>
            <a:ext cx="6156102" cy="1171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1517072"/>
            <a:ext cx="7791718" cy="53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2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594" y="115910"/>
            <a:ext cx="5692462" cy="130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" y="1529365"/>
            <a:ext cx="11462197" cy="51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324" y="225380"/>
            <a:ext cx="6091707" cy="972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442434"/>
            <a:ext cx="10882646" cy="51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5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6992" y="90152"/>
            <a:ext cx="4649272" cy="1508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913" y="2142931"/>
            <a:ext cx="11333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কিংবদন্তি,পিঠে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জবার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শ্বাপদ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উনোনের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বিচলিত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24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839" y="128788"/>
            <a:ext cx="4237150" cy="9401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008" y="1034013"/>
            <a:ext cx="8358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44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44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206" y="1759783"/>
            <a:ext cx="6233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dirty="0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400" dirty="0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4400" dirty="0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33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007" y="2409554"/>
            <a:ext cx="11341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ওবায়দুল্লাহর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964" y="3687065"/>
            <a:ext cx="1034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পলিমাটির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সৌরভ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ছিল-কথাটি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965" y="4462204"/>
            <a:ext cx="913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কিংবদন্তির</a:t>
            </a:r>
            <a:r>
              <a:rPr lang="en-US" sz="44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r>
              <a:rPr lang="en-US" sz="44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4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4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964" y="5237776"/>
            <a:ext cx="1078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না-বাক্যটির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মর্মার্থ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963" y="5899734"/>
            <a:ext cx="10384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সুন্দরের</a:t>
            </a:r>
            <a:r>
              <a:rPr lang="en-US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lang="en-US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অভ্যূ</a:t>
            </a:r>
            <a:r>
              <a:rPr lang="bn-BD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ত্থা</a:t>
            </a:r>
            <a:r>
              <a:rPr lang="en-US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400" dirty="0" err="1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BD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F158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158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9109" y="128788"/>
            <a:ext cx="4893972" cy="154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5" y="1949852"/>
            <a:ext cx="10934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উন্মেষে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09" y="3217795"/>
            <a:ext cx="5788959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4490076" cy="336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09" y="3367557"/>
            <a:ext cx="4762500" cy="3162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96994" y="1584101"/>
            <a:ext cx="4423086" cy="374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606" y="0"/>
            <a:ext cx="9144000" cy="1648496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453" y="4043966"/>
            <a:ext cx="9144000" cy="2537138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হালিম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খঞ্জনপুর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তালকুড়া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মোবাইল-০১৭২৪১১৩৬৩৬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9" y="1442434"/>
            <a:ext cx="3090930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2" y="347729"/>
            <a:ext cx="5666705" cy="6150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276" y="193183"/>
            <a:ext cx="4056845" cy="1300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2" y="2125014"/>
            <a:ext cx="5009882" cy="454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শ্রেণিঃআলিম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তারিখঃ১৩/ ১১/ ২০১৯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3" y="-128789"/>
            <a:ext cx="4882678" cy="3585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72" y="-48153"/>
            <a:ext cx="510218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2" y="3505200"/>
            <a:ext cx="4882678" cy="3178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72" y="3505200"/>
            <a:ext cx="5102180" cy="3315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0377" y="-328412"/>
            <a:ext cx="4700789" cy="862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1746"/>
            <a:ext cx="11475076" cy="62462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ওবায়দুল্লাহ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৩১৮-৩২৩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6389" y="927279"/>
            <a:ext cx="4906850" cy="97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90930" y="128790"/>
            <a:ext cx="4932608" cy="151970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61" y="1648498"/>
            <a:ext cx="644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062" y="2543581"/>
            <a:ext cx="8873544" cy="1004553"/>
          </a:xfrm>
          <a:prstGeom prst="rect">
            <a:avLst/>
          </a:prstGeom>
          <a:solidFill>
            <a:srgbClr val="68E5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সূচনালগ্ন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061" y="3728435"/>
            <a:ext cx="9182637" cy="6825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পূর্বপুরুষের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কীর্তি-গাঁথা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062" y="4559115"/>
            <a:ext cx="11797048" cy="746979"/>
          </a:xfrm>
          <a:prstGeom prst="rect">
            <a:avLst/>
          </a:prstGeom>
          <a:solidFill>
            <a:srgbClr val="C967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062" y="5525036"/>
            <a:ext cx="11985938" cy="965916"/>
          </a:xfrm>
          <a:prstGeom prst="rect">
            <a:avLst/>
          </a:prstGeom>
          <a:solidFill>
            <a:srgbClr val="F158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উৎকর্ষে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0" y="0"/>
            <a:ext cx="2639162" cy="3355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304" y="167425"/>
            <a:ext cx="3799268" cy="3187892"/>
          </a:xfrm>
          <a:prstGeom prst="rect">
            <a:avLst/>
          </a:prstGeom>
          <a:solidFill>
            <a:srgbClr val="F53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বাবুগঞ্জ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বহেরচর-ক্ষুদ্রকাঠি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১৯৩৪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8986" y="74238"/>
            <a:ext cx="5173014" cy="3374265"/>
          </a:xfrm>
          <a:prstGeom prst="rect">
            <a:avLst/>
          </a:prstGeom>
          <a:solidFill>
            <a:srgbClr val="A19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উচ্চপর্যায়ের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1972" y="3760631"/>
            <a:ext cx="11629622" cy="1596980"/>
          </a:xfrm>
          <a:prstGeom prst="roundRect">
            <a:avLst/>
          </a:prstGeom>
          <a:solidFill>
            <a:srgbClr val="77B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কিংবদন্তীর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Oval 5"/>
          <p:cNvSpPr/>
          <p:nvPr/>
        </p:nvSpPr>
        <p:spPr>
          <a:xfrm>
            <a:off x="940158" y="5525037"/>
            <a:ext cx="10161431" cy="11526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" y="0"/>
            <a:ext cx="5759003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8" y="-1"/>
            <a:ext cx="5560205" cy="3348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7" y="3540796"/>
            <a:ext cx="5759003" cy="32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8" y="3505200"/>
            <a:ext cx="5411460" cy="31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92299"/>
            <a:ext cx="5589431" cy="3375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3" y="92299"/>
            <a:ext cx="5640946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2" y="3597499"/>
            <a:ext cx="5589431" cy="322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3656562"/>
            <a:ext cx="5640946" cy="30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277</Words>
  <Application>Microsoft Office PowerPoint</Application>
  <PresentationFormat>Custom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Laptop Solution</cp:lastModifiedBy>
  <cp:revision>65</cp:revision>
  <dcterms:created xsi:type="dcterms:W3CDTF">2015-02-25T08:49:31Z</dcterms:created>
  <dcterms:modified xsi:type="dcterms:W3CDTF">2020-01-30T10:08:32Z</dcterms:modified>
</cp:coreProperties>
</file>