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58" r:id="rId4"/>
    <p:sldId id="274" r:id="rId5"/>
    <p:sldId id="273" r:id="rId6"/>
    <p:sldId id="261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B7729-9FBE-400D-8F55-67CD7AB0D42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C86B5E-B116-4DAE-9D8F-665EC1FDE88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6DF471B-472D-4F56-94AB-8DA271CF3CE1}" type="parTrans" cxnId="{D6205369-DAD7-46E1-90D3-8DAACEC79A24}">
      <dgm:prSet/>
      <dgm:spPr/>
      <dgm:t>
        <a:bodyPr/>
        <a:lstStyle/>
        <a:p>
          <a:endParaRPr lang="en-US"/>
        </a:p>
      </dgm:t>
    </dgm:pt>
    <dgm:pt modelId="{6E54628F-7A94-48B4-9537-DC9D9AFBF820}" type="sibTrans" cxnId="{D6205369-DAD7-46E1-90D3-8DAACEC79A24}">
      <dgm:prSet/>
      <dgm:spPr/>
      <dgm:t>
        <a:bodyPr/>
        <a:lstStyle/>
        <a:p>
          <a:endParaRPr lang="en-US"/>
        </a:p>
      </dgm:t>
    </dgm:pt>
    <dgm:pt modelId="{F7AAE728-5132-4E48-AFF8-6F2E759BAF39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জীবনানন্দ দাশ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88716F3-1A91-4BCB-A200-DA514AB409CB}" type="parTrans" cxnId="{4245B36F-441F-4332-BA4A-63737FFEB12D}">
      <dgm:prSet/>
      <dgm:spPr/>
      <dgm:t>
        <a:bodyPr/>
        <a:lstStyle/>
        <a:p>
          <a:endParaRPr lang="en-US"/>
        </a:p>
      </dgm:t>
    </dgm:pt>
    <dgm:pt modelId="{EE902DC9-9994-4AB7-8F81-91D63321A607}" type="sibTrans" cxnId="{4245B36F-441F-4332-BA4A-63737FFEB12D}">
      <dgm:prSet/>
      <dgm:spPr/>
      <dgm:t>
        <a:bodyPr/>
        <a:lstStyle/>
        <a:p>
          <a:endParaRPr lang="en-US"/>
        </a:p>
      </dgm:t>
    </dgm:pt>
    <dgm:pt modelId="{F8948704-5DA8-4D0C-86BC-894F2E3C9882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১৮৯৯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E147713-32D9-44CF-9E18-471573D4030A}" type="parTrans" cxnId="{C13DE704-47D6-4829-8246-11C1170828E4}">
      <dgm:prSet/>
      <dgm:spPr/>
      <dgm:t>
        <a:bodyPr/>
        <a:lstStyle/>
        <a:p>
          <a:endParaRPr lang="en-US"/>
        </a:p>
      </dgm:t>
    </dgm:pt>
    <dgm:pt modelId="{EDFB3AB5-5BDD-4DD4-BF7F-DA1CEF354269}" type="sibTrans" cxnId="{C13DE704-47D6-4829-8246-11C1170828E4}">
      <dgm:prSet/>
      <dgm:spPr/>
      <dgm:t>
        <a:bodyPr/>
        <a:lstStyle/>
        <a:p>
          <a:endParaRPr lang="en-US"/>
        </a:p>
      </dgm:t>
    </dgm:pt>
    <dgm:pt modelId="{BE2141DE-F515-42BD-AB32-71A5E677203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১৯৫৪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7BA127-6055-43D4-B80D-960004860F0F}" type="parTrans" cxnId="{34D3251C-1BC7-42D5-AE1B-A842AD1D97E8}">
      <dgm:prSet/>
      <dgm:spPr/>
      <dgm:t>
        <a:bodyPr/>
        <a:lstStyle/>
        <a:p>
          <a:endParaRPr lang="en-US"/>
        </a:p>
      </dgm:t>
    </dgm:pt>
    <dgm:pt modelId="{C282EF72-F426-45A8-93B8-9FB346346695}" type="sibTrans" cxnId="{34D3251C-1BC7-42D5-AE1B-A842AD1D97E8}">
      <dgm:prSet/>
      <dgm:spPr/>
      <dgm:t>
        <a:bodyPr/>
        <a:lstStyle/>
        <a:p>
          <a:endParaRPr lang="en-US"/>
        </a:p>
      </dgm:t>
    </dgm:pt>
    <dgm:pt modelId="{626041C4-3963-4BBC-8F03-743C522F10C3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জন্মস্থান বরিশাল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BF279EE-B5C0-4748-80C4-885639152487}" type="parTrans" cxnId="{FC1311C4-A120-4426-881E-3CD678A5C80C}">
      <dgm:prSet/>
      <dgm:spPr/>
      <dgm:t>
        <a:bodyPr/>
        <a:lstStyle/>
        <a:p>
          <a:endParaRPr lang="en-US"/>
        </a:p>
      </dgm:t>
    </dgm:pt>
    <dgm:pt modelId="{DAE97582-3395-458C-B087-31129784F212}" type="sibTrans" cxnId="{FC1311C4-A120-4426-881E-3CD678A5C80C}">
      <dgm:prSet/>
      <dgm:spPr/>
      <dgm:t>
        <a:bodyPr/>
        <a:lstStyle/>
        <a:p>
          <a:endParaRPr lang="en-US"/>
        </a:p>
      </dgm:t>
    </dgm:pt>
    <dgm:pt modelId="{EF3EC132-D707-447C-8EBD-C414667202BF}" type="pres">
      <dgm:prSet presAssocID="{2B9B7729-9FBE-400D-8F55-67CD7AB0D4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F6FBF-6928-447A-B901-14D2D84D5B01}" type="pres">
      <dgm:prSet presAssocID="{87C86B5E-B116-4DAE-9D8F-665EC1FDE88D}" presName="centerShape" presStyleLbl="node0" presStyleIdx="0" presStyleCnt="1" custScaleX="108093"/>
      <dgm:spPr/>
      <dgm:t>
        <a:bodyPr/>
        <a:lstStyle/>
        <a:p>
          <a:endParaRPr lang="en-US"/>
        </a:p>
      </dgm:t>
    </dgm:pt>
    <dgm:pt modelId="{24ACE650-5A9E-45EE-B446-A6BAEE2CD8A7}" type="pres">
      <dgm:prSet presAssocID="{088716F3-1A91-4BCB-A200-DA514AB409CB}" presName="Name9" presStyleLbl="parChTrans1D2" presStyleIdx="0" presStyleCnt="4"/>
      <dgm:spPr/>
      <dgm:t>
        <a:bodyPr/>
        <a:lstStyle/>
        <a:p>
          <a:endParaRPr lang="en-US"/>
        </a:p>
      </dgm:t>
    </dgm:pt>
    <dgm:pt modelId="{B3907103-C80A-45BB-8689-32AE047A4D96}" type="pres">
      <dgm:prSet presAssocID="{088716F3-1A91-4BCB-A200-DA514AB409C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9899DB8-2E5F-4BE4-829B-32A4D4577336}" type="pres">
      <dgm:prSet presAssocID="{F7AAE728-5132-4E48-AFF8-6F2E759BAF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037A0-73F1-4CE3-86D8-8D8EA01B9A28}" type="pres">
      <dgm:prSet presAssocID="{7E147713-32D9-44CF-9E18-471573D4030A}" presName="Name9" presStyleLbl="parChTrans1D2" presStyleIdx="1" presStyleCnt="4"/>
      <dgm:spPr/>
      <dgm:t>
        <a:bodyPr/>
        <a:lstStyle/>
        <a:p>
          <a:endParaRPr lang="en-US"/>
        </a:p>
      </dgm:t>
    </dgm:pt>
    <dgm:pt modelId="{88153F14-2CCD-468B-A503-8EE9C0CD32DB}" type="pres">
      <dgm:prSet presAssocID="{7E147713-32D9-44CF-9E18-471573D4030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3D6534B-59FB-4C50-AF02-E0F7648FCA62}" type="pres">
      <dgm:prSet presAssocID="{F8948704-5DA8-4D0C-86BC-894F2E3C98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05F14-8D80-4407-B4BE-60E47A1C780A}" type="pres">
      <dgm:prSet presAssocID="{547BA127-6055-43D4-B80D-960004860F0F}" presName="Name9" presStyleLbl="parChTrans1D2" presStyleIdx="2" presStyleCnt="4"/>
      <dgm:spPr/>
      <dgm:t>
        <a:bodyPr/>
        <a:lstStyle/>
        <a:p>
          <a:endParaRPr lang="en-US"/>
        </a:p>
      </dgm:t>
    </dgm:pt>
    <dgm:pt modelId="{53C78D29-E667-4F57-B8AD-9335686E1835}" type="pres">
      <dgm:prSet presAssocID="{547BA127-6055-43D4-B80D-960004860F0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9CF29BF-70E8-4462-A947-22BCB8715A3E}" type="pres">
      <dgm:prSet presAssocID="{BE2141DE-F515-42BD-AB32-71A5E67720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F822D-F035-4CA1-B443-15C1DE78086B}" type="pres">
      <dgm:prSet presAssocID="{BBF279EE-B5C0-4748-80C4-885639152487}" presName="Name9" presStyleLbl="parChTrans1D2" presStyleIdx="3" presStyleCnt="4"/>
      <dgm:spPr/>
      <dgm:t>
        <a:bodyPr/>
        <a:lstStyle/>
        <a:p>
          <a:endParaRPr lang="en-US"/>
        </a:p>
      </dgm:t>
    </dgm:pt>
    <dgm:pt modelId="{84389DDC-E348-444F-9E0E-36BAAA95D316}" type="pres">
      <dgm:prSet presAssocID="{BBF279EE-B5C0-4748-80C4-88563915248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EA7F456-D942-4CAE-BE6C-2D37CA430D20}" type="pres">
      <dgm:prSet presAssocID="{626041C4-3963-4BBC-8F03-743C522F10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BED56-DA80-444F-A744-23D1F585D563}" type="presOf" srcId="{7E147713-32D9-44CF-9E18-471573D4030A}" destId="{88153F14-2CCD-468B-A503-8EE9C0CD32DB}" srcOrd="1" destOrd="0" presId="urn:microsoft.com/office/officeart/2005/8/layout/radial1"/>
    <dgm:cxn modelId="{C13DE704-47D6-4829-8246-11C1170828E4}" srcId="{87C86B5E-B116-4DAE-9D8F-665EC1FDE88D}" destId="{F8948704-5DA8-4D0C-86BC-894F2E3C9882}" srcOrd="1" destOrd="0" parTransId="{7E147713-32D9-44CF-9E18-471573D4030A}" sibTransId="{EDFB3AB5-5BDD-4DD4-BF7F-DA1CEF354269}"/>
    <dgm:cxn modelId="{A9CB7B3C-E182-49B6-98AD-76546D67FA3A}" type="presOf" srcId="{088716F3-1A91-4BCB-A200-DA514AB409CB}" destId="{24ACE650-5A9E-45EE-B446-A6BAEE2CD8A7}" srcOrd="0" destOrd="0" presId="urn:microsoft.com/office/officeart/2005/8/layout/radial1"/>
    <dgm:cxn modelId="{651701D5-4BC4-44C3-9DA5-E38747F845A5}" type="presOf" srcId="{2B9B7729-9FBE-400D-8F55-67CD7AB0D424}" destId="{EF3EC132-D707-447C-8EBD-C414667202BF}" srcOrd="0" destOrd="0" presId="urn:microsoft.com/office/officeart/2005/8/layout/radial1"/>
    <dgm:cxn modelId="{64EC7D4C-B2E8-4921-93F0-7768B0B0A7BF}" type="presOf" srcId="{547BA127-6055-43D4-B80D-960004860F0F}" destId="{5CF05F14-8D80-4407-B4BE-60E47A1C780A}" srcOrd="0" destOrd="0" presId="urn:microsoft.com/office/officeart/2005/8/layout/radial1"/>
    <dgm:cxn modelId="{76BCEC21-1838-44E2-9FA7-D316488123CE}" type="presOf" srcId="{BBF279EE-B5C0-4748-80C4-885639152487}" destId="{84389DDC-E348-444F-9E0E-36BAAA95D316}" srcOrd="1" destOrd="0" presId="urn:microsoft.com/office/officeart/2005/8/layout/radial1"/>
    <dgm:cxn modelId="{5986A255-DB77-4646-B4CC-E8F29D316E31}" type="presOf" srcId="{BBF279EE-B5C0-4748-80C4-885639152487}" destId="{5E3F822D-F035-4CA1-B443-15C1DE78086B}" srcOrd="0" destOrd="0" presId="urn:microsoft.com/office/officeart/2005/8/layout/radial1"/>
    <dgm:cxn modelId="{4245B36F-441F-4332-BA4A-63737FFEB12D}" srcId="{87C86B5E-B116-4DAE-9D8F-665EC1FDE88D}" destId="{F7AAE728-5132-4E48-AFF8-6F2E759BAF39}" srcOrd="0" destOrd="0" parTransId="{088716F3-1A91-4BCB-A200-DA514AB409CB}" sibTransId="{EE902DC9-9994-4AB7-8F81-91D63321A607}"/>
    <dgm:cxn modelId="{744B5A8B-EEF7-48FD-80FF-89F5E131215A}" type="presOf" srcId="{BE2141DE-F515-42BD-AB32-71A5E677203F}" destId="{B9CF29BF-70E8-4462-A947-22BCB8715A3E}" srcOrd="0" destOrd="0" presId="urn:microsoft.com/office/officeart/2005/8/layout/radial1"/>
    <dgm:cxn modelId="{C5C13F30-0FBA-45E3-9DC0-675D513290DA}" type="presOf" srcId="{F7AAE728-5132-4E48-AFF8-6F2E759BAF39}" destId="{69899DB8-2E5F-4BE4-829B-32A4D4577336}" srcOrd="0" destOrd="0" presId="urn:microsoft.com/office/officeart/2005/8/layout/radial1"/>
    <dgm:cxn modelId="{CBDEBB8E-6AF2-4384-932A-F5BFA31B6BE8}" type="presOf" srcId="{F8948704-5DA8-4D0C-86BC-894F2E3C9882}" destId="{33D6534B-59FB-4C50-AF02-E0F7648FCA62}" srcOrd="0" destOrd="0" presId="urn:microsoft.com/office/officeart/2005/8/layout/radial1"/>
    <dgm:cxn modelId="{76AEEC66-A292-486C-BFEA-FAF7C369198B}" type="presOf" srcId="{626041C4-3963-4BBC-8F03-743C522F10C3}" destId="{1EA7F456-D942-4CAE-BE6C-2D37CA430D20}" srcOrd="0" destOrd="0" presId="urn:microsoft.com/office/officeart/2005/8/layout/radial1"/>
    <dgm:cxn modelId="{FC1311C4-A120-4426-881E-3CD678A5C80C}" srcId="{87C86B5E-B116-4DAE-9D8F-665EC1FDE88D}" destId="{626041C4-3963-4BBC-8F03-743C522F10C3}" srcOrd="3" destOrd="0" parTransId="{BBF279EE-B5C0-4748-80C4-885639152487}" sibTransId="{DAE97582-3395-458C-B087-31129784F212}"/>
    <dgm:cxn modelId="{EBE8E9C8-F8AB-467A-B001-97C6D8EC0282}" type="presOf" srcId="{7E147713-32D9-44CF-9E18-471573D4030A}" destId="{902037A0-73F1-4CE3-86D8-8D8EA01B9A28}" srcOrd="0" destOrd="0" presId="urn:microsoft.com/office/officeart/2005/8/layout/radial1"/>
    <dgm:cxn modelId="{D6205369-DAD7-46E1-90D3-8DAACEC79A24}" srcId="{2B9B7729-9FBE-400D-8F55-67CD7AB0D424}" destId="{87C86B5E-B116-4DAE-9D8F-665EC1FDE88D}" srcOrd="0" destOrd="0" parTransId="{56DF471B-472D-4F56-94AB-8DA271CF3CE1}" sibTransId="{6E54628F-7A94-48B4-9537-DC9D9AFBF820}"/>
    <dgm:cxn modelId="{60EE9ACA-8D1D-4D5A-8B79-73AC61E512D9}" type="presOf" srcId="{088716F3-1A91-4BCB-A200-DA514AB409CB}" destId="{B3907103-C80A-45BB-8689-32AE047A4D96}" srcOrd="1" destOrd="0" presId="urn:microsoft.com/office/officeart/2005/8/layout/radial1"/>
    <dgm:cxn modelId="{34D3251C-1BC7-42D5-AE1B-A842AD1D97E8}" srcId="{87C86B5E-B116-4DAE-9D8F-665EC1FDE88D}" destId="{BE2141DE-F515-42BD-AB32-71A5E677203F}" srcOrd="2" destOrd="0" parTransId="{547BA127-6055-43D4-B80D-960004860F0F}" sibTransId="{C282EF72-F426-45A8-93B8-9FB346346695}"/>
    <dgm:cxn modelId="{FB0DBE36-4D27-4808-9837-31E786EA68F4}" type="presOf" srcId="{87C86B5E-B116-4DAE-9D8F-665EC1FDE88D}" destId="{FACF6FBF-6928-447A-B901-14D2D84D5B01}" srcOrd="0" destOrd="0" presId="urn:microsoft.com/office/officeart/2005/8/layout/radial1"/>
    <dgm:cxn modelId="{F6C0A772-1EE9-4432-B1EE-4233AA94F6E2}" type="presOf" srcId="{547BA127-6055-43D4-B80D-960004860F0F}" destId="{53C78D29-E667-4F57-B8AD-9335686E1835}" srcOrd="1" destOrd="0" presId="urn:microsoft.com/office/officeart/2005/8/layout/radial1"/>
    <dgm:cxn modelId="{06C28C33-E625-453B-8BCF-6F41183387BC}" type="presParOf" srcId="{EF3EC132-D707-447C-8EBD-C414667202BF}" destId="{FACF6FBF-6928-447A-B901-14D2D84D5B01}" srcOrd="0" destOrd="0" presId="urn:microsoft.com/office/officeart/2005/8/layout/radial1"/>
    <dgm:cxn modelId="{B490F6C4-5206-431E-BCBA-874B02C92FDB}" type="presParOf" srcId="{EF3EC132-D707-447C-8EBD-C414667202BF}" destId="{24ACE650-5A9E-45EE-B446-A6BAEE2CD8A7}" srcOrd="1" destOrd="0" presId="urn:microsoft.com/office/officeart/2005/8/layout/radial1"/>
    <dgm:cxn modelId="{22E98CE8-950C-43C6-BB50-1DE7ED75F548}" type="presParOf" srcId="{24ACE650-5A9E-45EE-B446-A6BAEE2CD8A7}" destId="{B3907103-C80A-45BB-8689-32AE047A4D96}" srcOrd="0" destOrd="0" presId="urn:microsoft.com/office/officeart/2005/8/layout/radial1"/>
    <dgm:cxn modelId="{9C4FAC26-8FB0-4C15-82BE-0BBDC1FB28F6}" type="presParOf" srcId="{EF3EC132-D707-447C-8EBD-C414667202BF}" destId="{69899DB8-2E5F-4BE4-829B-32A4D4577336}" srcOrd="2" destOrd="0" presId="urn:microsoft.com/office/officeart/2005/8/layout/radial1"/>
    <dgm:cxn modelId="{5B094BB9-9705-4319-8743-A0DE0F0D46A8}" type="presParOf" srcId="{EF3EC132-D707-447C-8EBD-C414667202BF}" destId="{902037A0-73F1-4CE3-86D8-8D8EA01B9A28}" srcOrd="3" destOrd="0" presId="urn:microsoft.com/office/officeart/2005/8/layout/radial1"/>
    <dgm:cxn modelId="{2045F428-60CA-4325-AB91-69368318AE85}" type="presParOf" srcId="{902037A0-73F1-4CE3-86D8-8D8EA01B9A28}" destId="{88153F14-2CCD-468B-A503-8EE9C0CD32DB}" srcOrd="0" destOrd="0" presId="urn:microsoft.com/office/officeart/2005/8/layout/radial1"/>
    <dgm:cxn modelId="{D88D99A7-3675-45D7-A7C1-F99AE46FD631}" type="presParOf" srcId="{EF3EC132-D707-447C-8EBD-C414667202BF}" destId="{33D6534B-59FB-4C50-AF02-E0F7648FCA62}" srcOrd="4" destOrd="0" presId="urn:microsoft.com/office/officeart/2005/8/layout/radial1"/>
    <dgm:cxn modelId="{A3569E97-0247-4F24-AA78-4F083BDD19A4}" type="presParOf" srcId="{EF3EC132-D707-447C-8EBD-C414667202BF}" destId="{5CF05F14-8D80-4407-B4BE-60E47A1C780A}" srcOrd="5" destOrd="0" presId="urn:microsoft.com/office/officeart/2005/8/layout/radial1"/>
    <dgm:cxn modelId="{DF120FB1-9755-459F-9CF1-679AF9A9930A}" type="presParOf" srcId="{5CF05F14-8D80-4407-B4BE-60E47A1C780A}" destId="{53C78D29-E667-4F57-B8AD-9335686E1835}" srcOrd="0" destOrd="0" presId="urn:microsoft.com/office/officeart/2005/8/layout/radial1"/>
    <dgm:cxn modelId="{A4806813-DEE1-42F3-95EF-D5BA8C3D77A0}" type="presParOf" srcId="{EF3EC132-D707-447C-8EBD-C414667202BF}" destId="{B9CF29BF-70E8-4462-A947-22BCB8715A3E}" srcOrd="6" destOrd="0" presId="urn:microsoft.com/office/officeart/2005/8/layout/radial1"/>
    <dgm:cxn modelId="{6DCB1A33-BA05-4D26-8985-DED39A9572E6}" type="presParOf" srcId="{EF3EC132-D707-447C-8EBD-C414667202BF}" destId="{5E3F822D-F035-4CA1-B443-15C1DE78086B}" srcOrd="7" destOrd="0" presId="urn:microsoft.com/office/officeart/2005/8/layout/radial1"/>
    <dgm:cxn modelId="{FFA54F9C-4BB3-4C6D-9FD3-45EBAED2FEED}" type="presParOf" srcId="{5E3F822D-F035-4CA1-B443-15C1DE78086B}" destId="{84389DDC-E348-444F-9E0E-36BAAA95D316}" srcOrd="0" destOrd="0" presId="urn:microsoft.com/office/officeart/2005/8/layout/radial1"/>
    <dgm:cxn modelId="{B490D2B7-9840-4F26-A8A2-7C8E973B7159}" type="presParOf" srcId="{EF3EC132-D707-447C-8EBD-C414667202BF}" destId="{1EA7F456-D942-4CAE-BE6C-2D37CA430D2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E9F1A-4ED9-41D5-9F88-D44F5728502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B0990C-B847-4CAA-A6CE-BD7888AE6B37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কবির রচনাবলি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C8CA569-E443-463D-833B-AF6CF7ED6504}" type="parTrans" cxnId="{F6569985-4BFE-44E6-9882-791207ABC01A}">
      <dgm:prSet/>
      <dgm:spPr/>
      <dgm:t>
        <a:bodyPr/>
        <a:lstStyle/>
        <a:p>
          <a:endParaRPr lang="en-US"/>
        </a:p>
      </dgm:t>
    </dgm:pt>
    <dgm:pt modelId="{90E15831-09F9-42D9-9C13-0E424F39D56E}" type="sibTrans" cxnId="{F6569985-4BFE-44E6-9882-791207ABC01A}">
      <dgm:prSet/>
      <dgm:spPr/>
      <dgm:t>
        <a:bodyPr/>
        <a:lstStyle/>
        <a:p>
          <a:endParaRPr lang="en-US"/>
        </a:p>
      </dgm:t>
    </dgm:pt>
    <dgm:pt modelId="{760EF3CB-FA4F-491E-872B-497AA6F61897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ঝরা পালক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81EE6CF-993F-46E9-ACF7-7CF61A66B211}" type="parTrans" cxnId="{3538591C-4386-439E-B0EE-5DC947ADD1C7}">
      <dgm:prSet/>
      <dgm:spPr/>
      <dgm:t>
        <a:bodyPr/>
        <a:lstStyle/>
        <a:p>
          <a:endParaRPr lang="en-US"/>
        </a:p>
      </dgm:t>
    </dgm:pt>
    <dgm:pt modelId="{6EC32201-06D6-4ED2-BAC6-DF4BFB3A66B3}" type="sibTrans" cxnId="{3538591C-4386-439E-B0EE-5DC947ADD1C7}">
      <dgm:prSet/>
      <dgm:spPr/>
      <dgm:t>
        <a:bodyPr/>
        <a:lstStyle/>
        <a:p>
          <a:endParaRPr lang="en-US"/>
        </a:p>
      </dgm:t>
    </dgm:pt>
    <dgm:pt modelId="{8C9A5D3A-AAA1-4881-91E5-39B7E4080709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ধুসর পান্ডুলি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32CC43D-2672-4354-8146-E7511AAE63BB}" type="parTrans" cxnId="{F8914136-1FDA-4B11-A6E5-8AE39692F3AD}">
      <dgm:prSet/>
      <dgm:spPr/>
      <dgm:t>
        <a:bodyPr/>
        <a:lstStyle/>
        <a:p>
          <a:endParaRPr lang="en-US"/>
        </a:p>
      </dgm:t>
    </dgm:pt>
    <dgm:pt modelId="{7D1C2733-D08B-4607-8227-71DC8BB4AE26}" type="sibTrans" cxnId="{F8914136-1FDA-4B11-A6E5-8AE39692F3AD}">
      <dgm:prSet/>
      <dgm:spPr/>
      <dgm:t>
        <a:bodyPr/>
        <a:lstStyle/>
        <a:p>
          <a:endParaRPr lang="en-US"/>
        </a:p>
      </dgm:t>
    </dgm:pt>
    <dgm:pt modelId="{5265B275-9300-439A-AB22-B3D8F05C2D71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বনলতা সেন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DFB43F-6DAE-4534-9A82-43F777FA089A}" type="parTrans" cxnId="{4CAEA8CE-32AB-45DC-A5F9-5FEF8B9D0844}">
      <dgm:prSet/>
      <dgm:spPr/>
      <dgm:t>
        <a:bodyPr/>
        <a:lstStyle/>
        <a:p>
          <a:endParaRPr lang="en-US"/>
        </a:p>
      </dgm:t>
    </dgm:pt>
    <dgm:pt modelId="{9EE28496-4B55-4657-9319-1510DE0DCF19}" type="sibTrans" cxnId="{4CAEA8CE-32AB-45DC-A5F9-5FEF8B9D0844}">
      <dgm:prSet/>
      <dgm:spPr/>
      <dgm:t>
        <a:bodyPr/>
        <a:lstStyle/>
        <a:p>
          <a:endParaRPr lang="en-US"/>
        </a:p>
      </dgm:t>
    </dgm:pt>
    <dgm:pt modelId="{78AC1CB8-52F8-4467-9A92-325FBC72C8D3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মহাপৃথবী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EC59B52-D69C-47D0-A06B-9FB13CA55A10}" type="parTrans" cxnId="{DB6C607A-BC60-45F7-BE1C-2B236897DF3B}">
      <dgm:prSet/>
      <dgm:spPr/>
      <dgm:t>
        <a:bodyPr/>
        <a:lstStyle/>
        <a:p>
          <a:endParaRPr lang="en-US"/>
        </a:p>
      </dgm:t>
    </dgm:pt>
    <dgm:pt modelId="{DDA2D210-4981-4C72-B034-C93BFDCF30AE}" type="sibTrans" cxnId="{DB6C607A-BC60-45F7-BE1C-2B236897DF3B}">
      <dgm:prSet/>
      <dgm:spPr/>
      <dgm:t>
        <a:bodyPr/>
        <a:lstStyle/>
        <a:p>
          <a:endParaRPr lang="en-US"/>
        </a:p>
      </dgm:t>
    </dgm:pt>
    <dgm:pt modelId="{013C87BC-BEDC-4694-9E16-12D604E8893B}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রূপসী বাংলা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EFC79B8-464F-457C-9667-F7889A3945E4}" type="parTrans" cxnId="{F7999318-5080-4858-8211-5E86C9253005}">
      <dgm:prSet/>
      <dgm:spPr/>
      <dgm:t>
        <a:bodyPr/>
        <a:lstStyle/>
        <a:p>
          <a:endParaRPr lang="en-US"/>
        </a:p>
      </dgm:t>
    </dgm:pt>
    <dgm:pt modelId="{2B6B98B7-55C2-4D8B-A1D8-4FEFADAAD981}" type="sibTrans" cxnId="{F7999318-5080-4858-8211-5E86C9253005}">
      <dgm:prSet/>
      <dgm:spPr/>
      <dgm:t>
        <a:bodyPr/>
        <a:lstStyle/>
        <a:p>
          <a:endParaRPr lang="en-US"/>
        </a:p>
      </dgm:t>
    </dgm:pt>
    <dgm:pt modelId="{13A3A764-CE40-426F-AA21-9BB2430E0B74}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মাল্যদান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28C111E-3D99-49F4-94FC-755DBAAC98A2}" type="parTrans" cxnId="{08DD86F0-5849-4BF7-8D66-6E1DA3ADBF9E}">
      <dgm:prSet/>
      <dgm:spPr/>
      <dgm:t>
        <a:bodyPr/>
        <a:lstStyle/>
        <a:p>
          <a:endParaRPr lang="en-US"/>
        </a:p>
      </dgm:t>
    </dgm:pt>
    <dgm:pt modelId="{A5537E66-0613-4BEC-8BFF-77BD036507E7}" type="sibTrans" cxnId="{08DD86F0-5849-4BF7-8D66-6E1DA3ADBF9E}">
      <dgm:prSet/>
      <dgm:spPr/>
      <dgm:t>
        <a:bodyPr/>
        <a:lstStyle/>
        <a:p>
          <a:endParaRPr lang="en-US"/>
        </a:p>
      </dgm:t>
    </dgm:pt>
    <dgm:pt modelId="{0AD32253-2451-40A4-8528-03A14C08C1B2}">
      <dgm:prSet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কবিতার কথা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2E46421-2919-42BD-8923-2B90ED63C3C3}" type="parTrans" cxnId="{396CD767-8A43-4D4B-BDD6-67EC8364BF30}">
      <dgm:prSet/>
      <dgm:spPr/>
      <dgm:t>
        <a:bodyPr/>
        <a:lstStyle/>
        <a:p>
          <a:endParaRPr lang="en-US"/>
        </a:p>
      </dgm:t>
    </dgm:pt>
    <dgm:pt modelId="{0D3FAD43-5929-4207-B9B9-F8C8592A9194}" type="sibTrans" cxnId="{396CD767-8A43-4D4B-BDD6-67EC8364BF30}">
      <dgm:prSet/>
      <dgm:spPr/>
      <dgm:t>
        <a:bodyPr/>
        <a:lstStyle/>
        <a:p>
          <a:endParaRPr lang="en-US"/>
        </a:p>
      </dgm:t>
    </dgm:pt>
    <dgm:pt modelId="{469A1206-AF1D-4964-8CA6-3FE1D4B8A7E9}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সাতটি তারার তিমির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859275A-9E4A-4CAC-A531-ECB0B1A6D9E2}" type="parTrans" cxnId="{EB388367-C3C4-43DB-94FC-AF9822A9DC92}">
      <dgm:prSet/>
      <dgm:spPr/>
      <dgm:t>
        <a:bodyPr/>
        <a:lstStyle/>
        <a:p>
          <a:endParaRPr lang="en-US"/>
        </a:p>
      </dgm:t>
    </dgm:pt>
    <dgm:pt modelId="{F48CD6DF-45FF-411D-8CCB-D4CC5C3E6663}" type="sibTrans" cxnId="{EB388367-C3C4-43DB-94FC-AF9822A9DC92}">
      <dgm:prSet/>
      <dgm:spPr/>
      <dgm:t>
        <a:bodyPr/>
        <a:lstStyle/>
        <a:p>
          <a:endParaRPr lang="en-US"/>
        </a:p>
      </dgm:t>
    </dgm:pt>
    <dgm:pt modelId="{58EEDB0D-5596-4489-A000-C031C0E3790B}">
      <dgm:prSet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বেলা অবেলা কালবেলা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E52BF29-12A8-465D-BA7B-23F4B5E6B5FB}" type="parTrans" cxnId="{662C5EEB-680F-4CFC-BDEF-42EE9489F2FD}">
      <dgm:prSet/>
      <dgm:spPr/>
      <dgm:t>
        <a:bodyPr/>
        <a:lstStyle/>
        <a:p>
          <a:endParaRPr lang="en-US"/>
        </a:p>
      </dgm:t>
    </dgm:pt>
    <dgm:pt modelId="{DA1A4E49-0793-4167-B85B-7EF561C84A98}" type="sibTrans" cxnId="{662C5EEB-680F-4CFC-BDEF-42EE9489F2FD}">
      <dgm:prSet/>
      <dgm:spPr/>
      <dgm:t>
        <a:bodyPr/>
        <a:lstStyle/>
        <a:p>
          <a:endParaRPr lang="en-US"/>
        </a:p>
      </dgm:t>
    </dgm:pt>
    <dgm:pt modelId="{BE1753C7-C395-4E76-9146-1DC8AED09927}" type="pres">
      <dgm:prSet presAssocID="{8E0E9F1A-4ED9-41D5-9F88-D44F572850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835A3-9618-4C49-B292-848D05B1A310}" type="pres">
      <dgm:prSet presAssocID="{60B0990C-B847-4CAA-A6CE-BD7888AE6B37}" presName="centerShape" presStyleLbl="node0" presStyleIdx="0" presStyleCnt="1"/>
      <dgm:spPr/>
      <dgm:t>
        <a:bodyPr/>
        <a:lstStyle/>
        <a:p>
          <a:endParaRPr lang="en-US"/>
        </a:p>
      </dgm:t>
    </dgm:pt>
    <dgm:pt modelId="{4013E9E4-07F3-4C24-8976-BE5C5CB78DCA}" type="pres">
      <dgm:prSet presAssocID="{781EE6CF-993F-46E9-ACF7-7CF61A66B211}" presName="parTrans" presStyleLbl="sibTrans2D1" presStyleIdx="0" presStyleCnt="9"/>
      <dgm:spPr/>
      <dgm:t>
        <a:bodyPr/>
        <a:lstStyle/>
        <a:p>
          <a:endParaRPr lang="en-US"/>
        </a:p>
      </dgm:t>
    </dgm:pt>
    <dgm:pt modelId="{BA9A9682-E421-4914-8FAA-DBA98A6A2F02}" type="pres">
      <dgm:prSet presAssocID="{781EE6CF-993F-46E9-ACF7-7CF61A66B211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5E8B1F2-CDDE-4170-93C3-EE19D85B2C57}" type="pres">
      <dgm:prSet presAssocID="{760EF3CB-FA4F-491E-872B-497AA6F6189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40FEF-CA0E-4063-AFCC-AE3C5BD02D0D}" type="pres">
      <dgm:prSet presAssocID="{D32CC43D-2672-4354-8146-E7511AAE63BB}" presName="parTrans" presStyleLbl="sibTrans2D1" presStyleIdx="1" presStyleCnt="9"/>
      <dgm:spPr/>
      <dgm:t>
        <a:bodyPr/>
        <a:lstStyle/>
        <a:p>
          <a:endParaRPr lang="en-US"/>
        </a:p>
      </dgm:t>
    </dgm:pt>
    <dgm:pt modelId="{EFA69984-7D50-424E-9C7E-D5D063788927}" type="pres">
      <dgm:prSet presAssocID="{D32CC43D-2672-4354-8146-E7511AAE63BB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024F6DAE-3FAF-49B1-83B3-AB90D0F35926}" type="pres">
      <dgm:prSet presAssocID="{8C9A5D3A-AAA1-4881-91E5-39B7E4080709}" presName="node" presStyleLbl="node1" presStyleIdx="1" presStyleCnt="9" custRadScaleRad="98628" custRadScaleInc="2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B6D95-4FE5-4D5A-AE2B-236D95F21502}" type="pres">
      <dgm:prSet presAssocID="{1ADFB43F-6DAE-4534-9A82-43F777FA089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763EF5CB-6028-4D06-B66E-93ADECD6869B}" type="pres">
      <dgm:prSet presAssocID="{1ADFB43F-6DAE-4534-9A82-43F777FA089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4C81D83B-A09F-4644-B8FC-AF96AB155D6A}" type="pres">
      <dgm:prSet presAssocID="{5265B275-9300-439A-AB22-B3D8F05C2D7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A8203-FC7E-433A-8FE1-5A2FA8689F07}" type="pres">
      <dgm:prSet presAssocID="{8EC59B52-D69C-47D0-A06B-9FB13CA55A10}" presName="parTrans" presStyleLbl="sibTrans2D1" presStyleIdx="3" presStyleCnt="9"/>
      <dgm:spPr/>
      <dgm:t>
        <a:bodyPr/>
        <a:lstStyle/>
        <a:p>
          <a:endParaRPr lang="en-US"/>
        </a:p>
      </dgm:t>
    </dgm:pt>
    <dgm:pt modelId="{D6D48FF7-990D-4A40-8F4E-D02A188BBB6B}" type="pres">
      <dgm:prSet presAssocID="{8EC59B52-D69C-47D0-A06B-9FB13CA55A10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FE5E6A8-FFB1-4824-9C92-8F7A2F436498}" type="pres">
      <dgm:prSet presAssocID="{78AC1CB8-52F8-4467-9A92-325FBC72C8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9C02F-5BB2-46EE-BF97-59DD6D8CCF09}" type="pres">
      <dgm:prSet presAssocID="{EEFC79B8-464F-457C-9667-F7889A3945E4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9209736-459D-43E9-8B1F-E7B6FCBC078C}" type="pres">
      <dgm:prSet presAssocID="{EEFC79B8-464F-457C-9667-F7889A3945E4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C8516F2B-BF35-4F17-9074-A6DB5573D99E}" type="pres">
      <dgm:prSet presAssocID="{013C87BC-BEDC-4694-9E16-12D604E8893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91A4-32EC-4422-9918-0C1D3234D544}" type="pres">
      <dgm:prSet presAssocID="{028C111E-3D99-49F4-94FC-755DBAAC98A2}" presName="parTrans" presStyleLbl="sibTrans2D1" presStyleIdx="5" presStyleCnt="9"/>
      <dgm:spPr/>
      <dgm:t>
        <a:bodyPr/>
        <a:lstStyle/>
        <a:p>
          <a:endParaRPr lang="en-US"/>
        </a:p>
      </dgm:t>
    </dgm:pt>
    <dgm:pt modelId="{6F62A3EE-B826-4734-B0BB-F5C4412EE037}" type="pres">
      <dgm:prSet presAssocID="{028C111E-3D99-49F4-94FC-755DBAAC98A2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C589B04-A07D-4347-8AC7-491F88021029}" type="pres">
      <dgm:prSet presAssocID="{13A3A764-CE40-426F-AA21-9BB2430E0B7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3CAD-9A95-42F3-B503-C42E839406E2}" type="pres">
      <dgm:prSet presAssocID="{02E46421-2919-42BD-8923-2B90ED63C3C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EFCF397-4C36-419C-B8AF-0A484A90FEF5}" type="pres">
      <dgm:prSet presAssocID="{02E46421-2919-42BD-8923-2B90ED63C3C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69A6961E-AD52-4649-86DA-8FDE4E6948B8}" type="pres">
      <dgm:prSet presAssocID="{0AD32253-2451-40A4-8528-03A14C08C1B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A4F17-D2E5-4EDC-9ABC-85069FB713AF}" type="pres">
      <dgm:prSet presAssocID="{9859275A-9E4A-4CAC-A531-ECB0B1A6D9E2}" presName="parTrans" presStyleLbl="sibTrans2D1" presStyleIdx="7" presStyleCnt="9"/>
      <dgm:spPr/>
      <dgm:t>
        <a:bodyPr/>
        <a:lstStyle/>
        <a:p>
          <a:endParaRPr lang="en-US"/>
        </a:p>
      </dgm:t>
    </dgm:pt>
    <dgm:pt modelId="{A3BD6CE9-5559-4DAD-A78A-2BB2017129E2}" type="pres">
      <dgm:prSet presAssocID="{9859275A-9E4A-4CAC-A531-ECB0B1A6D9E2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C0094CE0-B40C-4860-B587-CF4C5A3632BB}" type="pres">
      <dgm:prSet presAssocID="{469A1206-AF1D-4964-8CA6-3FE1D4B8A7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F74BE-1B3F-496A-B740-78733E9DB548}" type="pres">
      <dgm:prSet presAssocID="{AE52BF29-12A8-465D-BA7B-23F4B5E6B5FB}" presName="parTrans" presStyleLbl="sibTrans2D1" presStyleIdx="8" presStyleCnt="9"/>
      <dgm:spPr/>
      <dgm:t>
        <a:bodyPr/>
        <a:lstStyle/>
        <a:p>
          <a:endParaRPr lang="en-US"/>
        </a:p>
      </dgm:t>
    </dgm:pt>
    <dgm:pt modelId="{86E9F280-4501-40B0-97F5-325D7BBCFC29}" type="pres">
      <dgm:prSet presAssocID="{AE52BF29-12A8-465D-BA7B-23F4B5E6B5FB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5B5D8E9-5D1A-4FC6-A1C3-4FE24DE75603}" type="pres">
      <dgm:prSet presAssocID="{58EEDB0D-5596-4489-A000-C031C0E3790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42CDE-DAF5-422E-91C9-ADA856182463}" type="presOf" srcId="{8EC59B52-D69C-47D0-A06B-9FB13CA55A10}" destId="{338A8203-FC7E-433A-8FE1-5A2FA8689F07}" srcOrd="0" destOrd="0" presId="urn:microsoft.com/office/officeart/2005/8/layout/radial5"/>
    <dgm:cxn modelId="{06003128-607C-4A93-B267-258DA5B5CFD1}" type="presOf" srcId="{760EF3CB-FA4F-491E-872B-497AA6F61897}" destId="{F5E8B1F2-CDDE-4170-93C3-EE19D85B2C57}" srcOrd="0" destOrd="0" presId="urn:microsoft.com/office/officeart/2005/8/layout/radial5"/>
    <dgm:cxn modelId="{23D7EBD7-80BB-4B7D-9EB5-9E70614DA552}" type="presOf" srcId="{D32CC43D-2672-4354-8146-E7511AAE63BB}" destId="{19340FEF-CA0E-4063-AFCC-AE3C5BD02D0D}" srcOrd="0" destOrd="0" presId="urn:microsoft.com/office/officeart/2005/8/layout/radial5"/>
    <dgm:cxn modelId="{50C142A4-70AE-4294-A3A8-CE3D9466AF0B}" type="presOf" srcId="{AE52BF29-12A8-465D-BA7B-23F4B5E6B5FB}" destId="{86E9F280-4501-40B0-97F5-325D7BBCFC29}" srcOrd="1" destOrd="0" presId="urn:microsoft.com/office/officeart/2005/8/layout/radial5"/>
    <dgm:cxn modelId="{B96FC33D-8632-43DA-A5C2-1D787FD1362F}" type="presOf" srcId="{AE52BF29-12A8-465D-BA7B-23F4B5E6B5FB}" destId="{7B6F74BE-1B3F-496A-B740-78733E9DB548}" srcOrd="0" destOrd="0" presId="urn:microsoft.com/office/officeart/2005/8/layout/radial5"/>
    <dgm:cxn modelId="{035B3060-FDCF-4E69-BB09-ED590FB97B16}" type="presOf" srcId="{60B0990C-B847-4CAA-A6CE-BD7888AE6B37}" destId="{8AB835A3-9618-4C49-B292-848D05B1A310}" srcOrd="0" destOrd="0" presId="urn:microsoft.com/office/officeart/2005/8/layout/radial5"/>
    <dgm:cxn modelId="{3A9F46AB-2F13-4925-ACE8-441F5BC3E59E}" type="presOf" srcId="{13A3A764-CE40-426F-AA21-9BB2430E0B74}" destId="{AC589B04-A07D-4347-8AC7-491F88021029}" srcOrd="0" destOrd="0" presId="urn:microsoft.com/office/officeart/2005/8/layout/radial5"/>
    <dgm:cxn modelId="{3538591C-4386-439E-B0EE-5DC947ADD1C7}" srcId="{60B0990C-B847-4CAA-A6CE-BD7888AE6B37}" destId="{760EF3CB-FA4F-491E-872B-497AA6F61897}" srcOrd="0" destOrd="0" parTransId="{781EE6CF-993F-46E9-ACF7-7CF61A66B211}" sibTransId="{6EC32201-06D6-4ED2-BAC6-DF4BFB3A66B3}"/>
    <dgm:cxn modelId="{622F88B5-EF57-4FC7-BAAA-67BC2EEAB8EF}" type="presOf" srcId="{8E0E9F1A-4ED9-41D5-9F88-D44F5728502D}" destId="{BE1753C7-C395-4E76-9146-1DC8AED09927}" srcOrd="0" destOrd="0" presId="urn:microsoft.com/office/officeart/2005/8/layout/radial5"/>
    <dgm:cxn modelId="{EB388367-C3C4-43DB-94FC-AF9822A9DC92}" srcId="{60B0990C-B847-4CAA-A6CE-BD7888AE6B37}" destId="{469A1206-AF1D-4964-8CA6-3FE1D4B8A7E9}" srcOrd="7" destOrd="0" parTransId="{9859275A-9E4A-4CAC-A531-ECB0B1A6D9E2}" sibTransId="{F48CD6DF-45FF-411D-8CCB-D4CC5C3E6663}"/>
    <dgm:cxn modelId="{F6569985-4BFE-44E6-9882-791207ABC01A}" srcId="{8E0E9F1A-4ED9-41D5-9F88-D44F5728502D}" destId="{60B0990C-B847-4CAA-A6CE-BD7888AE6B37}" srcOrd="0" destOrd="0" parTransId="{BC8CA569-E443-463D-833B-AF6CF7ED6504}" sibTransId="{90E15831-09F9-42D9-9C13-0E424F39D56E}"/>
    <dgm:cxn modelId="{396CD767-8A43-4D4B-BDD6-67EC8364BF30}" srcId="{60B0990C-B847-4CAA-A6CE-BD7888AE6B37}" destId="{0AD32253-2451-40A4-8528-03A14C08C1B2}" srcOrd="6" destOrd="0" parTransId="{02E46421-2919-42BD-8923-2B90ED63C3C3}" sibTransId="{0D3FAD43-5929-4207-B9B9-F8C8592A9194}"/>
    <dgm:cxn modelId="{9C43137C-42E7-4E07-8EA0-B69B0C3187DD}" type="presOf" srcId="{781EE6CF-993F-46E9-ACF7-7CF61A66B211}" destId="{BA9A9682-E421-4914-8FAA-DBA98A6A2F02}" srcOrd="1" destOrd="0" presId="urn:microsoft.com/office/officeart/2005/8/layout/radial5"/>
    <dgm:cxn modelId="{AD19EF19-D598-48A9-8D4B-9529641838D7}" type="presOf" srcId="{5265B275-9300-439A-AB22-B3D8F05C2D71}" destId="{4C81D83B-A09F-4644-B8FC-AF96AB155D6A}" srcOrd="0" destOrd="0" presId="urn:microsoft.com/office/officeart/2005/8/layout/radial5"/>
    <dgm:cxn modelId="{DB6C607A-BC60-45F7-BE1C-2B236897DF3B}" srcId="{60B0990C-B847-4CAA-A6CE-BD7888AE6B37}" destId="{78AC1CB8-52F8-4467-9A92-325FBC72C8D3}" srcOrd="3" destOrd="0" parTransId="{8EC59B52-D69C-47D0-A06B-9FB13CA55A10}" sibTransId="{DDA2D210-4981-4C72-B034-C93BFDCF30AE}"/>
    <dgm:cxn modelId="{C0911EED-2125-4281-A784-D13E1AC4D2DC}" type="presOf" srcId="{013C87BC-BEDC-4694-9E16-12D604E8893B}" destId="{C8516F2B-BF35-4F17-9074-A6DB5573D99E}" srcOrd="0" destOrd="0" presId="urn:microsoft.com/office/officeart/2005/8/layout/radial5"/>
    <dgm:cxn modelId="{BE827801-E2D3-48B6-B2CC-A931587492B3}" type="presOf" srcId="{1ADFB43F-6DAE-4534-9A82-43F777FA089A}" destId="{DB3B6D95-4FE5-4D5A-AE2B-236D95F21502}" srcOrd="0" destOrd="0" presId="urn:microsoft.com/office/officeart/2005/8/layout/radial5"/>
    <dgm:cxn modelId="{52D0CBCF-F955-4A5D-924D-F73EE11B20F0}" type="presOf" srcId="{1ADFB43F-6DAE-4534-9A82-43F777FA089A}" destId="{763EF5CB-6028-4D06-B66E-93ADECD6869B}" srcOrd="1" destOrd="0" presId="urn:microsoft.com/office/officeart/2005/8/layout/radial5"/>
    <dgm:cxn modelId="{662C5EEB-680F-4CFC-BDEF-42EE9489F2FD}" srcId="{60B0990C-B847-4CAA-A6CE-BD7888AE6B37}" destId="{58EEDB0D-5596-4489-A000-C031C0E3790B}" srcOrd="8" destOrd="0" parTransId="{AE52BF29-12A8-465D-BA7B-23F4B5E6B5FB}" sibTransId="{DA1A4E49-0793-4167-B85B-7EF561C84A98}"/>
    <dgm:cxn modelId="{C70E294C-A7A4-4D78-A174-CBF0429E5630}" type="presOf" srcId="{02E46421-2919-42BD-8923-2B90ED63C3C3}" destId="{7EFCF397-4C36-419C-B8AF-0A484A90FEF5}" srcOrd="1" destOrd="0" presId="urn:microsoft.com/office/officeart/2005/8/layout/radial5"/>
    <dgm:cxn modelId="{770BE231-DF6A-4C63-808D-5C2E85DB114A}" type="presOf" srcId="{028C111E-3D99-49F4-94FC-755DBAAC98A2}" destId="{6F62A3EE-B826-4734-B0BB-F5C4412EE037}" srcOrd="1" destOrd="0" presId="urn:microsoft.com/office/officeart/2005/8/layout/radial5"/>
    <dgm:cxn modelId="{F8914136-1FDA-4B11-A6E5-8AE39692F3AD}" srcId="{60B0990C-B847-4CAA-A6CE-BD7888AE6B37}" destId="{8C9A5D3A-AAA1-4881-91E5-39B7E4080709}" srcOrd="1" destOrd="0" parTransId="{D32CC43D-2672-4354-8146-E7511AAE63BB}" sibTransId="{7D1C2733-D08B-4607-8227-71DC8BB4AE26}"/>
    <dgm:cxn modelId="{08F1884C-548B-4115-AB54-0EC29489F4B1}" type="presOf" srcId="{8EC59B52-D69C-47D0-A06B-9FB13CA55A10}" destId="{D6D48FF7-990D-4A40-8F4E-D02A188BBB6B}" srcOrd="1" destOrd="0" presId="urn:microsoft.com/office/officeart/2005/8/layout/radial5"/>
    <dgm:cxn modelId="{08DD86F0-5849-4BF7-8D66-6E1DA3ADBF9E}" srcId="{60B0990C-B847-4CAA-A6CE-BD7888AE6B37}" destId="{13A3A764-CE40-426F-AA21-9BB2430E0B74}" srcOrd="5" destOrd="0" parTransId="{028C111E-3D99-49F4-94FC-755DBAAC98A2}" sibTransId="{A5537E66-0613-4BEC-8BFF-77BD036507E7}"/>
    <dgm:cxn modelId="{AEE2562B-22D7-4389-A8F2-92AE6A4D4DE5}" type="presOf" srcId="{02E46421-2919-42BD-8923-2B90ED63C3C3}" destId="{449D3CAD-9A95-42F3-B503-C42E839406E2}" srcOrd="0" destOrd="0" presId="urn:microsoft.com/office/officeart/2005/8/layout/radial5"/>
    <dgm:cxn modelId="{8A0D7392-84AB-49BB-A3ED-EF1B6B674A7A}" type="presOf" srcId="{469A1206-AF1D-4964-8CA6-3FE1D4B8A7E9}" destId="{C0094CE0-B40C-4860-B587-CF4C5A3632BB}" srcOrd="0" destOrd="0" presId="urn:microsoft.com/office/officeart/2005/8/layout/radial5"/>
    <dgm:cxn modelId="{2784C71E-5826-4AA9-BDC2-4326C86099C6}" type="presOf" srcId="{D32CC43D-2672-4354-8146-E7511AAE63BB}" destId="{EFA69984-7D50-424E-9C7E-D5D063788927}" srcOrd="1" destOrd="0" presId="urn:microsoft.com/office/officeart/2005/8/layout/radial5"/>
    <dgm:cxn modelId="{0B582F5A-0306-451D-9F45-4CA9644965CB}" type="presOf" srcId="{78AC1CB8-52F8-4467-9A92-325FBC72C8D3}" destId="{FFE5E6A8-FFB1-4824-9C92-8F7A2F436498}" srcOrd="0" destOrd="0" presId="urn:microsoft.com/office/officeart/2005/8/layout/radial5"/>
    <dgm:cxn modelId="{E35C2CF2-0B19-4A42-AAAD-CF9AC16737BB}" type="presOf" srcId="{58EEDB0D-5596-4489-A000-C031C0E3790B}" destId="{B5B5D8E9-5D1A-4FC6-A1C3-4FE24DE75603}" srcOrd="0" destOrd="0" presId="urn:microsoft.com/office/officeart/2005/8/layout/radial5"/>
    <dgm:cxn modelId="{4CAEA8CE-32AB-45DC-A5F9-5FEF8B9D0844}" srcId="{60B0990C-B847-4CAA-A6CE-BD7888AE6B37}" destId="{5265B275-9300-439A-AB22-B3D8F05C2D71}" srcOrd="2" destOrd="0" parTransId="{1ADFB43F-6DAE-4534-9A82-43F777FA089A}" sibTransId="{9EE28496-4B55-4657-9319-1510DE0DCF19}"/>
    <dgm:cxn modelId="{EFA8AC87-8AF4-4D29-8EF0-27AE13CE11A8}" type="presOf" srcId="{0AD32253-2451-40A4-8528-03A14C08C1B2}" destId="{69A6961E-AD52-4649-86DA-8FDE4E6948B8}" srcOrd="0" destOrd="0" presId="urn:microsoft.com/office/officeart/2005/8/layout/radial5"/>
    <dgm:cxn modelId="{D39F4F4F-F416-45EE-A7DF-0110B8330750}" type="presOf" srcId="{9859275A-9E4A-4CAC-A531-ECB0B1A6D9E2}" destId="{7A5A4F17-D2E5-4EDC-9ABC-85069FB713AF}" srcOrd="0" destOrd="0" presId="urn:microsoft.com/office/officeart/2005/8/layout/radial5"/>
    <dgm:cxn modelId="{0464318C-0F31-4E7C-A97F-11DEC7FE9374}" type="presOf" srcId="{8C9A5D3A-AAA1-4881-91E5-39B7E4080709}" destId="{024F6DAE-3FAF-49B1-83B3-AB90D0F35926}" srcOrd="0" destOrd="0" presId="urn:microsoft.com/office/officeart/2005/8/layout/radial5"/>
    <dgm:cxn modelId="{E6153D72-1D27-4806-B8C1-AA30A6C2178B}" type="presOf" srcId="{EEFC79B8-464F-457C-9667-F7889A3945E4}" destId="{59209736-459D-43E9-8B1F-E7B6FCBC078C}" srcOrd="1" destOrd="0" presId="urn:microsoft.com/office/officeart/2005/8/layout/radial5"/>
    <dgm:cxn modelId="{807BC35C-E273-4D62-8B86-A84C9ED5F1B3}" type="presOf" srcId="{EEFC79B8-464F-457C-9667-F7889A3945E4}" destId="{13B9C02F-5BB2-46EE-BF97-59DD6D8CCF09}" srcOrd="0" destOrd="0" presId="urn:microsoft.com/office/officeart/2005/8/layout/radial5"/>
    <dgm:cxn modelId="{F7999318-5080-4858-8211-5E86C9253005}" srcId="{60B0990C-B847-4CAA-A6CE-BD7888AE6B37}" destId="{013C87BC-BEDC-4694-9E16-12D604E8893B}" srcOrd="4" destOrd="0" parTransId="{EEFC79B8-464F-457C-9667-F7889A3945E4}" sibTransId="{2B6B98B7-55C2-4D8B-A1D8-4FEFADAAD981}"/>
    <dgm:cxn modelId="{27392C5C-1AC5-4488-A8D0-3CF39FC15025}" type="presOf" srcId="{028C111E-3D99-49F4-94FC-755DBAAC98A2}" destId="{B2EA91A4-32EC-4422-9918-0C1D3234D544}" srcOrd="0" destOrd="0" presId="urn:microsoft.com/office/officeart/2005/8/layout/radial5"/>
    <dgm:cxn modelId="{934B2A38-3DA6-45BF-A3A3-934CC2EDB248}" type="presOf" srcId="{781EE6CF-993F-46E9-ACF7-7CF61A66B211}" destId="{4013E9E4-07F3-4C24-8976-BE5C5CB78DCA}" srcOrd="0" destOrd="0" presId="urn:microsoft.com/office/officeart/2005/8/layout/radial5"/>
    <dgm:cxn modelId="{B54FC5C0-EC0E-4A20-9463-9C365FD23D40}" type="presOf" srcId="{9859275A-9E4A-4CAC-A531-ECB0B1A6D9E2}" destId="{A3BD6CE9-5559-4DAD-A78A-2BB2017129E2}" srcOrd="1" destOrd="0" presId="urn:microsoft.com/office/officeart/2005/8/layout/radial5"/>
    <dgm:cxn modelId="{7C301FD0-2E5E-45B1-A8B3-56161711547E}" type="presParOf" srcId="{BE1753C7-C395-4E76-9146-1DC8AED09927}" destId="{8AB835A3-9618-4C49-B292-848D05B1A310}" srcOrd="0" destOrd="0" presId="urn:microsoft.com/office/officeart/2005/8/layout/radial5"/>
    <dgm:cxn modelId="{992F4717-006D-48A0-98F2-65B846E27851}" type="presParOf" srcId="{BE1753C7-C395-4E76-9146-1DC8AED09927}" destId="{4013E9E4-07F3-4C24-8976-BE5C5CB78DCA}" srcOrd="1" destOrd="0" presId="urn:microsoft.com/office/officeart/2005/8/layout/radial5"/>
    <dgm:cxn modelId="{7F924018-0E0E-4FB8-B3C9-306F7CA71CFE}" type="presParOf" srcId="{4013E9E4-07F3-4C24-8976-BE5C5CB78DCA}" destId="{BA9A9682-E421-4914-8FAA-DBA98A6A2F02}" srcOrd="0" destOrd="0" presId="urn:microsoft.com/office/officeart/2005/8/layout/radial5"/>
    <dgm:cxn modelId="{C1D48EA4-57A9-4AD4-9652-6AE3215C9684}" type="presParOf" srcId="{BE1753C7-C395-4E76-9146-1DC8AED09927}" destId="{F5E8B1F2-CDDE-4170-93C3-EE19D85B2C57}" srcOrd="2" destOrd="0" presId="urn:microsoft.com/office/officeart/2005/8/layout/radial5"/>
    <dgm:cxn modelId="{7C96E7E2-68C7-4A38-9DF7-F742CEB9CF48}" type="presParOf" srcId="{BE1753C7-C395-4E76-9146-1DC8AED09927}" destId="{19340FEF-CA0E-4063-AFCC-AE3C5BD02D0D}" srcOrd="3" destOrd="0" presId="urn:microsoft.com/office/officeart/2005/8/layout/radial5"/>
    <dgm:cxn modelId="{C1DFD614-E1A0-417B-8A75-564919474740}" type="presParOf" srcId="{19340FEF-CA0E-4063-AFCC-AE3C5BD02D0D}" destId="{EFA69984-7D50-424E-9C7E-D5D063788927}" srcOrd="0" destOrd="0" presId="urn:microsoft.com/office/officeart/2005/8/layout/radial5"/>
    <dgm:cxn modelId="{E599E3C7-A503-4066-9BFD-9C08D78DE751}" type="presParOf" srcId="{BE1753C7-C395-4E76-9146-1DC8AED09927}" destId="{024F6DAE-3FAF-49B1-83B3-AB90D0F35926}" srcOrd="4" destOrd="0" presId="urn:microsoft.com/office/officeart/2005/8/layout/radial5"/>
    <dgm:cxn modelId="{BD74C3FE-6671-4992-9797-BEBA07776C21}" type="presParOf" srcId="{BE1753C7-C395-4E76-9146-1DC8AED09927}" destId="{DB3B6D95-4FE5-4D5A-AE2B-236D95F21502}" srcOrd="5" destOrd="0" presId="urn:microsoft.com/office/officeart/2005/8/layout/radial5"/>
    <dgm:cxn modelId="{8D275A4E-32D0-4930-B49D-092731E78129}" type="presParOf" srcId="{DB3B6D95-4FE5-4D5A-AE2B-236D95F21502}" destId="{763EF5CB-6028-4D06-B66E-93ADECD6869B}" srcOrd="0" destOrd="0" presId="urn:microsoft.com/office/officeart/2005/8/layout/radial5"/>
    <dgm:cxn modelId="{1DC1BE51-A613-4422-9A87-8E78A985AD2E}" type="presParOf" srcId="{BE1753C7-C395-4E76-9146-1DC8AED09927}" destId="{4C81D83B-A09F-4644-B8FC-AF96AB155D6A}" srcOrd="6" destOrd="0" presId="urn:microsoft.com/office/officeart/2005/8/layout/radial5"/>
    <dgm:cxn modelId="{991E09AA-D86A-4208-A96C-36869C86B340}" type="presParOf" srcId="{BE1753C7-C395-4E76-9146-1DC8AED09927}" destId="{338A8203-FC7E-433A-8FE1-5A2FA8689F07}" srcOrd="7" destOrd="0" presId="urn:microsoft.com/office/officeart/2005/8/layout/radial5"/>
    <dgm:cxn modelId="{775F0F14-BF47-4453-BF67-E483D64F4E6A}" type="presParOf" srcId="{338A8203-FC7E-433A-8FE1-5A2FA8689F07}" destId="{D6D48FF7-990D-4A40-8F4E-D02A188BBB6B}" srcOrd="0" destOrd="0" presId="urn:microsoft.com/office/officeart/2005/8/layout/radial5"/>
    <dgm:cxn modelId="{26D112A2-92D2-4AA9-941F-CE9DD347EEC6}" type="presParOf" srcId="{BE1753C7-C395-4E76-9146-1DC8AED09927}" destId="{FFE5E6A8-FFB1-4824-9C92-8F7A2F436498}" srcOrd="8" destOrd="0" presId="urn:microsoft.com/office/officeart/2005/8/layout/radial5"/>
    <dgm:cxn modelId="{659E3D61-2AFA-45CD-AB70-35988859C13B}" type="presParOf" srcId="{BE1753C7-C395-4E76-9146-1DC8AED09927}" destId="{13B9C02F-5BB2-46EE-BF97-59DD6D8CCF09}" srcOrd="9" destOrd="0" presId="urn:microsoft.com/office/officeart/2005/8/layout/radial5"/>
    <dgm:cxn modelId="{0A2DC238-0088-45BB-86A8-A3B66F23FFCF}" type="presParOf" srcId="{13B9C02F-5BB2-46EE-BF97-59DD6D8CCF09}" destId="{59209736-459D-43E9-8B1F-E7B6FCBC078C}" srcOrd="0" destOrd="0" presId="urn:microsoft.com/office/officeart/2005/8/layout/radial5"/>
    <dgm:cxn modelId="{C95D2E1B-B863-4B74-9AD4-A86A8C99C287}" type="presParOf" srcId="{BE1753C7-C395-4E76-9146-1DC8AED09927}" destId="{C8516F2B-BF35-4F17-9074-A6DB5573D99E}" srcOrd="10" destOrd="0" presId="urn:microsoft.com/office/officeart/2005/8/layout/radial5"/>
    <dgm:cxn modelId="{AE390644-0EDC-40DB-ABCD-6A7B3BB93625}" type="presParOf" srcId="{BE1753C7-C395-4E76-9146-1DC8AED09927}" destId="{B2EA91A4-32EC-4422-9918-0C1D3234D544}" srcOrd="11" destOrd="0" presId="urn:microsoft.com/office/officeart/2005/8/layout/radial5"/>
    <dgm:cxn modelId="{9A783D66-8594-4DF5-BEF2-7BB9CE28BD0C}" type="presParOf" srcId="{B2EA91A4-32EC-4422-9918-0C1D3234D544}" destId="{6F62A3EE-B826-4734-B0BB-F5C4412EE037}" srcOrd="0" destOrd="0" presId="urn:microsoft.com/office/officeart/2005/8/layout/radial5"/>
    <dgm:cxn modelId="{4D588F36-EAB1-4E7D-B95C-31AF662B66B9}" type="presParOf" srcId="{BE1753C7-C395-4E76-9146-1DC8AED09927}" destId="{AC589B04-A07D-4347-8AC7-491F88021029}" srcOrd="12" destOrd="0" presId="urn:microsoft.com/office/officeart/2005/8/layout/radial5"/>
    <dgm:cxn modelId="{38F4149F-5914-47F9-9C30-CC21A5EBB8EA}" type="presParOf" srcId="{BE1753C7-C395-4E76-9146-1DC8AED09927}" destId="{449D3CAD-9A95-42F3-B503-C42E839406E2}" srcOrd="13" destOrd="0" presId="urn:microsoft.com/office/officeart/2005/8/layout/radial5"/>
    <dgm:cxn modelId="{2EE02C8C-0295-4F16-9A4B-33AB42875951}" type="presParOf" srcId="{449D3CAD-9A95-42F3-B503-C42E839406E2}" destId="{7EFCF397-4C36-419C-B8AF-0A484A90FEF5}" srcOrd="0" destOrd="0" presId="urn:microsoft.com/office/officeart/2005/8/layout/radial5"/>
    <dgm:cxn modelId="{033E6D09-43CF-472A-AE13-AD84E92CF2AE}" type="presParOf" srcId="{BE1753C7-C395-4E76-9146-1DC8AED09927}" destId="{69A6961E-AD52-4649-86DA-8FDE4E6948B8}" srcOrd="14" destOrd="0" presId="urn:microsoft.com/office/officeart/2005/8/layout/radial5"/>
    <dgm:cxn modelId="{026EC020-31F6-4745-84C9-AA4CBAA40F19}" type="presParOf" srcId="{BE1753C7-C395-4E76-9146-1DC8AED09927}" destId="{7A5A4F17-D2E5-4EDC-9ABC-85069FB713AF}" srcOrd="15" destOrd="0" presId="urn:microsoft.com/office/officeart/2005/8/layout/radial5"/>
    <dgm:cxn modelId="{7C08F1BC-9E11-462B-B60C-401783531DA2}" type="presParOf" srcId="{7A5A4F17-D2E5-4EDC-9ABC-85069FB713AF}" destId="{A3BD6CE9-5559-4DAD-A78A-2BB2017129E2}" srcOrd="0" destOrd="0" presId="urn:microsoft.com/office/officeart/2005/8/layout/radial5"/>
    <dgm:cxn modelId="{A6656AFE-0D33-4F9C-87C1-0A7F3548B6D4}" type="presParOf" srcId="{BE1753C7-C395-4E76-9146-1DC8AED09927}" destId="{C0094CE0-B40C-4860-B587-CF4C5A3632BB}" srcOrd="16" destOrd="0" presId="urn:microsoft.com/office/officeart/2005/8/layout/radial5"/>
    <dgm:cxn modelId="{0FD8A362-B1D1-4D44-986B-A18B46A2E000}" type="presParOf" srcId="{BE1753C7-C395-4E76-9146-1DC8AED09927}" destId="{7B6F74BE-1B3F-496A-B740-78733E9DB548}" srcOrd="17" destOrd="0" presId="urn:microsoft.com/office/officeart/2005/8/layout/radial5"/>
    <dgm:cxn modelId="{E3C5BF93-6732-473B-959E-B335D96A1566}" type="presParOf" srcId="{7B6F74BE-1B3F-496A-B740-78733E9DB548}" destId="{86E9F280-4501-40B0-97F5-325D7BBCFC29}" srcOrd="0" destOrd="0" presId="urn:microsoft.com/office/officeart/2005/8/layout/radial5"/>
    <dgm:cxn modelId="{B5F1F018-47E3-425F-837C-B89D679F78F5}" type="presParOf" srcId="{BE1753C7-C395-4E76-9146-1DC8AED09927}" destId="{B5B5D8E9-5D1A-4FC6-A1C3-4FE24DE7560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F6FBF-6928-447A-B901-14D2D84D5B01}">
      <dsp:nvSpPr>
        <dsp:cNvPr id="0" name=""/>
        <dsp:cNvSpPr/>
      </dsp:nvSpPr>
      <dsp:spPr>
        <a:xfrm>
          <a:off x="3505199" y="2202060"/>
          <a:ext cx="1828801" cy="16918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773021" y="2449830"/>
        <a:ext cx="1293157" cy="1196338"/>
      </dsp:txXfrm>
    </dsp:sp>
    <dsp:sp modelId="{24ACE650-5A9E-45EE-B446-A6BAEE2CD8A7}">
      <dsp:nvSpPr>
        <dsp:cNvPr id="0" name=""/>
        <dsp:cNvSpPr/>
      </dsp:nvSpPr>
      <dsp:spPr>
        <a:xfrm rot="16200000">
          <a:off x="4165731" y="1930965"/>
          <a:ext cx="507737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507737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6906" y="1935498"/>
        <a:ext cx="25386" cy="25386"/>
      </dsp:txXfrm>
    </dsp:sp>
    <dsp:sp modelId="{69899DB8-2E5F-4BE4-829B-32A4D4577336}">
      <dsp:nvSpPr>
        <dsp:cNvPr id="0" name=""/>
        <dsp:cNvSpPr/>
      </dsp:nvSpPr>
      <dsp:spPr>
        <a:xfrm>
          <a:off x="3573660" y="2444"/>
          <a:ext cx="1691878" cy="16918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জীবনানন্দ দাশ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821430" y="250214"/>
        <a:ext cx="1196338" cy="1196338"/>
      </dsp:txXfrm>
    </dsp:sp>
    <dsp:sp modelId="{902037A0-73F1-4CE3-86D8-8D8EA01B9A28}">
      <dsp:nvSpPr>
        <dsp:cNvPr id="0" name=""/>
        <dsp:cNvSpPr/>
      </dsp:nvSpPr>
      <dsp:spPr>
        <a:xfrm>
          <a:off x="5334000" y="3030773"/>
          <a:ext cx="439276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439276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2657" y="3037018"/>
        <a:ext cx="21963" cy="21963"/>
      </dsp:txXfrm>
    </dsp:sp>
    <dsp:sp modelId="{33D6534B-59FB-4C50-AF02-E0F7648FCA62}">
      <dsp:nvSpPr>
        <dsp:cNvPr id="0" name=""/>
        <dsp:cNvSpPr/>
      </dsp:nvSpPr>
      <dsp:spPr>
        <a:xfrm>
          <a:off x="5773276" y="2202060"/>
          <a:ext cx="1691878" cy="1691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১৮৯৯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6021046" y="2449830"/>
        <a:ext cx="1196338" cy="1196338"/>
      </dsp:txXfrm>
    </dsp:sp>
    <dsp:sp modelId="{5CF05F14-8D80-4407-B4BE-60E47A1C780A}">
      <dsp:nvSpPr>
        <dsp:cNvPr id="0" name=""/>
        <dsp:cNvSpPr/>
      </dsp:nvSpPr>
      <dsp:spPr>
        <a:xfrm rot="5400000">
          <a:off x="4165731" y="4130581"/>
          <a:ext cx="507737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507737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6906" y="4135114"/>
        <a:ext cx="25386" cy="25386"/>
      </dsp:txXfrm>
    </dsp:sp>
    <dsp:sp modelId="{B9CF29BF-70E8-4462-A947-22BCB8715A3E}">
      <dsp:nvSpPr>
        <dsp:cNvPr id="0" name=""/>
        <dsp:cNvSpPr/>
      </dsp:nvSpPr>
      <dsp:spPr>
        <a:xfrm>
          <a:off x="3573660" y="4401676"/>
          <a:ext cx="1691878" cy="16918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১৯৫৪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3821430" y="4649446"/>
        <a:ext cx="1196338" cy="1196338"/>
      </dsp:txXfrm>
    </dsp:sp>
    <dsp:sp modelId="{5E3F822D-F035-4CA1-B443-15C1DE78086B}">
      <dsp:nvSpPr>
        <dsp:cNvPr id="0" name=""/>
        <dsp:cNvSpPr/>
      </dsp:nvSpPr>
      <dsp:spPr>
        <a:xfrm rot="10800000">
          <a:off x="3065923" y="3030773"/>
          <a:ext cx="439276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439276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74579" y="3037018"/>
        <a:ext cx="21963" cy="21963"/>
      </dsp:txXfrm>
    </dsp:sp>
    <dsp:sp modelId="{1EA7F456-D942-4CAE-BE6C-2D37CA430D20}">
      <dsp:nvSpPr>
        <dsp:cNvPr id="0" name=""/>
        <dsp:cNvSpPr/>
      </dsp:nvSpPr>
      <dsp:spPr>
        <a:xfrm>
          <a:off x="1374044" y="2202060"/>
          <a:ext cx="1691878" cy="16918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জন্মস্থান বরিশাল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21814" y="2449830"/>
        <a:ext cx="1196338" cy="1196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35A3-9618-4C49-B292-848D05B1A310}">
      <dsp:nvSpPr>
        <dsp:cNvPr id="0" name=""/>
        <dsp:cNvSpPr/>
      </dsp:nvSpPr>
      <dsp:spPr>
        <a:xfrm>
          <a:off x="3565289" y="2542299"/>
          <a:ext cx="1784821" cy="1784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কবির রচনাবলি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826670" y="2803680"/>
        <a:ext cx="1262059" cy="1262059"/>
      </dsp:txXfrm>
    </dsp:sp>
    <dsp:sp modelId="{4013E9E4-07F3-4C24-8976-BE5C5CB78DCA}">
      <dsp:nvSpPr>
        <dsp:cNvPr id="0" name=""/>
        <dsp:cNvSpPr/>
      </dsp:nvSpPr>
      <dsp:spPr>
        <a:xfrm rot="16200000">
          <a:off x="4163524" y="1700483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51777" y="1910104"/>
        <a:ext cx="411846" cy="364103"/>
      </dsp:txXfrm>
    </dsp:sp>
    <dsp:sp modelId="{F5E8B1F2-CDDE-4170-93C3-EE19D85B2C57}">
      <dsp:nvSpPr>
        <dsp:cNvPr id="0" name=""/>
        <dsp:cNvSpPr/>
      </dsp:nvSpPr>
      <dsp:spPr>
        <a:xfrm>
          <a:off x="3743771" y="4346"/>
          <a:ext cx="1427857" cy="1427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ঝরা পালক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952876" y="213451"/>
        <a:ext cx="1009647" cy="1009647"/>
      </dsp:txXfrm>
    </dsp:sp>
    <dsp:sp modelId="{19340FEF-CA0E-4063-AFCC-AE3C5BD02D0D}">
      <dsp:nvSpPr>
        <dsp:cNvPr id="0" name=""/>
        <dsp:cNvSpPr/>
      </dsp:nvSpPr>
      <dsp:spPr>
        <a:xfrm rot="18634476">
          <a:off x="5092294" y="2058236"/>
          <a:ext cx="568598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22108" y="2244386"/>
        <a:ext cx="398019" cy="364103"/>
      </dsp:txXfrm>
    </dsp:sp>
    <dsp:sp modelId="{024F6DAE-3FAF-49B1-83B3-AB90D0F35926}">
      <dsp:nvSpPr>
        <dsp:cNvPr id="0" name=""/>
        <dsp:cNvSpPr/>
      </dsp:nvSpPr>
      <dsp:spPr>
        <a:xfrm>
          <a:off x="5486402" y="685795"/>
          <a:ext cx="1427857" cy="14278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ধুসর পান্ডুলি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95507" y="894900"/>
        <a:ext cx="1009647" cy="1009647"/>
      </dsp:txXfrm>
    </dsp:sp>
    <dsp:sp modelId="{DB3B6D95-4FE5-4D5A-AE2B-236D95F21502}">
      <dsp:nvSpPr>
        <dsp:cNvPr id="0" name=""/>
        <dsp:cNvSpPr/>
      </dsp:nvSpPr>
      <dsp:spPr>
        <a:xfrm rot="21000000">
          <a:off x="5572594" y="2882833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73935" y="3019526"/>
        <a:ext cx="411846" cy="364103"/>
      </dsp:txXfrm>
    </dsp:sp>
    <dsp:sp modelId="{4C81D83B-A09F-4644-B8FC-AF96AB155D6A}">
      <dsp:nvSpPr>
        <dsp:cNvPr id="0" name=""/>
        <dsp:cNvSpPr/>
      </dsp:nvSpPr>
      <dsp:spPr>
        <a:xfrm>
          <a:off x="6418938" y="2249077"/>
          <a:ext cx="1427857" cy="1427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বনলতা সেন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628043" y="2458182"/>
        <a:ext cx="1009647" cy="1009647"/>
      </dsp:txXfrm>
    </dsp:sp>
    <dsp:sp modelId="{338A8203-FC7E-433A-8FE1-5A2FA8689F07}">
      <dsp:nvSpPr>
        <dsp:cNvPr id="0" name=""/>
        <dsp:cNvSpPr/>
      </dsp:nvSpPr>
      <dsp:spPr>
        <a:xfrm rot="1800000">
          <a:off x="5402640" y="3846694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14464" y="3923936"/>
        <a:ext cx="411846" cy="364103"/>
      </dsp:txXfrm>
    </dsp:sp>
    <dsp:sp modelId="{FFE5E6A8-FFB1-4824-9C92-8F7A2F436498}">
      <dsp:nvSpPr>
        <dsp:cNvPr id="0" name=""/>
        <dsp:cNvSpPr/>
      </dsp:nvSpPr>
      <dsp:spPr>
        <a:xfrm>
          <a:off x="6096274" y="4079000"/>
          <a:ext cx="1427857" cy="1427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মহাপৃথবী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305379" y="4288105"/>
        <a:ext cx="1009647" cy="1009647"/>
      </dsp:txXfrm>
    </dsp:sp>
    <dsp:sp modelId="{13B9C02F-5BB2-46EE-BF97-59DD6D8CCF09}">
      <dsp:nvSpPr>
        <dsp:cNvPr id="0" name=""/>
        <dsp:cNvSpPr/>
      </dsp:nvSpPr>
      <dsp:spPr>
        <a:xfrm rot="4200000">
          <a:off x="4652889" y="4475810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710957" y="4514248"/>
        <a:ext cx="411846" cy="364103"/>
      </dsp:txXfrm>
    </dsp:sp>
    <dsp:sp modelId="{C8516F2B-BF35-4F17-9074-A6DB5573D99E}">
      <dsp:nvSpPr>
        <dsp:cNvPr id="0" name=""/>
        <dsp:cNvSpPr/>
      </dsp:nvSpPr>
      <dsp:spPr>
        <a:xfrm>
          <a:off x="4672847" y="5273396"/>
          <a:ext cx="1427857" cy="14278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রূপসী বাংলা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881952" y="5482501"/>
        <a:ext cx="1009647" cy="1009647"/>
      </dsp:txXfrm>
    </dsp:sp>
    <dsp:sp modelId="{B2EA91A4-32EC-4422-9918-0C1D3234D544}">
      <dsp:nvSpPr>
        <dsp:cNvPr id="0" name=""/>
        <dsp:cNvSpPr/>
      </dsp:nvSpPr>
      <dsp:spPr>
        <a:xfrm rot="6600000">
          <a:off x="3674159" y="4475810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792596" y="4514248"/>
        <a:ext cx="411846" cy="364103"/>
      </dsp:txXfrm>
    </dsp:sp>
    <dsp:sp modelId="{AC589B04-A07D-4347-8AC7-491F88021029}">
      <dsp:nvSpPr>
        <dsp:cNvPr id="0" name=""/>
        <dsp:cNvSpPr/>
      </dsp:nvSpPr>
      <dsp:spPr>
        <a:xfrm>
          <a:off x="2814695" y="5273396"/>
          <a:ext cx="1427857" cy="1427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মাল্যদান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023800" y="5482501"/>
        <a:ext cx="1009647" cy="1009647"/>
      </dsp:txXfrm>
    </dsp:sp>
    <dsp:sp modelId="{449D3CAD-9A95-42F3-B503-C42E839406E2}">
      <dsp:nvSpPr>
        <dsp:cNvPr id="0" name=""/>
        <dsp:cNvSpPr/>
      </dsp:nvSpPr>
      <dsp:spPr>
        <a:xfrm rot="9000000">
          <a:off x="2924408" y="3846694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089089" y="3923936"/>
        <a:ext cx="411846" cy="364103"/>
      </dsp:txXfrm>
    </dsp:sp>
    <dsp:sp modelId="{69A6961E-AD52-4649-86DA-8FDE4E6948B8}">
      <dsp:nvSpPr>
        <dsp:cNvPr id="0" name=""/>
        <dsp:cNvSpPr/>
      </dsp:nvSpPr>
      <dsp:spPr>
        <a:xfrm>
          <a:off x="1391268" y="4079000"/>
          <a:ext cx="1427857" cy="14278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কবিতার কথা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00373" y="4288105"/>
        <a:ext cx="1009647" cy="1009647"/>
      </dsp:txXfrm>
    </dsp:sp>
    <dsp:sp modelId="{7A5A4F17-D2E5-4EDC-9ABC-85069FB713AF}">
      <dsp:nvSpPr>
        <dsp:cNvPr id="0" name=""/>
        <dsp:cNvSpPr/>
      </dsp:nvSpPr>
      <dsp:spPr>
        <a:xfrm rot="11400000">
          <a:off x="2754453" y="2882833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929617" y="3019526"/>
        <a:ext cx="411846" cy="364103"/>
      </dsp:txXfrm>
    </dsp:sp>
    <dsp:sp modelId="{C0094CE0-B40C-4860-B587-CF4C5A3632BB}">
      <dsp:nvSpPr>
        <dsp:cNvPr id="0" name=""/>
        <dsp:cNvSpPr/>
      </dsp:nvSpPr>
      <dsp:spPr>
        <a:xfrm>
          <a:off x="1068604" y="2249077"/>
          <a:ext cx="1427857" cy="1427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itchFamily="2" charset="0"/>
              <a:cs typeface="NikoshBAN" pitchFamily="2" charset="0"/>
            </a:rPr>
            <a:t>সাতটি তারার তিমির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1277709" y="2458182"/>
        <a:ext cx="1009647" cy="1009647"/>
      </dsp:txXfrm>
    </dsp:sp>
    <dsp:sp modelId="{7B6F74BE-1B3F-496A-B740-78733E9DB548}">
      <dsp:nvSpPr>
        <dsp:cNvPr id="0" name=""/>
        <dsp:cNvSpPr/>
      </dsp:nvSpPr>
      <dsp:spPr>
        <a:xfrm rot="13800000">
          <a:off x="3243818" y="2035228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388798" y="2224201"/>
        <a:ext cx="411846" cy="364103"/>
      </dsp:txXfrm>
    </dsp:sp>
    <dsp:sp modelId="{B5B5D8E9-5D1A-4FC6-A1C3-4FE24DE75603}">
      <dsp:nvSpPr>
        <dsp:cNvPr id="0" name=""/>
        <dsp:cNvSpPr/>
      </dsp:nvSpPr>
      <dsp:spPr>
        <a:xfrm>
          <a:off x="1997680" y="639871"/>
          <a:ext cx="1427857" cy="1427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বেলা অবেলা কালবেলা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206785" y="848976"/>
        <a:ext cx="1009647" cy="100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8" y="-152400"/>
            <a:ext cx="9067799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28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6779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আদর্শ পাঠঃ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5522272" cy="5286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2971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অজানা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পেঁ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227" y="109524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শিশির জল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6304" y="110858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12440"/>
            <a:ext cx="2590799" cy="197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2" y="1864688"/>
            <a:ext cx="2559627" cy="2021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60" y="1878029"/>
            <a:ext cx="2792040" cy="2008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2869" y="4125578"/>
            <a:ext cx="2176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837332"/>
            <a:ext cx="3810000" cy="1944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317" y="4191000"/>
            <a:ext cx="166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লক্ষীটি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837332"/>
            <a:ext cx="3924300" cy="20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82" y="228600"/>
            <a:ext cx="876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কবি জীবনানন্দ দাশের রচিত গ্রন্থেগুলোর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নাম লিখ।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792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১।কবি জন্মগ্রহন করেন কোন সালে?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২।কবির জন্মস্থান কোথায়?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৩।কবিতার চারটি লাইন আবৃতি কর। </a:t>
            </a:r>
          </a:p>
          <a:p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609" y="152400"/>
            <a:ext cx="8305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তোমার এলাকার প্রাকৃতিক সৌন্দর্য সম্পর্কে দশটি বাক্যে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একটি অনুচ্ছেদ লিখে আনবে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2743200"/>
            <a:ext cx="4572000" cy="30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সকলের সুস্বাস্থ্য কামনা করে এবং সুভেচ্ছা জানিয়ে আজকের মত শেষ করলাম।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943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787635"/>
            <a:ext cx="5777026" cy="43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4135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718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হালিম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মোবাইল-০১৭২৪১১৩৬৩৬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অধ্যায়ঃ  কবিতাংশ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97" y="1542737"/>
            <a:ext cx="2006503" cy="2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89916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এখানে তোমরা কী দেখতে পাচ্ছো?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4125"/>
            <a:ext cx="8991600" cy="25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04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এখানে তোমরা কী দেখতে পাচ্ছো?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045666"/>
            <a:ext cx="9067800" cy="314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038600"/>
            <a:ext cx="8534400" cy="2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কবি পরিচিতি বলতে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কবিতাটি শুদ্ধ উচ্চার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আবৃ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অজানা শব্দগুলোর অর্থ ও  ব্যা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কবিতাটির আলোকে একটি অনুচ্ছেদ লিখতে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4274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তোমাদের 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“সেইদিন এই মাঠ”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685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123" y="228887"/>
            <a:ext cx="1828801" cy="1691878"/>
            <a:chOff x="3505199" y="2202060"/>
            <a:chExt cx="1828801" cy="1691878"/>
          </a:xfrm>
        </p:grpSpPr>
        <p:sp>
          <p:nvSpPr>
            <p:cNvPr id="5" name="Oval 4"/>
            <p:cNvSpPr/>
            <p:nvPr/>
          </p:nvSpPr>
          <p:spPr>
            <a:xfrm>
              <a:off x="3505199" y="2202060"/>
              <a:ext cx="1828801" cy="1691878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773021" y="2449830"/>
              <a:ext cx="1293157" cy="1196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56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747868"/>
              </p:ext>
            </p:extLst>
          </p:nvPr>
        </p:nvGraphicFramePr>
        <p:xfrm>
          <a:off x="152400" y="3048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47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041144"/>
              </p:ext>
            </p:extLst>
          </p:nvPr>
        </p:nvGraphicFramePr>
        <p:xfrm>
          <a:off x="185057" y="116114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6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552</TotalTime>
  <Words>212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 Solution</cp:lastModifiedBy>
  <cp:revision>107</cp:revision>
  <dcterms:created xsi:type="dcterms:W3CDTF">2006-08-16T00:00:00Z</dcterms:created>
  <dcterms:modified xsi:type="dcterms:W3CDTF">2020-01-30T13:53:33Z</dcterms:modified>
</cp:coreProperties>
</file>