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58" r:id="rId3"/>
    <p:sldId id="308" r:id="rId4"/>
    <p:sldId id="300" r:id="rId5"/>
    <p:sldId id="261" r:id="rId6"/>
    <p:sldId id="287" r:id="rId7"/>
    <p:sldId id="288" r:id="rId8"/>
    <p:sldId id="289" r:id="rId9"/>
    <p:sldId id="290" r:id="rId10"/>
    <p:sldId id="291" r:id="rId11"/>
    <p:sldId id="309" r:id="rId12"/>
    <p:sldId id="310" r:id="rId13"/>
    <p:sldId id="292" r:id="rId14"/>
    <p:sldId id="311" r:id="rId15"/>
    <p:sldId id="312" r:id="rId16"/>
    <p:sldId id="313" r:id="rId17"/>
    <p:sldId id="314" r:id="rId18"/>
    <p:sldId id="315" r:id="rId19"/>
    <p:sldId id="281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A688-7EEA-4252-8895-7AF3FDB94B00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1DD0A-92BB-48AD-9697-7F119390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4"/>
            </a:avLst>
          </a:prstGeom>
          <a:solidFill>
            <a:srgbClr val="3399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71054" y="6477000"/>
            <a:ext cx="7301266" cy="280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Md.Harun Ar Rashid, Assistant Teacher (ict) Jot Ataulla</a:t>
            </a:r>
            <a:r>
              <a:rPr lang="en-US" sz="1300" b="1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Dakhil Madrasah, Gopalpur,Tangail.</a:t>
            </a:r>
            <a:endParaRPr lang="en-US" sz="13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5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2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6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8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9CB2-0E91-476B-BACE-3265F1AB05F9}" type="datetimeFigureOut">
              <a:rPr lang="en-US" smtClean="0"/>
              <a:t>01/30/20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783AF-5B3C-46CF-8ED0-97B37B68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7848"/>
            <a:ext cx="10668000" cy="5830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947381" y="494048"/>
            <a:ext cx="10245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6000" b="1" spc="50" dirty="0">
              <a:ln w="11430"/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4053" y="5739618"/>
            <a:ext cx="9734843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/>
                <a:latin typeface="NikoshBAN" pitchFamily="2" charset="0"/>
                <a:cs typeface="NikoshBAN" pitchFamily="2" charset="0"/>
              </a:rPr>
              <a:t>উনিশ শতকে রেল যোগাযোগ চালু হয়</a:t>
            </a:r>
            <a:r>
              <a:rPr lang="bn-IN" sz="44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7"/>
          <a:stretch/>
        </p:blipFill>
        <p:spPr>
          <a:xfrm>
            <a:off x="2040149" y="1149387"/>
            <a:ext cx="8002652" cy="4479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75728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952" r="3827" b="8366"/>
          <a:stretch/>
        </p:blipFill>
        <p:spPr>
          <a:xfrm>
            <a:off x="1228258" y="506437"/>
            <a:ext cx="3075709" cy="2729132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b="3094"/>
          <a:stretch/>
        </p:blipFill>
        <p:spPr>
          <a:xfrm>
            <a:off x="8201465" y="506437"/>
            <a:ext cx="3280117" cy="2729132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5" y="3876934"/>
            <a:ext cx="3280117" cy="2240168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16900" r="25804" b="17500"/>
          <a:stretch/>
        </p:blipFill>
        <p:spPr>
          <a:xfrm>
            <a:off x="1179769" y="3727193"/>
            <a:ext cx="3034146" cy="2389909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5"/>
          <p:cNvSpPr/>
          <p:nvPr/>
        </p:nvSpPr>
        <p:spPr>
          <a:xfrm>
            <a:off x="5054939" y="594367"/>
            <a:ext cx="2389910" cy="5509200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বিশ</a:t>
            </a:r>
          </a:p>
          <a:p>
            <a:pPr algn="ctr"/>
            <a:r>
              <a:rPr lang="bn-IN" sz="4400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শতকে টেলিফোন, টেলিগ্রাফ, রেডিও,</a:t>
            </a:r>
          </a:p>
          <a:p>
            <a:pPr algn="ctr"/>
            <a:r>
              <a:rPr lang="bn-IN" sz="4400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মোটর গাড়ি আবিষ্কৃত</a:t>
            </a:r>
          </a:p>
          <a:p>
            <a:pPr algn="ctr"/>
            <a:r>
              <a:rPr lang="bn-IN" sz="4400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হয় </a:t>
            </a:r>
            <a:endParaRPr lang="en-US" sz="4400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87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4" y="4093698"/>
            <a:ext cx="11352628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spc="150" dirty="0">
                <a:ln w="11430"/>
                <a:latin typeface="NikoshBAN" pitchFamily="2" charset="0"/>
                <a:cs typeface="NikoshBAN" pitchFamily="2" charset="0"/>
              </a:rPr>
              <a:t>কখন কীভাবে শিল্পবিপ্লবের সূচনা হয়েছিল বর্ণনা দাও। </a:t>
            </a:r>
            <a:endParaRPr lang="en-US" sz="4800" spc="1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3657600" cy="1909596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78819" y="488494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512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710" y="1427876"/>
            <a:ext cx="816181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শিল্পবিপ্লব পরবর্তী 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 smtClean="0">
                <a:ln/>
                <a:latin typeface="NikoshBAN" pitchFamily="2" charset="0"/>
                <a:cs typeface="NikoshBAN" pitchFamily="2" charset="0"/>
              </a:rPr>
              <a:t>…</a:t>
            </a:r>
            <a:r>
              <a:rPr lang="bn-IN" sz="440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47564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5892" y="5437163"/>
            <a:ext cx="5038559" cy="769441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মানুষের স্থান দখল করে যন্ত্র </a:t>
            </a:r>
            <a:endParaRPr lang="en-US" sz="44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4003" r="11251" b="54348"/>
          <a:stretch/>
        </p:blipFill>
        <p:spPr>
          <a:xfrm>
            <a:off x="1364566" y="1085562"/>
            <a:ext cx="4502344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r="16340"/>
          <a:stretch/>
        </p:blipFill>
        <p:spPr>
          <a:xfrm>
            <a:off x="6315414" y="1085562"/>
            <a:ext cx="4609322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001377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492" y="5387926"/>
            <a:ext cx="9391357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/>
                <a:latin typeface="NikoshBAN" pitchFamily="2" charset="0"/>
                <a:cs typeface="NikoshBAN" pitchFamily="2" charset="0"/>
              </a:rPr>
              <a:t>টেলিভিশন, কম্পিউটার এ সময়ের উল্লেখযোগ্য আবিষ্কার </a:t>
            </a:r>
            <a:endParaRPr lang="en-US" sz="1600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r="7727"/>
          <a:stretch/>
        </p:blipFill>
        <p:spPr>
          <a:xfrm>
            <a:off x="6055225" y="730201"/>
            <a:ext cx="4769374" cy="364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8791" r="8745" b="7746"/>
          <a:stretch/>
        </p:blipFill>
        <p:spPr>
          <a:xfrm>
            <a:off x="977492" y="730201"/>
            <a:ext cx="4365674" cy="36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1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774" y="5543399"/>
            <a:ext cx="5779146" cy="769441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 smtClean="0">
                <a:ln/>
                <a:latin typeface="NikoshBAN" pitchFamily="2" charset="0"/>
                <a:cs typeface="NikoshBAN" pitchFamily="2" charset="0"/>
              </a:rPr>
              <a:t> এ সময়ে শক্তির উৎস সৌরশক্তি </a:t>
            </a:r>
            <a:endParaRPr lang="en-US" sz="4400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5" b="13548"/>
          <a:stretch/>
        </p:blipFill>
        <p:spPr>
          <a:xfrm>
            <a:off x="1674055" y="801861"/>
            <a:ext cx="8356210" cy="4543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736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101" y="5614370"/>
            <a:ext cx="88392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/>
                <a:latin typeface="NikoshBAN" pitchFamily="2" charset="0"/>
                <a:cs typeface="NikoshBAN" pitchFamily="2" charset="0"/>
              </a:rPr>
              <a:t>দ্রুত মালামাল পরিবহনের জন্য বিমানের ব্যবহার শুরু হয় </a:t>
            </a:r>
            <a:endParaRPr lang="en-US" sz="2800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1758461" y="703385"/>
            <a:ext cx="8412481" cy="460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481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78819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46" y="1420836"/>
            <a:ext cx="5390271" cy="3587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75891" y="5440291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spc="150" dirty="0" smtClean="0">
                <a:ln w="11430"/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sz="3600" cap="none" spc="150" dirty="0" smtClean="0">
                <a:ln w="11430"/>
                <a:latin typeface="NikoshBAN" pitchFamily="2" charset="0"/>
                <a:cs typeface="NikoshBAN" pitchFamily="2" charset="0"/>
              </a:rPr>
              <a:t> ছবিতে</a:t>
            </a:r>
            <a:r>
              <a:rPr lang="bn-IN" sz="3600" cap="none" spc="150" dirty="0" smtClean="0">
                <a:ln w="11430"/>
                <a:latin typeface="NikoshBAN" pitchFamily="2" charset="0"/>
                <a:cs typeface="NikoshBAN" pitchFamily="2" charset="0"/>
              </a:rPr>
              <a:t> ইঙ্গিতকারী সমাজের বৈশিষ্ট্যগুলো লেখ। </a:t>
            </a:r>
            <a:endParaRPr lang="en-US" sz="3600" cap="none" spc="1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31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0498" y="1871004"/>
            <a:ext cx="10199077" cy="3508653"/>
          </a:xfrm>
          <a:prstGeom prst="rect">
            <a:avLst/>
          </a:prstGeom>
        </p:spPr>
        <p:txBody>
          <a:bodyPr wrap="square" lIns="182880" tIns="182880" rIns="274320" bIns="0">
            <a:spAutoFit/>
          </a:bodyPr>
          <a:lstStyle/>
          <a:p>
            <a:r>
              <a:rPr lang="bn-BD" sz="3600" spc="150" dirty="0">
                <a:ln w="11430"/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spc="150" dirty="0">
                <a:ln w="11430"/>
                <a:latin typeface="NikoshBAN" pitchFamily="2" charset="0"/>
                <a:cs typeface="NikoshBAN" pitchFamily="2" charset="0"/>
              </a:rPr>
              <a:t> বাষ্পীয় ইঞ্জিন আবিষ্কৃত হয় কখন? </a:t>
            </a:r>
            <a:endParaRPr lang="en-US" sz="3600" spc="150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IN" sz="3600" spc="150" dirty="0">
                <a:ln w="11430"/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spc="1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150" dirty="0">
                <a:ln w="11430"/>
                <a:latin typeface="NikoshBAN" pitchFamily="2" charset="0"/>
                <a:cs typeface="NikoshBAN" pitchFamily="2" charset="0"/>
              </a:rPr>
              <a:t> রেল যোগাযোগ চালু হয় কোন শতকে?</a:t>
            </a:r>
            <a:endParaRPr lang="en-US" sz="3600" spc="150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BD" sz="3600" spc="150" dirty="0" smtClean="0">
                <a:ln w="11430"/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spc="1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150" dirty="0">
                <a:ln w="11430"/>
                <a:latin typeface="NikoshBAN" pitchFamily="2" charset="0"/>
                <a:cs typeface="NikoshBAN" pitchFamily="2" charset="0"/>
              </a:rPr>
              <a:t> শিল্পপরবর্তী সমাজের উল্লেখযোগ্য </a:t>
            </a:r>
            <a:r>
              <a:rPr lang="bn-IN" sz="3600" spc="150" dirty="0" smtClean="0">
                <a:ln w="11430"/>
                <a:latin typeface="NikoshBAN" pitchFamily="2" charset="0"/>
                <a:cs typeface="NikoshBAN" pitchFamily="2" charset="0"/>
              </a:rPr>
              <a:t>আবিষ্কারগুলো </a:t>
            </a:r>
            <a:r>
              <a:rPr lang="bn-IN" sz="3600" spc="150" dirty="0">
                <a:ln w="11430"/>
                <a:latin typeface="NikoshBAN" pitchFamily="2" charset="0"/>
                <a:cs typeface="NikoshBAN" pitchFamily="2" charset="0"/>
              </a:rPr>
              <a:t>কী কী?</a:t>
            </a:r>
            <a:endParaRPr lang="en-US" sz="3600" spc="150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3600" spc="150" dirty="0" smtClean="0">
              <a:ln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spc="150" dirty="0">
              <a:ln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72615" y="667477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5120" y="1244958"/>
            <a:ext cx="5567918" cy="4771864"/>
            <a:chOff x="325120" y="1244958"/>
            <a:chExt cx="5567918" cy="47718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25120" y="3400721"/>
              <a:ext cx="5567918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হারুন অর রশিদ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(আইসিটি)</a:t>
              </a: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জোত আতাউল্যা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গোপালপুর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টাংগাইল।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০১৭১৬৬৭৮৯৬৬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harun.helal1981@gmail.com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C:\Users\harun\Desktop\68641833_2326176444378201_529685994354507776_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982" y="1244958"/>
              <a:ext cx="1843227" cy="2059715"/>
            </a:xfrm>
            <a:prstGeom prst="roundRect">
              <a:avLst>
                <a:gd name="adj" fmla="val 16667"/>
              </a:avLst>
            </a:prstGeom>
            <a:ln w="15875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72123" y="457579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82545" y="2751374"/>
            <a:ext cx="3200400" cy="2923878"/>
            <a:chOff x="6444101" y="1578114"/>
            <a:chExt cx="3200400" cy="31980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3000" contrast="-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101" y="1578114"/>
              <a:ext cx="3200400" cy="319803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568063" y="1825917"/>
              <a:ext cx="2819400" cy="276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৬ষ্ঠ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 ও</a:t>
              </a: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বিশ্বপরিচয়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50 মিনিট</a:t>
              </a:r>
            </a:p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০০.০১.২০২০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2117">
            <a:off x="5418342" y="2556822"/>
            <a:ext cx="1505103" cy="32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7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02" y="1675327"/>
            <a:ext cx="2476500" cy="2167921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80725" y="4377479"/>
            <a:ext cx="10253002" cy="996380"/>
          </a:xfrm>
          <a:prstGeom prst="rect">
            <a:avLst/>
          </a:prstGeom>
          <a:ln w="15875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n/>
                <a:latin typeface="NikoshBAN" pitchFamily="2" charset="0"/>
                <a:cs typeface="NikoshBAN" pitchFamily="2" charset="0"/>
              </a:rPr>
              <a:t>শিল্পভিত্তিক সমাজে দুর্ভিক্ষের </a:t>
            </a:r>
            <a:r>
              <a:rPr lang="bn-IN" sz="4000" dirty="0" smtClean="0">
                <a:ln/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IN" sz="4000" dirty="0">
                <a:ln/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000" dirty="0" smtClean="0">
                <a:ln/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496287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29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665105" y="656736"/>
            <a:ext cx="7432941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0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as-IN" sz="40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4000" b="1" kern="1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03" y="1448581"/>
            <a:ext cx="5486400" cy="4800600"/>
          </a:xfrm>
          <a:prstGeom prst="ellipse">
            <a:avLst/>
          </a:prstGeom>
          <a:ln w="31750" cap="rnd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96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7"/>
          <p:cNvSpPr txBox="1"/>
          <p:nvPr/>
        </p:nvSpPr>
        <p:spPr>
          <a:xfrm>
            <a:off x="2372792" y="5705623"/>
            <a:ext cx="804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হালচাষ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449410" y="414309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কী দেখতে পাচ্ছ</a:t>
            </a:r>
            <a:r>
              <a:rPr lang="en-US" sz="40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1634940" y="5705623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5763" r="7315"/>
          <a:stretch/>
        </p:blipFill>
        <p:spPr>
          <a:xfrm>
            <a:off x="2128213" y="1204043"/>
            <a:ext cx="7799294" cy="437175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/>
          <a:stretch/>
        </p:blipFill>
        <p:spPr>
          <a:xfrm>
            <a:off x="2128213" y="1204043"/>
            <a:ext cx="7799294" cy="43717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4546" r="5992"/>
          <a:stretch/>
        </p:blipFill>
        <p:spPr>
          <a:xfrm>
            <a:off x="2128213" y="1204043"/>
            <a:ext cx="7799294" cy="4371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5" name="TextBox 14"/>
          <p:cNvSpPr txBox="1"/>
          <p:nvPr/>
        </p:nvSpPr>
        <p:spPr>
          <a:xfrm>
            <a:off x="1770515" y="5705623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2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1" grpId="0"/>
      <p:bldP spid="12" grpId="0"/>
      <p:bldP spid="12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718" y="1047568"/>
            <a:ext cx="91798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কৃষি,শিল্প ও শিল্পবিপ্লব পরবর্তী সমাজ</a:t>
            </a:r>
            <a:endParaRPr lang="en-US" sz="44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586753" y="3316509"/>
            <a:ext cx="9426388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শিল্পভিত্তিক সমাজের বৈশিষ্ট্যগুলো বলতে </a:t>
            </a:r>
            <a:r>
              <a:rPr lang="bn-BD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bn-IN" sz="3600" spc="1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শিল্পবিপ্লব সম্পর্কে বর্ণনা করতে পারবে। </a:t>
            </a:r>
            <a:endParaRPr lang="bn-BD" sz="3600" spc="1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শিল্পবিপ্লব পরবর্তী সমাজের বৈশিষ্ট্য ব্যাখ্যা করতে </a:t>
            </a:r>
          </a:p>
          <a:p>
            <a:r>
              <a:rPr lang="bn-IN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spc="1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5248216" y="710870"/>
            <a:ext cx="210346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667026" y="2487274"/>
            <a:ext cx="746760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শিক্ষার্থীরা…</a:t>
            </a:r>
            <a:endParaRPr lang="en-US" sz="3600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2035" y="2052373"/>
            <a:ext cx="9152410" cy="769441"/>
          </a:xfrm>
          <a:prstGeom prst="rect">
            <a:avLst/>
          </a:prstGeom>
          <a:noFill/>
          <a:ln w="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/>
                <a:latin typeface="NikoshBAN" pitchFamily="2" charset="0"/>
                <a:cs typeface="NikoshBAN" pitchFamily="2" charset="0"/>
              </a:rPr>
              <a:t>শিল্পভিত্তিক </a:t>
            </a:r>
            <a:r>
              <a:rPr lang="bn-IN" sz="4400" dirty="0" smtClean="0">
                <a:ln/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 smtClean="0">
                <a:ln/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85034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5671"/>
          <a:stretch/>
        </p:blipFill>
        <p:spPr>
          <a:xfrm>
            <a:off x="2040148" y="1159586"/>
            <a:ext cx="8001000" cy="44172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5"/>
          <p:cNvSpPr/>
          <p:nvPr/>
        </p:nvSpPr>
        <p:spPr>
          <a:xfrm>
            <a:off x="4364548" y="5634881"/>
            <a:ext cx="3352200" cy="769441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 smtClean="0">
                <a:ln/>
                <a:latin typeface="NikoshBAN" pitchFamily="2" charset="0"/>
                <a:cs typeface="NikoshBAN" pitchFamily="2" charset="0"/>
              </a:rPr>
              <a:t>ঘন ঘন দুর্ভিক্ষ হয় </a:t>
            </a:r>
            <a:endParaRPr lang="en-US" sz="4400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47411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2205" y="5629243"/>
            <a:ext cx="8496885" cy="1785104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/>
                <a:latin typeface="NikoshBAN" pitchFamily="2" charset="0"/>
                <a:cs typeface="NikoshBAN" pitchFamily="2" charset="0"/>
              </a:rPr>
              <a:t>এরপর কৃষিতে যন্ত্রের ব্যবহার শুরু হয় </a:t>
            </a:r>
            <a:endParaRPr lang="en-US" sz="4400" dirty="0">
              <a:ln/>
            </a:endParaRPr>
          </a:p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3598" r="2871" b="2148"/>
          <a:stretch/>
        </p:blipFill>
        <p:spPr>
          <a:xfrm>
            <a:off x="2040148" y="1149388"/>
            <a:ext cx="8001000" cy="44376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02137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2038" y="5698142"/>
            <a:ext cx="9037276" cy="1785104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স্পিনিং মেশিন আবিষ্কৃত হয় </a:t>
            </a:r>
            <a:endParaRPr lang="en-US" b="1" dirty="0">
              <a:ln/>
            </a:endParaRPr>
          </a:p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49" y="1149388"/>
            <a:ext cx="8001000" cy="4479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8433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235</Words>
  <Application>Microsoft Office PowerPoint</Application>
  <PresentationFormat>Widescreen</PresentationFormat>
  <Paragraphs>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jotataullam114262@gmail.com</dc:creator>
  <cp:lastModifiedBy>jotataullam114262@gmail.com</cp:lastModifiedBy>
  <cp:revision>103</cp:revision>
  <dcterms:created xsi:type="dcterms:W3CDTF">2020-01-23T15:01:19Z</dcterms:created>
  <dcterms:modified xsi:type="dcterms:W3CDTF">2020-01-30T16:03:56Z</dcterms:modified>
</cp:coreProperties>
</file>