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56" r:id="rId4"/>
    <p:sldId id="257" r:id="rId5"/>
    <p:sldId id="267" r:id="rId6"/>
    <p:sldId id="261" r:id="rId7"/>
    <p:sldId id="259" r:id="rId8"/>
    <p:sldId id="258" r:id="rId9"/>
    <p:sldId id="260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9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4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1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9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0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5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3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10B05-62AF-47F6-9907-C2C2792AFB1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58A0-1210-4AB8-B325-45CC05EAE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09600" y="626104"/>
            <a:ext cx="8001000" cy="5622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elco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4059" y="1973357"/>
            <a:ext cx="5177741" cy="2293843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29"/>
            </a:avLst>
          </a:prstGeom>
          <a:pattFill prst="pct9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1322696" y="762000"/>
            <a:ext cx="6096000" cy="1143000"/>
          </a:xfrm>
          <a:prstGeom prst="hexagon">
            <a:avLst>
              <a:gd name="adj" fmla="val 210526"/>
              <a:gd name="vf" fmla="val 115470"/>
            </a:avLst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Internal Storage 3"/>
          <p:cNvSpPr/>
          <p:nvPr/>
        </p:nvSpPr>
        <p:spPr>
          <a:xfrm>
            <a:off x="1322696" y="2209800"/>
            <a:ext cx="6096000" cy="3810000"/>
          </a:xfrm>
          <a:prstGeom prst="flowChartInternalStorage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 ইলেক্ট্রন বিন্যাসের সুত্রটি কি?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কক্ষপথে কয়টি ইলক্ট্রন থাকতে পারে?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পরমাণুতে ইলেক্ট্রন গুলো কোথায় থাকে?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122"/>
            </a:avLst>
          </a:prstGeom>
          <a:pattFill prst="trellis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41"/>
            </a:avLst>
          </a:prstGeom>
          <a:pattFill prst="sphere">
            <a:fgClr>
              <a:schemeClr val="accent6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304800"/>
            <a:ext cx="6705600" cy="762000"/>
          </a:xfrm>
          <a:prstGeom prst="rect">
            <a:avLst/>
          </a:prstGeom>
          <a:pattFill prst="smCheck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569749"/>
              </p:ext>
            </p:extLst>
          </p:nvPr>
        </p:nvGraphicFramePr>
        <p:xfrm>
          <a:off x="1226024" y="1874264"/>
          <a:ext cx="6667500" cy="4831336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1701967"/>
                <a:gridCol w="1701967"/>
                <a:gridCol w="1701967"/>
                <a:gridCol w="156159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মৌল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পারমাণবি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ইলেক্ট্রন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বিন্যাস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হাইড্রোজেন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হিলিয়ান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লিথিয়াম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Li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বেরিলিয়াম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বোরন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নাইট্রোজেন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Ni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২,৫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অক্সিজেন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ফ্লোরিন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নিয়ন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সোডিয়াম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Na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২,৮,১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ম্যাগনেসিয়াম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আ্যালুয়াম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Al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সিলিকন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১৪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Si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mpd="sng">
                      <a:noFill/>
                    </a:ln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1143000"/>
            <a:ext cx="7176448" cy="609600"/>
          </a:xfrm>
          <a:prstGeom prst="rect">
            <a:avLst/>
          </a:prstGeom>
          <a:pattFill prst="smCheck">
            <a:fgClr>
              <a:schemeClr val="accent6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মৌলগুলোর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524000" y="512928"/>
            <a:ext cx="6019800" cy="601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91"/>
            </a:avLst>
          </a:prstGeom>
          <a:pattFill prst="pct8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590800"/>
            <a:ext cx="2093843" cy="11079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7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9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927 -0.35823 C 0.15747 -0.35823 0.30226 -0.17461 0.30226 0.05204 C 0.30226 0.27891 0.15747 0.46323 -0.01927 0.46323 C -0.19618 0.46323 -0.33941 0.27891 -0.33941 0.05204 C -0.33941 -0.17461 -0.19618 -0.35823 -0.01927 -0.35823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0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11" r="1111"/>
          <a:stretch/>
        </p:blipFill>
        <p:spPr>
          <a:xfrm>
            <a:off x="228600" y="304800"/>
            <a:ext cx="911103" cy="106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1219200" y="381000"/>
            <a:ext cx="7254807" cy="1066800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248" y="1655072"/>
            <a:ext cx="5711702" cy="4694605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উত্তম কুমার বিশ্বাস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দত্তগাতী বালিকা মাধ্যমিক বিদ্যালয়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নং ০১৭২৭০১২৪১৪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Email:uttam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10121978@gmail</a:t>
            </a:r>
            <a:r>
              <a:rPr lang="bn-IN" sz="2800" b="1" dirty="0">
                <a:solidFill>
                  <a:schemeClr val="tx1"/>
                </a:solidFill>
                <a:latin typeface="+mj-lt"/>
                <a:cs typeface="NikoshBAN" pitchFamily="2" charset="0"/>
              </a:rPr>
              <a:t>.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com</a:t>
            </a:r>
            <a:endPara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3950" y="1678956"/>
            <a:ext cx="3070746" cy="4694605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শ্রেণীঃ৮ম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বিষয়ঃবিজ্ঞান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অধ্যায়ঃ6ষ্ঠ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তারিখঃ০১/৩০/২০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1" y="0"/>
            <a:ext cx="9144000" cy="6858000"/>
          </a:xfrm>
          <a:prstGeom prst="frame">
            <a:avLst>
              <a:gd name="adj1" fmla="val 3545"/>
            </a:avLst>
          </a:prstGeom>
          <a:pattFill prst="spher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71801" y="718147"/>
            <a:ext cx="4292574" cy="43872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70147" y="1246444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1008" y="1835233"/>
            <a:ext cx="2064992" cy="20509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83361" y="2191523"/>
            <a:ext cx="1215280" cy="1202871"/>
          </a:xfrm>
          <a:prstGeom prst="ellipse">
            <a:avLst/>
          </a:prstGeom>
          <a:pattFill prst="pct5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21096" y="2766869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8947" y="290021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75687" y="2606608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2786" y="226844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63770" y="2355585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85618" y="235558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61557" y="240424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58597" y="3006694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57718" y="3056856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61557" y="113849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98773" y="196744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54771" y="311417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92928" y="116267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31576" y="205254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907819" y="435555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470146" y="333007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349532" y="281528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457412" y="424017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26273" y="137857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ular Callout 28"/>
          <p:cNvSpPr/>
          <p:nvPr/>
        </p:nvSpPr>
        <p:spPr>
          <a:xfrm>
            <a:off x="6574447" y="232558"/>
            <a:ext cx="2417153" cy="914399"/>
          </a:xfrm>
          <a:prstGeom prst="wedgeRoundRectCallout">
            <a:avLst>
              <a:gd name="adj1" fmla="val -94999"/>
              <a:gd name="adj2" fmla="val 16898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80300" y="1507402"/>
            <a:ext cx="2417153" cy="914399"/>
          </a:xfrm>
          <a:prstGeom prst="wedgeRoundRectCallout">
            <a:avLst>
              <a:gd name="adj1" fmla="val -52088"/>
              <a:gd name="adj2" fmla="val 15256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ঘুরছে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799" y="5562600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2"/>
            <a:ext cx="9184943" cy="6857998"/>
          </a:xfrm>
          <a:prstGeom prst="frame">
            <a:avLst>
              <a:gd name="adj1" fmla="val 3545"/>
            </a:avLst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42889" y="251219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43275" y="2738404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16183" y="2725512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178332" y="2577058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40388" y="2833462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80526" y="279226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69664" y="255096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91001" y="2373997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87505" y="269632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21096" y="5526206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গুলো কিভাবে সাজান আছে?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6626" y="5562600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গুলো নির্দিষ্ট কক্ষপথে নির্দিষ্ট ভাবে সাজানো  আছে ,এটি বিন্যাস।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3885 C 0.00538 0.04325 -0.04948 0.10361 -0.11128 0.09598 C -0.17326 0.08788 -0.21806 0.01342 -0.21215 -0.06753 C -0.20608 -0.15032 -0.15121 -0.21045 -0.08958 -0.20236 C -0.02743 -0.19426 0.01754 -0.12095 0.01146 -0.03885 Z " pathEditMode="relative" rAng="5740521" ptsTypes="fffff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81" y="-1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-0.00925 C 0.05799 -0.05551 0.12865 -0.03955 0.16407 0.02867 C 0.19844 0.0969 0.18559 0.19079 0.13507 0.23728 C 0.08386 0.28446 0.01337 0.26711 -0.0217 0.19935 C -0.05711 0.13113 -0.04409 0.03792 0.0073 -0.00925 Z " pathEditMode="relative" rAng="-2074333" ptsTypes="fffff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12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5356E-6 C 0.10156 -4.15356E-6 0.18541 0.10153 0.18541 0.22757 C 0.18541 0.35269 0.10156 0.45514 4.44444E-6 0.45514 C -0.10157 0.45514 -0.18264 0.35269 -0.18264 0.22757 C -0.18264 0.10153 -0.10157 -4.15356E-6 4.44444E-6 -4.15356E-6 Z " pathEditMode="relative" rAng="0" ptsTypes="fffff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2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9 0.00346 C 0.14306 0.00346 0.23091 0.10152 0.23091 0.2234 C 0.23091 0.34458 0.14306 0.44357 0.03629 0.44357 C -0.071 0.44357 -0.15694 0.34458 -0.15694 0.2234 C -0.15694 0.10152 -0.071 0.00346 0.03629 0.00346 Z " pathEditMode="relative" rAng="0" ptsTypes="fffff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1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1 -0.02913 C 0.04236 0.06846 0.04149 0.20791 -0.02327 0.27914 C -0.08698 0.35292 -0.18941 0.33118 -0.25139 0.23405 C -0.3132 0.13738 -0.31146 -0.00023 -0.2474 -0.07261 C -0.18316 -0.14546 -0.08143 -0.12673 -0.01841 -0.02913 Z " pathEditMode="relative" rAng="2983949" ptsTypes="fffff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13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26457E-6 C 0.02813 0.11888 -0.02274 0.2463 -0.11302 0.28377 C -0.20347 0.32147 -0.2993 0.25532 -0.32708 0.13668 C -0.35486 0.01781 -0.30451 -0.10869 -0.21406 -0.14616 C -0.12378 -0.18385 -0.0276 -0.11794 -3.88889E-6 -4.26457E-6 Z " pathEditMode="relative" rAng="4360880" ptsTypes="fffff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8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0111E-6 C -0.08871 0.03792 -0.18507 -0.02637 -0.21354 -0.14524 C -0.24184 -0.26319 -0.19167 -0.39108 -0.10312 -0.42901 C -0.01389 -0.46693 0.08195 -0.40125 0.11024 -0.28331 C 0.13889 -0.16467 0.08941 -0.03793 -1.38889E-6 4.80111E-6 Z " pathEditMode="relative" rAng="9736215" ptsTypes="fffff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1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5 -0.01688 C -0.02847 0.00994 -0.11684 -0.06244 -0.13593 -0.18178 C -0.15798 -0.2988 -0.10104 -0.41559 -0.01267 -0.44403 C 0.07587 -0.46994 0.16302 -0.39593 0.18316 -0.27845 C 0.20295 -0.16027 0.14844 -0.04371 0.06025 -0.01688 Z " pathEditMode="relative" rAng="10034608" ptsTypes="fffff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-21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0.0007 C -0.02657 -0.11239 0.00798 -0.24607 0.09028 -0.29718 C 0.17205 -0.34759 0.27135 -0.29671 0.31076 -0.18362 C 0.35034 -0.07007 0.3158 0.06268 0.23385 0.11356 C 0.15121 0.16467 0.05312 0.11425 0.01284 0.0007 Z " pathEditMode="relative" rAng="14705714" ptsTypes="fffff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4 -0.13575 C 0.07171 -0.2456 0.17362 -0.287 0.2566 -0.22826 C 0.33802 -0.16859 0.36754 -0.03122 0.32292 0.07794 C 0.27796 0.18825 0.1757 0.22919 0.09358 0.16998 C 0.01146 0.11009 -0.01875 -0.02682 0.02674 -0.13575 Z " pathEditMode="relative" rAng="-3682585" ptsTypes="fffff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0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486 C 0.08889 -0.12743 0.23298 -0.13691 0.32569 -0.02244 C 0.41944 0.08973 0.42274 0.28376 0.3375 0.4068 C 0.25139 0.53122 0.10903 0.53769 0.01614 0.42345 C -0.07639 0.30966 -0.08403 0.11841 0.00295 -0.00486 Z " pathEditMode="relative" rAng="-2835420" ptsTypes="fffff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20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8" grpId="0" animBg="1"/>
      <p:bldP spid="29" grpId="0" animBg="1"/>
      <p:bldP spid="16" grpId="0" animBg="1"/>
      <p:bldP spid="19" grpId="0" animBg="1"/>
      <p:bldP spid="40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676400" y="1009934"/>
            <a:ext cx="6400800" cy="3124200"/>
          </a:xfrm>
          <a:prstGeom prst="cloudCallout">
            <a:avLst>
              <a:gd name="adj1" fmla="val -47986"/>
              <a:gd name="adj2" fmla="val 101787"/>
            </a:avLst>
          </a:prstGeom>
          <a:blipFill dpi="0" rotWithShape="1">
            <a:blip r:embed="rId2">
              <a:alphaModFix amt="27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পরমাণুতে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 flipH="1">
            <a:off x="0" y="0"/>
            <a:ext cx="9144000" cy="6858000"/>
          </a:xfrm>
          <a:prstGeom prst="frame">
            <a:avLst>
              <a:gd name="adj1" fmla="val 633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923"/>
            </a:avLst>
          </a:prstGeom>
          <a:pattFill prst="spher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838200"/>
            <a:ext cx="6858000" cy="12954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09800"/>
            <a:ext cx="6851176" cy="38100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পাঠশেষে শিক্ষার্থীরা-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 কি বলতে পারবে।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কক্ষপথের ইলেক্ট্রন সংখ্যা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ণির্ণয়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71500" indent="-571500">
              <a:buBlip>
                <a:blip r:embed="rId2"/>
              </a:buBlip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পরমাণুর ইলেক্ট্রন বিন্যাস ব্যাখ্যা করতে পারবে।</a:t>
            </a: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52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95350" y="914400"/>
                <a:ext cx="7353300" cy="914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bn-IN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sz="4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1টি </a:t>
                </a:r>
                <a:r>
                  <a:rPr lang="bn-IN" sz="4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কক্ষপথে </a:t>
                </a:r>
                <a:r>
                  <a:rPr lang="bn-IN" sz="4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ইলেক্ট্রন </a:t>
                </a:r>
                <a:r>
                  <a:rPr lang="bn-IN" sz="4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ধারণক্ষমতা=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IN" sz="44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IN" sz="4400" dirty="0" smtClean="0">
                  <a:cs typeface="NikoshBAN" pitchFamily="2" charset="0"/>
                </a:endParaRPr>
              </a:p>
              <a:p>
                <a:endParaRPr lang="en-US" sz="4000" dirty="0">
                  <a:solidFill>
                    <a:schemeClr val="tx1"/>
                  </a:solidFill>
                  <a:cs typeface="NikoshBAN" pitchFamily="2" charset="0"/>
                </a:endParaRPr>
              </a:p>
              <a:p>
                <a:pPr algn="ctr"/>
                <a:endParaRPr lang="en-US" sz="40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914400"/>
                <a:ext cx="7353300" cy="914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5350" y="4422963"/>
                <a:ext cx="7353300" cy="68275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৩ হলে ৩য় কক্ষপথে </a:t>
                </a:r>
                <a:r>
                  <a:rPr lang="en-US" sz="3600" dirty="0">
                    <a:cs typeface="NikoshBAN" pitchFamily="2" charset="0"/>
                  </a:rPr>
                  <a:t>e </a:t>
                </a:r>
                <a:r>
                  <a:rPr lang="bn-IN" sz="3600" dirty="0">
                    <a:cs typeface="NikoshBAN" pitchFamily="2" charset="0"/>
                  </a:rPr>
                  <a:t>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=১৮টি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4422963"/>
                <a:ext cx="7353300" cy="6827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5350" y="3733800"/>
                <a:ext cx="7353300" cy="68275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২ হলে ২য় কক্ষপথে </a:t>
                </a:r>
                <a:r>
                  <a:rPr lang="en-US" sz="3600" dirty="0">
                    <a:cs typeface="NikoshBAN" pitchFamily="2" charset="0"/>
                  </a:rPr>
                  <a:t>e </a:t>
                </a:r>
                <a:r>
                  <a:rPr lang="bn-IN" sz="3600" dirty="0">
                    <a:cs typeface="NikoshBAN" pitchFamily="2" charset="0"/>
                  </a:rPr>
                  <a:t>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=৮টি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733800"/>
                <a:ext cx="7353300" cy="6827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5350" y="3008785"/>
                <a:ext cx="7353300" cy="6827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১ হলে ১ম কক্ষপথে </a:t>
                </a:r>
                <a:r>
                  <a:rPr lang="en-US" sz="3600" dirty="0">
                    <a:cs typeface="NikoshBAN" pitchFamily="2" charset="0"/>
                  </a:rPr>
                  <a:t>e</a:t>
                </a:r>
                <a:r>
                  <a:rPr lang="bn-IN" sz="3600" dirty="0">
                    <a:cs typeface="NikoshBAN" pitchFamily="2" charset="0"/>
                  </a:rPr>
                  <a:t> 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=২টি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008785"/>
                <a:ext cx="7353300" cy="6827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10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94582" y="1243950"/>
            <a:ext cx="4213423" cy="42183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91409" y="1714208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3452270" y="2302997"/>
                <a:ext cx="2064992" cy="205096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270" y="2302997"/>
                <a:ext cx="2064992" cy="2050967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529565" y="2033962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70793" y="326621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20035" y="243521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50842" y="4711148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=2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75483" y="5345967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=3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91693" y="5961200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=4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783462" y="696364"/>
            <a:ext cx="5334000" cy="53556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 rot="19589548">
            <a:off x="4871113" y="1330445"/>
            <a:ext cx="3648379" cy="1087457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Left Arrow 31"/>
          <p:cNvSpPr/>
          <p:nvPr/>
        </p:nvSpPr>
        <p:spPr>
          <a:xfrm>
            <a:off x="5659528" y="2972073"/>
            <a:ext cx="3227786" cy="1007719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Left Arrow 32"/>
          <p:cNvSpPr/>
          <p:nvPr/>
        </p:nvSpPr>
        <p:spPr>
          <a:xfrm rot="2013482">
            <a:off x="5540130" y="4756492"/>
            <a:ext cx="3276558" cy="964580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31223" y="4308248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01962" y="380973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99594" y="16336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95033" y="168981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29267" y="341667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900757" y="359383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32877" y="477632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73555" y="481812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98351" y="352042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173967" y="295210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294582" y="398525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405425" y="420029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12022" y="491402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211041" y="505138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889172" y="526728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flipV="1">
            <a:off x="5108875" y="5159331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314732" y="14177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324047" y="113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512263" y="113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538914" y="150166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738223" y="171171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266776" y="248029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flipV="1">
            <a:off x="6053074" y="4334733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 flipV="1">
            <a:off x="6173688" y="2211984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160195" y="150496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65195" y="18495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173967" y="273289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2677231">
            <a:off x="243275" y="892198"/>
            <a:ext cx="2582737" cy="128541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৩য়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ight Arrow 54"/>
          <p:cNvSpPr/>
          <p:nvPr/>
        </p:nvSpPr>
        <p:spPr>
          <a:xfrm rot="19289687">
            <a:off x="293274" y="5009945"/>
            <a:ext cx="2261091" cy="140550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৪র্থ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40649" y="2622405"/>
            <a:ext cx="1387492" cy="1383426"/>
            <a:chOff x="-1744028" y="4818120"/>
            <a:chExt cx="1387492" cy="1383426"/>
          </a:xfrm>
        </p:grpSpPr>
        <p:sp>
          <p:nvSpPr>
            <p:cNvPr id="5" name="Oval 4"/>
            <p:cNvSpPr/>
            <p:nvPr/>
          </p:nvSpPr>
          <p:spPr>
            <a:xfrm>
              <a:off x="-1744028" y="4818120"/>
              <a:ext cx="1387492" cy="1383426"/>
            </a:xfrm>
            <a:prstGeom prst="ellipse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-909350" y="5383705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-1382251" y="5045538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-1021267" y="5132682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-1623480" y="5181338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-1526440" y="5783791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-1227319" y="5833953"/>
              <a:ext cx="265158" cy="264417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-1382251" y="529016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-1367462" y="546760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flipH="1">
              <a:off x="-780039" y="5570055"/>
              <a:ext cx="230831" cy="3355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 flipH="1">
              <a:off x="-896806" y="5181339"/>
              <a:ext cx="265266" cy="328818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-1134299" y="559000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-1457228" y="552548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-1215999" y="561805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-1511811" y="563343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-1435315" y="5800654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-780038" y="5369388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-1102514" y="578278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-1050341" y="546700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-897941" y="525110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-1411506" y="53286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-1507669" y="5610842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-1218366" y="547718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-1223129" y="510118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-1289380" y="581625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-1644413" y="5501216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-812665" y="580658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-1174508" y="5197882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-1722402" y="564451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-1742500" y="517793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-621695" y="547275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-1227320" y="591284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-921780" y="4976512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-1235386" y="558763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-881124" y="55462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-1347934" y="491724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-1535873" y="51144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-1106705" y="5865854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-635292" y="564015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-726038" y="511685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-1150642" y="5500293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-1268027" y="5409244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flipH="1">
              <a:off x="-1101827" y="5238782"/>
              <a:ext cx="241327" cy="26848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-1030028" y="5503041"/>
              <a:ext cx="241229" cy="2159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-987327" y="5357401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-799218" y="5573457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-1235023" y="5747602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143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8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flipH="1" flipV="1">
            <a:off x="1324539" y="2671462"/>
            <a:ext cx="866901" cy="848646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 flipV="1">
            <a:off x="3834439" y="3839653"/>
            <a:ext cx="257743" cy="23101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 flipV="1">
            <a:off x="4801264" y="2909843"/>
            <a:ext cx="256093" cy="2687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 flipV="1">
            <a:off x="1467282" y="3033215"/>
            <a:ext cx="167180" cy="20789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 flipV="1">
            <a:off x="1323304" y="3694914"/>
            <a:ext cx="247057" cy="27080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7172753" y="2898744"/>
            <a:ext cx="247057" cy="19675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 flipV="1">
            <a:off x="1797720" y="2951140"/>
            <a:ext cx="198037" cy="208645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 flipV="1">
            <a:off x="3592844" y="2738075"/>
            <a:ext cx="932599" cy="939423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H="1" flipV="1">
            <a:off x="4092181" y="3190813"/>
            <a:ext cx="222485" cy="20213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H="1" flipV="1">
            <a:off x="3807032" y="3024796"/>
            <a:ext cx="220322" cy="2236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H="1" flipV="1">
            <a:off x="3780296" y="3299290"/>
            <a:ext cx="247057" cy="25205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H="1" flipV="1">
            <a:off x="4067608" y="2882717"/>
            <a:ext cx="247057" cy="22728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59474" y="2281499"/>
            <a:ext cx="1560078" cy="160653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15882" y="2306736"/>
            <a:ext cx="1713429" cy="171132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49703" y="2451938"/>
            <a:ext cx="1243816" cy="123936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95311" y="2229103"/>
            <a:ext cx="1752600" cy="171132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7014411" y="2569157"/>
            <a:ext cx="914400" cy="886067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7617887" y="3130153"/>
            <a:ext cx="185196" cy="17684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7614045" y="2840337"/>
            <a:ext cx="247057" cy="235922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7419810" y="2660442"/>
            <a:ext cx="194235" cy="22801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flipH="1" flipV="1">
            <a:off x="7136071" y="2980818"/>
            <a:ext cx="160209" cy="2222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146725" y="2721732"/>
            <a:ext cx="194235" cy="21743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 flipV="1">
            <a:off x="7281597" y="3159429"/>
            <a:ext cx="211985" cy="24854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flipH="1" flipV="1">
            <a:off x="7970204" y="3599864"/>
            <a:ext cx="247057" cy="23241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flipH="1" flipV="1">
            <a:off x="7970201" y="3012186"/>
            <a:ext cx="244930" cy="2715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flipH="1" flipV="1">
            <a:off x="6726172" y="3055275"/>
            <a:ext cx="238234" cy="23111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ine Callout 1 32"/>
          <p:cNvSpPr/>
          <p:nvPr/>
        </p:nvSpPr>
        <p:spPr>
          <a:xfrm>
            <a:off x="260053" y="4495801"/>
            <a:ext cx="2282588" cy="1295399"/>
          </a:xfrm>
          <a:prstGeom prst="borderCallout1">
            <a:avLst>
              <a:gd name="adj1" fmla="val -42696"/>
              <a:gd name="adj2" fmla="val 59544"/>
              <a:gd name="adj3" fmla="val -8034"/>
              <a:gd name="adj4" fmla="val 58696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1টি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ine Callout 3 (Accent Bar) 6"/>
          <p:cNvSpPr/>
          <p:nvPr/>
        </p:nvSpPr>
        <p:spPr>
          <a:xfrm>
            <a:off x="5171826" y="4495801"/>
            <a:ext cx="3949795" cy="1295400"/>
          </a:xfrm>
          <a:prstGeom prst="accentCallout3">
            <a:avLst>
              <a:gd name="adj1" fmla="val -101339"/>
              <a:gd name="adj2" fmla="val 40091"/>
              <a:gd name="adj3" fmla="val -2146"/>
              <a:gd name="adj4" fmla="val 214"/>
              <a:gd name="adj5" fmla="val -4478"/>
              <a:gd name="adj6" fmla="val 100653"/>
              <a:gd name="adj7" fmla="val -54465"/>
              <a:gd name="adj8" fmla="val 76184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১টি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ine Callout 3 (No Border) 7"/>
          <p:cNvSpPr/>
          <p:nvPr/>
        </p:nvSpPr>
        <p:spPr>
          <a:xfrm>
            <a:off x="2763037" y="4495801"/>
            <a:ext cx="2274227" cy="1295399"/>
          </a:xfrm>
          <a:prstGeom prst="callout3">
            <a:avLst>
              <a:gd name="adj1" fmla="val -30274"/>
              <a:gd name="adj2" fmla="val 52978"/>
              <a:gd name="adj3" fmla="val -28661"/>
              <a:gd name="adj4" fmla="val 54264"/>
              <a:gd name="adj5" fmla="val 2638"/>
              <a:gd name="adj6" fmla="val 57511"/>
              <a:gd name="adj7" fmla="val -100485"/>
              <a:gd name="adj8" fmla="val 92723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88742"/>
            <a:ext cx="8861569" cy="625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বিন্যাস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053" y="1435011"/>
            <a:ext cx="2282589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63038" y="1435011"/>
            <a:ext cx="2166273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হিলিয়াম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71827" y="1435009"/>
            <a:ext cx="3949795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লিথিয়াম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" y="0"/>
            <a:ext cx="9144000" cy="6858000"/>
          </a:xfrm>
          <a:prstGeom prst="frame">
            <a:avLst>
              <a:gd name="adj1" fmla="val 294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72" grpId="0" animBg="1"/>
      <p:bldP spid="74" grpId="0" animBg="1"/>
      <p:bldP spid="75" grpId="0" animBg="1"/>
      <p:bldP spid="33" grpId="0" animBg="1"/>
      <p:bldP spid="7" grpId="0" animBg="1"/>
      <p:bldP spid="8" grpId="0" animBg="1"/>
      <p:bldP spid="4" grpId="0" animBg="1"/>
      <p:bldP spid="5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26"/>
            </a:avLst>
          </a:prstGeom>
          <a:pattFill prst="pla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1" y="1066800"/>
            <a:ext cx="6922826" cy="1295400"/>
          </a:xfrm>
          <a:prstGeom prst="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819400"/>
            <a:ext cx="6922825" cy="12954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 সাহা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য্যে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কার্বন পরমাণুর ইলেক্ট্রন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দেখাও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495800"/>
            <a:ext cx="6922825" cy="12954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 সাহা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য্যে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নাইট্রোজেন পরমাণুর ইলেক্ট্রন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দেখাও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268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106</cp:revision>
  <dcterms:created xsi:type="dcterms:W3CDTF">2020-01-28T10:34:50Z</dcterms:created>
  <dcterms:modified xsi:type="dcterms:W3CDTF">2020-01-30T13:21:41Z</dcterms:modified>
</cp:coreProperties>
</file>