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58" r:id="rId6"/>
    <p:sldId id="261" r:id="rId7"/>
    <p:sldId id="266" r:id="rId8"/>
    <p:sldId id="263"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8752-6D6D-4603-91D6-41D81CB7C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2B0E84-913E-42E2-B688-736C83B27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98E345-B5BA-4972-AA62-DD0AE8DB5495}"/>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5" name="Footer Placeholder 4">
            <a:extLst>
              <a:ext uri="{FF2B5EF4-FFF2-40B4-BE49-F238E27FC236}">
                <a16:creationId xmlns:a16="http://schemas.microsoft.com/office/drawing/2014/main" id="{40638176-7220-4646-B6C5-392C2C70B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7BED4-E0A7-4D9F-9768-C36CE7E6AD9B}"/>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25657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9A11-95E2-44E9-8050-A45F8E8DDA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70239-7157-4D49-B4C5-DA5F24148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93945-D2B0-4DE5-8BE6-B596D4408599}"/>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5" name="Footer Placeholder 4">
            <a:extLst>
              <a:ext uri="{FF2B5EF4-FFF2-40B4-BE49-F238E27FC236}">
                <a16:creationId xmlns:a16="http://schemas.microsoft.com/office/drawing/2014/main" id="{67903D03-DD68-4B8C-9DA9-956CB6127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C5EEF-B3B4-4D76-816B-F7087265D673}"/>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9196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FB6079-5874-4226-AD1D-246D463DC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04A4F-43F9-4BBE-9767-F2A91D0A1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73D2F-201D-4662-99E2-005C1ADDB355}"/>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5" name="Footer Placeholder 4">
            <a:extLst>
              <a:ext uri="{FF2B5EF4-FFF2-40B4-BE49-F238E27FC236}">
                <a16:creationId xmlns:a16="http://schemas.microsoft.com/office/drawing/2014/main" id="{9068289D-1DF3-47AE-9F09-269BBE19D2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9A40B-1511-4B0E-8E18-1D1F26C3A187}"/>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191562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FBEC-0529-4046-8541-5B9FD7F97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DE03B-B8CA-4D27-8352-282045FA09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53F27-E439-475F-92FB-996461EACAE3}"/>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5" name="Footer Placeholder 4">
            <a:extLst>
              <a:ext uri="{FF2B5EF4-FFF2-40B4-BE49-F238E27FC236}">
                <a16:creationId xmlns:a16="http://schemas.microsoft.com/office/drawing/2014/main" id="{45339B5E-CD2E-4775-B971-6B990B0D5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3627-8F7C-4D4F-880B-E900572BDF34}"/>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358282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4FFF-4919-4F88-933C-7B40AFC248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4BD35F-C447-4824-896D-A9B1A18FD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6AABE-F4FB-4B3A-BB05-2B617E93EC82}"/>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5" name="Footer Placeholder 4">
            <a:extLst>
              <a:ext uri="{FF2B5EF4-FFF2-40B4-BE49-F238E27FC236}">
                <a16:creationId xmlns:a16="http://schemas.microsoft.com/office/drawing/2014/main" id="{716B3DEA-C092-4FDE-A29D-02CCE8BA8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6167-954C-4411-9F79-4F581CD2A5E6}"/>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159390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A6C8-19BC-4C43-B206-082E5B48B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2553-207F-42BF-B315-F37D1823E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61EABC-EF6E-41E6-96C6-16B19E4B5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614D5-013B-47DE-AA86-5A2A02D044D7}"/>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6" name="Footer Placeholder 5">
            <a:extLst>
              <a:ext uri="{FF2B5EF4-FFF2-40B4-BE49-F238E27FC236}">
                <a16:creationId xmlns:a16="http://schemas.microsoft.com/office/drawing/2014/main" id="{E78E9B24-91B0-405C-83B3-D65FF9AE3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17FF0-1F5F-4C17-9280-3BC31B165175}"/>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76190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FD3A-1FA9-4D4D-89D6-34ED7AE5A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89E9CD-42E6-4EC0-BC0D-0447325A11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4D38A-07EE-494C-B944-799C0DC65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50D9F-2540-46E9-B182-0E1565960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A909C5-3414-41DC-816B-7B784C7610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19B1B-34EA-4222-884A-B1AF301CBA38}"/>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8" name="Footer Placeholder 7">
            <a:extLst>
              <a:ext uri="{FF2B5EF4-FFF2-40B4-BE49-F238E27FC236}">
                <a16:creationId xmlns:a16="http://schemas.microsoft.com/office/drawing/2014/main" id="{CF24813D-D8EA-492A-B302-4104F43E57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DC6532-7FC8-4565-96E5-D9CD659D70BA}"/>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345595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407D-1EFD-43B1-9F05-1E0B51CD1A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D1ED6-7FF9-4CB4-B891-362F42DFE14D}"/>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4" name="Footer Placeholder 3">
            <a:extLst>
              <a:ext uri="{FF2B5EF4-FFF2-40B4-BE49-F238E27FC236}">
                <a16:creationId xmlns:a16="http://schemas.microsoft.com/office/drawing/2014/main" id="{8B52B1A7-D2A4-4FD7-9AC7-3F0336644D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26157E-CCEF-404B-9438-2A91AA772429}"/>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34837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743B3-035B-4B7B-8038-0A8CA00B8A9A}"/>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3" name="Footer Placeholder 2">
            <a:extLst>
              <a:ext uri="{FF2B5EF4-FFF2-40B4-BE49-F238E27FC236}">
                <a16:creationId xmlns:a16="http://schemas.microsoft.com/office/drawing/2014/main" id="{4ABE947F-A3AE-4FB3-AD0E-107ECA4B28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11B6CC-28D1-4954-B5C9-C5CE690C00F9}"/>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238783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3B5F-34FB-469B-8AE7-C909D5914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EFBC7F-F320-40EB-AFA6-3F3D50F95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9C993-7061-4C5D-B8F7-69E36479E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4843D-9410-46B8-8FE0-E96405140980}"/>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6" name="Footer Placeholder 5">
            <a:extLst>
              <a:ext uri="{FF2B5EF4-FFF2-40B4-BE49-F238E27FC236}">
                <a16:creationId xmlns:a16="http://schemas.microsoft.com/office/drawing/2014/main" id="{BB5F3F34-CF39-4033-ACBA-7324F4DA4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7E5D10-C2D4-4BA9-807B-EF67A45CCE65}"/>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417616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BF19-F709-4747-AA0E-D6B471B81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C456D8-9D2B-456D-9AF2-A8AF26A37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7E4A73-0125-4A44-9D8A-13D190A6F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6D381-F8FA-4285-9EDE-BF068BF7DF54}"/>
              </a:ext>
            </a:extLst>
          </p:cNvPr>
          <p:cNvSpPr>
            <a:spLocks noGrp="1"/>
          </p:cNvSpPr>
          <p:nvPr>
            <p:ph type="dt" sz="half" idx="10"/>
          </p:nvPr>
        </p:nvSpPr>
        <p:spPr/>
        <p:txBody>
          <a:bodyPr/>
          <a:lstStyle/>
          <a:p>
            <a:fld id="{436F3D40-0FD6-43F8-841E-6649B7DA8D5D}" type="datetimeFigureOut">
              <a:rPr lang="en-US" smtClean="0"/>
              <a:t>1/31/2020</a:t>
            </a:fld>
            <a:endParaRPr lang="en-US"/>
          </a:p>
        </p:txBody>
      </p:sp>
      <p:sp>
        <p:nvSpPr>
          <p:cNvPr id="6" name="Footer Placeholder 5">
            <a:extLst>
              <a:ext uri="{FF2B5EF4-FFF2-40B4-BE49-F238E27FC236}">
                <a16:creationId xmlns:a16="http://schemas.microsoft.com/office/drawing/2014/main" id="{66438595-412C-47C4-BB8A-B060CD352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BC76F-D22C-46DD-8673-3D6AC4CE7622}"/>
              </a:ext>
            </a:extLst>
          </p:cNvPr>
          <p:cNvSpPr>
            <a:spLocks noGrp="1"/>
          </p:cNvSpPr>
          <p:nvPr>
            <p:ph type="sldNum" sz="quarter" idx="12"/>
          </p:nvPr>
        </p:nvSpPr>
        <p:spPr/>
        <p:txBody>
          <a:bodyPr/>
          <a:lstStyle/>
          <a:p>
            <a:fld id="{40A4DC89-B8E2-457F-A15D-F07B347EC1F1}" type="slidenum">
              <a:rPr lang="en-US" smtClean="0"/>
              <a:t>‹#›</a:t>
            </a:fld>
            <a:endParaRPr lang="en-US"/>
          </a:p>
        </p:txBody>
      </p:sp>
    </p:spTree>
    <p:extLst>
      <p:ext uri="{BB962C8B-B14F-4D97-AF65-F5344CB8AC3E}">
        <p14:creationId xmlns:p14="http://schemas.microsoft.com/office/powerpoint/2010/main" val="215780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5E28-4D60-4FBD-8863-3521C7B22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DD4B4F-EDCC-4993-8556-853475E360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B152A-8D3B-4D08-90C1-19A3CCFF7D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F3D40-0FD6-43F8-841E-6649B7DA8D5D}" type="datetimeFigureOut">
              <a:rPr lang="en-US" smtClean="0"/>
              <a:t>1/31/2020</a:t>
            </a:fld>
            <a:endParaRPr lang="en-US"/>
          </a:p>
        </p:txBody>
      </p:sp>
      <p:sp>
        <p:nvSpPr>
          <p:cNvPr id="5" name="Footer Placeholder 4">
            <a:extLst>
              <a:ext uri="{FF2B5EF4-FFF2-40B4-BE49-F238E27FC236}">
                <a16:creationId xmlns:a16="http://schemas.microsoft.com/office/drawing/2014/main" id="{54F26CAA-AD47-4505-A167-6D8EF23FD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452434-C329-4D60-8E45-18C0BD22A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4DC89-B8E2-457F-A15D-F07B347EC1F1}" type="slidenum">
              <a:rPr lang="en-US" smtClean="0"/>
              <a:t>‹#›</a:t>
            </a:fld>
            <a:endParaRPr lang="en-US"/>
          </a:p>
        </p:txBody>
      </p:sp>
    </p:spTree>
    <p:extLst>
      <p:ext uri="{BB962C8B-B14F-4D97-AF65-F5344CB8AC3E}">
        <p14:creationId xmlns:p14="http://schemas.microsoft.com/office/powerpoint/2010/main" val="146096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A5019B-BC40-4C25-BF32-3C2AFEC41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6848475"/>
          </a:xfrm>
          <a:prstGeom prst="rect">
            <a:avLst/>
          </a:prstGeom>
        </p:spPr>
      </p:pic>
    </p:spTree>
    <p:extLst>
      <p:ext uri="{BB962C8B-B14F-4D97-AF65-F5344CB8AC3E}">
        <p14:creationId xmlns:p14="http://schemas.microsoft.com/office/powerpoint/2010/main" val="400275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47C1C-8363-4858-8EED-EEB87FFF736E}"/>
              </a:ext>
            </a:extLst>
          </p:cNvPr>
          <p:cNvSpPr txBox="1"/>
          <p:nvPr/>
        </p:nvSpPr>
        <p:spPr>
          <a:xfrm>
            <a:off x="0" y="2400300"/>
            <a:ext cx="12090400" cy="1200329"/>
          </a:xfrm>
          <a:prstGeom prst="rect">
            <a:avLst/>
          </a:prstGeom>
          <a:noFill/>
        </p:spPr>
        <p:txBody>
          <a:bodyPr wrap="square" rtlCol="0">
            <a:spAutoFit/>
          </a:bodyPr>
          <a:lstStyle/>
          <a:p>
            <a:pPr algn="ctr"/>
            <a:r>
              <a:rPr lang="en-US" sz="3600" b="1" dirty="0" err="1">
                <a:solidFill>
                  <a:srgbClr val="7030A0"/>
                </a:solidFill>
                <a:latin typeface="Nikosh" panose="02000000000000000000" pitchFamily="2" charset="0"/>
                <a:cs typeface="Nikosh" panose="02000000000000000000" pitchFamily="2" charset="0"/>
              </a:rPr>
              <a:t>ভিডিওটি</a:t>
            </a:r>
            <a:r>
              <a:rPr lang="en-US" sz="3600" b="1" dirty="0">
                <a:solidFill>
                  <a:srgbClr val="7030A0"/>
                </a:solidFill>
                <a:latin typeface="Nikosh" panose="02000000000000000000" pitchFamily="2" charset="0"/>
                <a:cs typeface="Nikosh" panose="02000000000000000000" pitchFamily="2" charset="0"/>
              </a:rPr>
              <a:t> </a:t>
            </a:r>
            <a:r>
              <a:rPr lang="en-US" sz="3600" b="1" dirty="0" err="1">
                <a:solidFill>
                  <a:srgbClr val="7030A0"/>
                </a:solidFill>
                <a:latin typeface="Nikosh" panose="02000000000000000000" pitchFamily="2" charset="0"/>
                <a:cs typeface="Nikosh" panose="02000000000000000000" pitchFamily="2" charset="0"/>
              </a:rPr>
              <a:t>ভালো</a:t>
            </a:r>
            <a:r>
              <a:rPr lang="en-US" sz="3600" b="1" dirty="0">
                <a:solidFill>
                  <a:srgbClr val="7030A0"/>
                </a:solidFill>
                <a:latin typeface="Nikosh" panose="02000000000000000000" pitchFamily="2" charset="0"/>
                <a:cs typeface="Nikosh" panose="02000000000000000000" pitchFamily="2" charset="0"/>
              </a:rPr>
              <a:t> </a:t>
            </a:r>
            <a:r>
              <a:rPr lang="en-US" sz="3600" b="1" dirty="0" err="1">
                <a:solidFill>
                  <a:srgbClr val="7030A0"/>
                </a:solidFill>
                <a:latin typeface="Nikosh" panose="02000000000000000000" pitchFamily="2" charset="0"/>
                <a:cs typeface="Nikosh" panose="02000000000000000000" pitchFamily="2" charset="0"/>
              </a:rPr>
              <a:t>লাগলে</a:t>
            </a:r>
            <a:r>
              <a:rPr lang="en-US" sz="3600" b="1" dirty="0">
                <a:solidFill>
                  <a:srgbClr val="7030A0"/>
                </a:solidFill>
                <a:latin typeface="Nikosh" panose="02000000000000000000" pitchFamily="2" charset="0"/>
                <a:cs typeface="Nikosh" panose="02000000000000000000" pitchFamily="2" charset="0"/>
              </a:rPr>
              <a:t> </a:t>
            </a:r>
            <a:r>
              <a:rPr lang="en-US" sz="3600" b="1" dirty="0" err="1">
                <a:solidFill>
                  <a:srgbClr val="7030A0"/>
                </a:solidFill>
                <a:latin typeface="Nikosh" panose="02000000000000000000" pitchFamily="2" charset="0"/>
                <a:cs typeface="Nikosh" panose="02000000000000000000" pitchFamily="2" charset="0"/>
              </a:rPr>
              <a:t>অবশ্যই</a:t>
            </a:r>
            <a:r>
              <a:rPr lang="en-US" sz="3600" b="1" dirty="0">
                <a:solidFill>
                  <a:srgbClr val="7030A0"/>
                </a:solidFill>
                <a:latin typeface="Nikosh" panose="02000000000000000000" pitchFamily="2" charset="0"/>
                <a:cs typeface="Nikosh" panose="02000000000000000000" pitchFamily="2" charset="0"/>
              </a:rPr>
              <a:t> </a:t>
            </a:r>
            <a:r>
              <a:rPr lang="en-US" sz="3200" b="1" dirty="0">
                <a:solidFill>
                  <a:srgbClr val="FF0000"/>
                </a:solidFill>
                <a:latin typeface="Times New Roman" panose="02020603050405020304" pitchFamily="18" charset="0"/>
                <a:cs typeface="Times New Roman" panose="02020603050405020304" pitchFamily="18" charset="0"/>
              </a:rPr>
              <a:t>SUBSCRIBE</a:t>
            </a:r>
            <a:r>
              <a:rPr lang="en-US" sz="3600" b="1" dirty="0">
                <a:solidFill>
                  <a:srgbClr val="7030A0"/>
                </a:solidFill>
                <a:latin typeface="Nikosh" panose="02000000000000000000" pitchFamily="2" charset="0"/>
                <a:cs typeface="Nikosh" panose="02000000000000000000" pitchFamily="2" charset="0"/>
              </a:rPr>
              <a:t> </a:t>
            </a:r>
            <a:r>
              <a:rPr lang="en-US" sz="3600" b="1" dirty="0" err="1">
                <a:solidFill>
                  <a:srgbClr val="7030A0"/>
                </a:solidFill>
                <a:latin typeface="Nikosh" panose="02000000000000000000" pitchFamily="2" charset="0"/>
                <a:cs typeface="Nikosh" panose="02000000000000000000" pitchFamily="2" charset="0"/>
              </a:rPr>
              <a:t>করতে</a:t>
            </a:r>
            <a:r>
              <a:rPr lang="en-US" sz="3600" b="1" dirty="0">
                <a:solidFill>
                  <a:srgbClr val="7030A0"/>
                </a:solidFill>
                <a:latin typeface="Nikosh" panose="02000000000000000000" pitchFamily="2" charset="0"/>
                <a:cs typeface="Nikosh" panose="02000000000000000000" pitchFamily="2" charset="0"/>
              </a:rPr>
              <a:t> </a:t>
            </a:r>
            <a:r>
              <a:rPr lang="en-US" sz="3600" b="1" dirty="0" err="1">
                <a:solidFill>
                  <a:srgbClr val="7030A0"/>
                </a:solidFill>
                <a:latin typeface="Nikosh" panose="02000000000000000000" pitchFamily="2" charset="0"/>
                <a:cs typeface="Nikosh" panose="02000000000000000000" pitchFamily="2" charset="0"/>
              </a:rPr>
              <a:t>ভুলবেন</a:t>
            </a:r>
            <a:r>
              <a:rPr lang="en-US" sz="3600" b="1" dirty="0">
                <a:solidFill>
                  <a:srgbClr val="7030A0"/>
                </a:solidFill>
                <a:latin typeface="Nikosh" panose="02000000000000000000" pitchFamily="2" charset="0"/>
                <a:cs typeface="Nikosh" panose="02000000000000000000" pitchFamily="2" charset="0"/>
              </a:rPr>
              <a:t> </a:t>
            </a:r>
            <a:r>
              <a:rPr lang="en-US" sz="3600" b="1" dirty="0" err="1">
                <a:solidFill>
                  <a:srgbClr val="7030A0"/>
                </a:solidFill>
                <a:latin typeface="Nikosh" panose="02000000000000000000" pitchFamily="2" charset="0"/>
                <a:cs typeface="Nikosh" panose="02000000000000000000" pitchFamily="2" charset="0"/>
              </a:rPr>
              <a:t>না</a:t>
            </a:r>
            <a:r>
              <a:rPr lang="en-US" sz="3600" b="1" dirty="0">
                <a:solidFill>
                  <a:srgbClr val="7030A0"/>
                </a:solidFill>
                <a:latin typeface="Nikosh" panose="02000000000000000000" pitchFamily="2" charset="0"/>
                <a:cs typeface="Nikosh" panose="02000000000000000000" pitchFamily="2" charset="0"/>
              </a:rPr>
              <a:t>।</a:t>
            </a:r>
          </a:p>
          <a:p>
            <a:pPr algn="ctr"/>
            <a:r>
              <a:rPr lang="en-US" sz="3600" dirty="0" err="1">
                <a:solidFill>
                  <a:srgbClr val="00B050"/>
                </a:solidFill>
                <a:latin typeface="Nikosh" panose="02000000000000000000" pitchFamily="2" charset="0"/>
                <a:cs typeface="Nikosh" panose="02000000000000000000" pitchFamily="2" charset="0"/>
              </a:rPr>
              <a:t>ভিডিওটি</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দেখার</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জন্য</a:t>
            </a:r>
            <a:r>
              <a:rPr lang="en-US" sz="3600" dirty="0">
                <a:solidFill>
                  <a:srgbClr val="00B050"/>
                </a:solidFill>
                <a:latin typeface="Nikosh" panose="02000000000000000000" pitchFamily="2" charset="0"/>
                <a:cs typeface="Nikosh" panose="02000000000000000000" pitchFamily="2" charset="0"/>
              </a:rPr>
              <a:t> </a:t>
            </a:r>
            <a:r>
              <a:rPr lang="en-US" sz="3600" dirty="0" err="1">
                <a:solidFill>
                  <a:srgbClr val="00B050"/>
                </a:solidFill>
                <a:latin typeface="Nikosh" panose="02000000000000000000" pitchFamily="2" charset="0"/>
                <a:cs typeface="Nikosh" panose="02000000000000000000" pitchFamily="2" charset="0"/>
              </a:rPr>
              <a:t>আপনাকে</a:t>
            </a:r>
            <a:r>
              <a:rPr lang="en-US" sz="3600" dirty="0">
                <a:solidFill>
                  <a:srgbClr val="00B050"/>
                </a:solidFill>
                <a:latin typeface="Nikosh" panose="02000000000000000000" pitchFamily="2" charset="0"/>
                <a:cs typeface="Nikosh" panose="02000000000000000000" pitchFamily="2" charset="0"/>
              </a:rPr>
              <a:t> </a:t>
            </a:r>
            <a:r>
              <a:rPr lang="en-US" sz="3600" b="1" dirty="0" err="1">
                <a:solidFill>
                  <a:srgbClr val="FF0000"/>
                </a:solidFill>
                <a:latin typeface="Nikosh" panose="02000000000000000000" pitchFamily="2" charset="0"/>
                <a:cs typeface="Nikosh" panose="02000000000000000000" pitchFamily="2" charset="0"/>
              </a:rPr>
              <a:t>ধন্যবাদ</a:t>
            </a:r>
            <a:r>
              <a:rPr lang="en-US" sz="3600" dirty="0">
                <a:solidFill>
                  <a:srgbClr val="00B050"/>
                </a:solidFill>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356019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6F052D-3D29-445F-B40A-7AB20B345B83}"/>
              </a:ext>
            </a:extLst>
          </p:cNvPr>
          <p:cNvSpPr txBox="1"/>
          <p:nvPr/>
        </p:nvSpPr>
        <p:spPr>
          <a:xfrm>
            <a:off x="482600" y="0"/>
            <a:ext cx="11468100" cy="6186309"/>
          </a:xfrm>
          <a:prstGeom prst="rect">
            <a:avLst/>
          </a:prstGeom>
          <a:noFill/>
        </p:spPr>
        <p:txBody>
          <a:bodyPr wrap="square" rtlCol="0">
            <a:spAutoFit/>
          </a:bodyPr>
          <a:lstStyle/>
          <a:p>
            <a:pPr algn="just"/>
            <a:r>
              <a:rPr lang="bn-BD" sz="4400" dirty="0">
                <a:solidFill>
                  <a:srgbClr val="00B0F0"/>
                </a:solidFill>
                <a:latin typeface="Nikosh" panose="02000000000000000000" pitchFamily="2" charset="0"/>
                <a:cs typeface="Nikosh" panose="02000000000000000000" pitchFamily="2" charset="0"/>
              </a:rPr>
              <a:t>জাতির পিতার জন্মশত বার্ষিকী তথা মুজিবর্ষ উদযাপনের অংশ হিসাবে দুর্নীতি দমন কমিশনের আয়োজনে এবং চাঁদপুর আহমাদিয়া ফাজিল মাদরাসার সততা সংঘের ব্যবস্থাপনায় ঐতিহ্যবাহী চাঁদপুর আহমাদিয়া ফাজিল মাদরাসায় শিক্ষার্থীদের প্রানবন্ত বিতর্ক প্রতিযোগিতা। এতে প্রধান অতিথি ছিলেন চাঁদপুর </a:t>
            </a:r>
            <a:r>
              <a:rPr lang="bn-BD" sz="4400" b="1" dirty="0">
                <a:solidFill>
                  <a:srgbClr val="00B050"/>
                </a:solidFill>
                <a:latin typeface="Nikosh" panose="02000000000000000000" pitchFamily="2" charset="0"/>
                <a:cs typeface="Nikosh" panose="02000000000000000000" pitchFamily="2" charset="0"/>
              </a:rPr>
              <a:t>জেলা পরিষদের চেয়ারম্যান ও গভর্ণিং বডির প্রতিষ্ঠাতা সদস্য </a:t>
            </a:r>
            <a:r>
              <a:rPr lang="bn-BD" sz="4400" b="1" dirty="0">
                <a:solidFill>
                  <a:srgbClr val="7030A0"/>
                </a:solidFill>
                <a:latin typeface="Nikosh" panose="02000000000000000000" pitchFamily="2" charset="0"/>
                <a:cs typeface="Nikosh" panose="02000000000000000000" pitchFamily="2" charset="0"/>
              </a:rPr>
              <a:t>আলহাজ্ব ওচমান গনি পাটওয়ারী। </a:t>
            </a:r>
            <a:r>
              <a:rPr lang="bn-BD" sz="4400" dirty="0">
                <a:latin typeface="Nikosh" panose="02000000000000000000" pitchFamily="2" charset="0"/>
                <a:cs typeface="Nikosh" panose="02000000000000000000" pitchFamily="2" charset="0"/>
              </a:rPr>
              <a:t>বিতর্ক শেষে বিজয়ী ও বিজিত দলের মাঝে পুরস্কার বিতরণ করেন। বিতর্ক অনুষ্ঠানে সভাপতিত্ব করেন মাদ্রাসার </a:t>
            </a:r>
            <a:r>
              <a:rPr lang="bn-BD" sz="4400" b="1" dirty="0">
                <a:solidFill>
                  <a:srgbClr val="00B050"/>
                </a:solidFill>
                <a:latin typeface="Nikosh" panose="02000000000000000000" pitchFamily="2" charset="0"/>
                <a:cs typeface="Nikosh" panose="02000000000000000000" pitchFamily="2" charset="0"/>
              </a:rPr>
              <a:t>অধ্যক্ষ</a:t>
            </a:r>
            <a:r>
              <a:rPr lang="bn-BD" sz="4400" dirty="0">
                <a:latin typeface="Nikosh" panose="02000000000000000000" pitchFamily="2" charset="0"/>
                <a:cs typeface="Nikosh" panose="02000000000000000000" pitchFamily="2" charset="0"/>
              </a:rPr>
              <a:t> </a:t>
            </a:r>
            <a:r>
              <a:rPr lang="bn-BD" sz="4400" b="1" dirty="0">
                <a:solidFill>
                  <a:srgbClr val="7030A0"/>
                </a:solidFill>
                <a:latin typeface="Nikosh" panose="02000000000000000000" pitchFamily="2" charset="0"/>
                <a:cs typeface="Nikosh" panose="02000000000000000000" pitchFamily="2" charset="0"/>
              </a:rPr>
              <a:t>আলহাজ্ব মোঃ মোস্তাফিজুর রহমান খান।</a:t>
            </a:r>
            <a:endParaRPr lang="en-US" sz="4400" b="1" dirty="0">
              <a:solidFill>
                <a:srgbClr val="7030A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507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2448E6-8C79-467A-8B6C-D0CE7C050621}"/>
              </a:ext>
            </a:extLst>
          </p:cNvPr>
          <p:cNvSpPr txBox="1"/>
          <p:nvPr/>
        </p:nvSpPr>
        <p:spPr>
          <a:xfrm>
            <a:off x="165100" y="0"/>
            <a:ext cx="12026900" cy="7355860"/>
          </a:xfrm>
          <a:prstGeom prst="rect">
            <a:avLst/>
          </a:prstGeom>
          <a:noFill/>
        </p:spPr>
        <p:txBody>
          <a:bodyPr wrap="square" rtlCol="0">
            <a:spAutoFit/>
          </a:bodyPr>
          <a:lstStyle/>
          <a:p>
            <a:r>
              <a:rPr lang="bn-IN" sz="3600" b="1" dirty="0">
                <a:solidFill>
                  <a:srgbClr val="FF0000"/>
                </a:solidFill>
                <a:latin typeface="Nikosh" panose="02000000000000000000" pitchFamily="2" charset="0"/>
                <a:cs typeface="Nikosh" panose="02000000000000000000" pitchFamily="2" charset="0"/>
              </a:rPr>
              <a:t>মডারেটরের দায়িত্ব পালন করেনঃ</a:t>
            </a:r>
          </a:p>
          <a:p>
            <a:r>
              <a:rPr lang="bn-IN" sz="3600" b="1" dirty="0">
                <a:solidFill>
                  <a:srgbClr val="00B050"/>
                </a:solidFill>
                <a:latin typeface="Nikosh" panose="02000000000000000000" pitchFamily="2" charset="0"/>
                <a:cs typeface="Nikosh" panose="02000000000000000000" pitchFamily="2" charset="0"/>
              </a:rPr>
              <a:t>মোঃ ইকবাল হোসন পাটোয়ারী। </a:t>
            </a:r>
            <a:r>
              <a:rPr lang="bn-IN" sz="3600" b="1" dirty="0">
                <a:solidFill>
                  <a:srgbClr val="7030A0"/>
                </a:solidFill>
                <a:latin typeface="Nikosh" panose="02000000000000000000" pitchFamily="2" charset="0"/>
                <a:cs typeface="Nikosh" panose="02000000000000000000" pitchFamily="2" charset="0"/>
              </a:rPr>
              <a:t>সহঃ অধ্যাপক</a:t>
            </a:r>
            <a:r>
              <a:rPr lang="bn-IN" sz="3600" dirty="0">
                <a:latin typeface="Nikosh" panose="02000000000000000000" pitchFamily="2" charset="0"/>
                <a:cs typeface="Nikosh" panose="02000000000000000000" pitchFamily="2" charset="0"/>
              </a:rPr>
              <a:t>,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r>
              <a:rPr lang="bn-IN" sz="3600" b="1" dirty="0">
                <a:solidFill>
                  <a:srgbClr val="FF0000"/>
                </a:solidFill>
                <a:latin typeface="Nikosh" panose="02000000000000000000" pitchFamily="2" charset="0"/>
                <a:cs typeface="Nikosh" panose="02000000000000000000" pitchFamily="2" charset="0"/>
              </a:rPr>
              <a:t>বিচারকের দায়িত্বে ছিলেনঃ</a:t>
            </a:r>
          </a:p>
          <a:p>
            <a:r>
              <a:rPr lang="bn-IN" sz="3600" b="1" dirty="0">
                <a:solidFill>
                  <a:srgbClr val="00B050"/>
                </a:solidFill>
                <a:latin typeface="Nikosh" panose="02000000000000000000" pitchFamily="2" charset="0"/>
                <a:cs typeface="Nikosh" panose="02000000000000000000" pitchFamily="2" charset="0"/>
              </a:rPr>
              <a:t>১। মোঃ আবদুল হামিদ। </a:t>
            </a:r>
            <a:r>
              <a:rPr lang="bn-IN" sz="3600" b="1" dirty="0">
                <a:solidFill>
                  <a:srgbClr val="7030A0"/>
                </a:solidFill>
                <a:latin typeface="Nikosh" panose="02000000000000000000" pitchFamily="2" charset="0"/>
                <a:cs typeface="Nikosh" panose="02000000000000000000" pitchFamily="2" charset="0"/>
              </a:rPr>
              <a:t>প্রভাষক আরবি,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r>
              <a:rPr lang="bn-IN" sz="3600" b="1" dirty="0">
                <a:solidFill>
                  <a:srgbClr val="00B050"/>
                </a:solidFill>
                <a:latin typeface="Nikosh" panose="02000000000000000000" pitchFamily="2" charset="0"/>
                <a:cs typeface="Nikosh" panose="02000000000000000000" pitchFamily="2" charset="0"/>
              </a:rPr>
              <a:t>২। সেফাতুন নাহার।</a:t>
            </a:r>
            <a:r>
              <a:rPr lang="bn-IN" sz="3600" dirty="0">
                <a:latin typeface="Nikosh" panose="02000000000000000000" pitchFamily="2" charset="0"/>
                <a:cs typeface="Nikosh" panose="02000000000000000000" pitchFamily="2" charset="0"/>
              </a:rPr>
              <a:t> </a:t>
            </a:r>
            <a:r>
              <a:rPr lang="bn-IN" sz="3600" b="1" dirty="0">
                <a:solidFill>
                  <a:srgbClr val="7030A0"/>
                </a:solidFill>
                <a:latin typeface="Nikosh" panose="02000000000000000000" pitchFamily="2" charset="0"/>
                <a:cs typeface="Nikosh" panose="02000000000000000000" pitchFamily="2" charset="0"/>
              </a:rPr>
              <a:t>প্রভাষক ইংরেজী,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r>
              <a:rPr lang="bn-IN" sz="3600" b="1" dirty="0">
                <a:solidFill>
                  <a:srgbClr val="00B050"/>
                </a:solidFill>
                <a:latin typeface="Nikosh" panose="02000000000000000000" pitchFamily="2" charset="0"/>
                <a:cs typeface="Nikosh" panose="02000000000000000000" pitchFamily="2" charset="0"/>
              </a:rPr>
              <a:t>৩। মোঃ সিরাজুল ইসলাম। </a:t>
            </a:r>
            <a:r>
              <a:rPr lang="bn-IN" sz="3600" b="1" dirty="0">
                <a:solidFill>
                  <a:srgbClr val="7030A0"/>
                </a:solidFill>
                <a:latin typeface="Nikosh" panose="02000000000000000000" pitchFamily="2" charset="0"/>
                <a:cs typeface="Nikosh" panose="02000000000000000000" pitchFamily="2" charset="0"/>
              </a:rPr>
              <a:t>সহঃ মৌলভী,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r>
              <a:rPr lang="bn-IN" sz="3600" b="1" dirty="0">
                <a:solidFill>
                  <a:srgbClr val="FF0000"/>
                </a:solidFill>
                <a:latin typeface="Nikosh" panose="02000000000000000000" pitchFamily="2" charset="0"/>
                <a:cs typeface="Nikosh" panose="02000000000000000000" pitchFamily="2" charset="0"/>
              </a:rPr>
              <a:t>টাইম কিপারের দায়িত্বেঃ</a:t>
            </a:r>
          </a:p>
          <a:p>
            <a:r>
              <a:rPr lang="bn-IN" sz="3600" b="1" dirty="0">
                <a:solidFill>
                  <a:srgbClr val="00B050"/>
                </a:solidFill>
                <a:latin typeface="Nikosh" panose="02000000000000000000" pitchFamily="2" charset="0"/>
                <a:cs typeface="Nikosh" panose="02000000000000000000" pitchFamily="2" charset="0"/>
              </a:rPr>
              <a:t>মোঃ আমিনুল ইসাম। </a:t>
            </a:r>
            <a:r>
              <a:rPr lang="bn-IN" sz="3600" b="1" dirty="0">
                <a:solidFill>
                  <a:srgbClr val="7030A0"/>
                </a:solidFill>
                <a:latin typeface="Nikosh" panose="02000000000000000000" pitchFamily="2" charset="0"/>
                <a:cs typeface="Nikosh" panose="02000000000000000000" pitchFamily="2" charset="0"/>
              </a:rPr>
              <a:t>সিনিয়র শিক্ষক গণিত,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r>
              <a:rPr lang="bn-IN" sz="3600" b="1" dirty="0">
                <a:solidFill>
                  <a:srgbClr val="FF0000"/>
                </a:solidFill>
                <a:latin typeface="Nikosh" panose="02000000000000000000" pitchFamily="2" charset="0"/>
                <a:cs typeface="Nikosh" panose="02000000000000000000" pitchFamily="2" charset="0"/>
              </a:rPr>
              <a:t>অনুষ্ঠান সঞ্চালনায় ছিলেনঃ</a:t>
            </a:r>
          </a:p>
          <a:p>
            <a:r>
              <a:rPr lang="bn-IN" sz="3600" b="1" dirty="0">
                <a:solidFill>
                  <a:srgbClr val="00B050"/>
                </a:solidFill>
                <a:latin typeface="Nikosh" panose="02000000000000000000" pitchFamily="2" charset="0"/>
                <a:cs typeface="Nikosh" panose="02000000000000000000" pitchFamily="2" charset="0"/>
              </a:rPr>
              <a:t>মোঃ জহিরুল ইসলাম। </a:t>
            </a:r>
            <a:r>
              <a:rPr lang="bn-IN" sz="3600" b="1" dirty="0">
                <a:solidFill>
                  <a:srgbClr val="7030A0"/>
                </a:solidFill>
                <a:latin typeface="Nikosh" panose="02000000000000000000" pitchFamily="2" charset="0"/>
                <a:cs typeface="Nikosh" panose="02000000000000000000" pitchFamily="2" charset="0"/>
              </a:rPr>
              <a:t>প্রভাষক আরবি,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r>
              <a:rPr lang="bn-IN" sz="3600" b="1" dirty="0">
                <a:solidFill>
                  <a:srgbClr val="FF0000"/>
                </a:solidFill>
                <a:latin typeface="Nikosh" panose="02000000000000000000" pitchFamily="2" charset="0"/>
                <a:cs typeface="Nikosh" panose="02000000000000000000" pitchFamily="2" charset="0"/>
              </a:rPr>
              <a:t>সার্বিক দায়িত্বে ছিলেনঃ</a:t>
            </a:r>
          </a:p>
          <a:p>
            <a:r>
              <a:rPr lang="bn-IN" sz="3600" b="1" dirty="0">
                <a:solidFill>
                  <a:srgbClr val="00B050"/>
                </a:solidFill>
                <a:latin typeface="Nikosh" panose="02000000000000000000" pitchFamily="2" charset="0"/>
                <a:cs typeface="Nikosh" panose="02000000000000000000" pitchFamily="2" charset="0"/>
              </a:rPr>
              <a:t>মোহাম্মদ আবদুল্লাহ। </a:t>
            </a:r>
            <a:r>
              <a:rPr lang="bn-IN" sz="3600" b="1" dirty="0">
                <a:solidFill>
                  <a:srgbClr val="7030A0"/>
                </a:solidFill>
                <a:latin typeface="Nikosh" panose="02000000000000000000" pitchFamily="2" charset="0"/>
                <a:cs typeface="Nikosh" panose="02000000000000000000" pitchFamily="2" charset="0"/>
              </a:rPr>
              <a:t>প্রভাষক আরবি, </a:t>
            </a:r>
            <a:r>
              <a:rPr lang="bn-IN" sz="3600" dirty="0">
                <a:solidFill>
                  <a:srgbClr val="00B0F0"/>
                </a:solidFill>
                <a:latin typeface="Nikosh" panose="02000000000000000000" pitchFamily="2" charset="0"/>
                <a:cs typeface="Nikosh" panose="02000000000000000000" pitchFamily="2" charset="0"/>
              </a:rPr>
              <a:t>চাঁদপুর আহমাদিয়া ফাযিল মাদরাসা।</a:t>
            </a:r>
          </a:p>
          <a:p>
            <a:endParaRPr lang="en-US" sz="32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00368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10000"/>
                                  </p:iterate>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iterate type="lt">
                                    <p:tmPct val="10000"/>
                                  </p:iterate>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iterate type="lt">
                                    <p:tmPct val="10000"/>
                                  </p:iterate>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iterate type="lt">
                                    <p:tmPct val="10000"/>
                                  </p:iterate>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iterate type="lt">
                                    <p:tmPct val="10000"/>
                                  </p:iterate>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iterate type="lt">
                                    <p:tmPct val="10000"/>
                                  </p:iterate>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iterate type="lt">
                                    <p:tmPct val="10000"/>
                                  </p:iterate>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iterate type="lt">
                                    <p:tmPct val="10000"/>
                                  </p:iterate>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BCD7B-C1B6-40D9-82B6-F5E9E55E68A8}"/>
              </a:ext>
            </a:extLst>
          </p:cNvPr>
          <p:cNvSpPr txBox="1"/>
          <p:nvPr/>
        </p:nvSpPr>
        <p:spPr>
          <a:xfrm>
            <a:off x="254000" y="1130300"/>
            <a:ext cx="11620500" cy="3139321"/>
          </a:xfrm>
          <a:prstGeom prst="rect">
            <a:avLst/>
          </a:prstGeom>
          <a:noFill/>
        </p:spPr>
        <p:txBody>
          <a:bodyPr wrap="square" rtlCol="0">
            <a:spAutoFit/>
          </a:bodyPr>
          <a:lstStyle/>
          <a:p>
            <a:r>
              <a:rPr lang="en-US" sz="5400" b="1" dirty="0" err="1">
                <a:solidFill>
                  <a:srgbClr val="FF0000"/>
                </a:solidFill>
                <a:latin typeface="Nikosh" panose="02000000000000000000" pitchFamily="2" charset="0"/>
                <a:cs typeface="Nikosh" panose="02000000000000000000" pitchFamily="2" charset="0"/>
              </a:rPr>
              <a:t>পক্ষ</a:t>
            </a:r>
            <a:r>
              <a:rPr lang="en-US" sz="5400" b="1" dirty="0">
                <a:solidFill>
                  <a:srgbClr val="FF0000"/>
                </a:solidFill>
                <a:latin typeface="Nikosh" panose="02000000000000000000" pitchFamily="2" charset="0"/>
                <a:cs typeface="Nikosh" panose="02000000000000000000" pitchFamily="2" charset="0"/>
              </a:rPr>
              <a:t> </a:t>
            </a:r>
            <a:r>
              <a:rPr lang="en-US" sz="5400" b="1" dirty="0" err="1">
                <a:solidFill>
                  <a:srgbClr val="FF0000"/>
                </a:solidFill>
                <a:latin typeface="Nikosh" panose="02000000000000000000" pitchFamily="2" charset="0"/>
                <a:cs typeface="Nikosh" panose="02000000000000000000" pitchFamily="2" charset="0"/>
              </a:rPr>
              <a:t>দলের</a:t>
            </a:r>
            <a:r>
              <a:rPr lang="en-US" sz="5400" b="1" dirty="0">
                <a:solidFill>
                  <a:srgbClr val="FF0000"/>
                </a:solidFill>
                <a:latin typeface="Nikosh" panose="02000000000000000000" pitchFamily="2" charset="0"/>
                <a:cs typeface="Nikosh" panose="02000000000000000000" pitchFamily="2" charset="0"/>
              </a:rPr>
              <a:t> বিতার্কিকদের </a:t>
            </a:r>
            <a:r>
              <a:rPr lang="en-US" sz="5400" b="1" dirty="0" err="1">
                <a:solidFill>
                  <a:srgbClr val="FF0000"/>
                </a:solidFill>
                <a:latin typeface="Nikosh" panose="02000000000000000000" pitchFamily="2" charset="0"/>
                <a:cs typeface="Nikosh" panose="02000000000000000000" pitchFamily="2" charset="0"/>
              </a:rPr>
              <a:t>নামঃ</a:t>
            </a:r>
            <a:endParaRPr lang="en-US" sz="5400" b="1" dirty="0">
              <a:solidFill>
                <a:srgbClr val="FF0000"/>
              </a:solidFill>
              <a:latin typeface="Nikosh" panose="02000000000000000000" pitchFamily="2" charset="0"/>
              <a:cs typeface="Nikosh" panose="02000000000000000000" pitchFamily="2" charset="0"/>
            </a:endParaRPr>
          </a:p>
          <a:p>
            <a:r>
              <a:rPr lang="en-US" sz="4800" b="1" dirty="0">
                <a:solidFill>
                  <a:srgbClr val="00B050"/>
                </a:solidFill>
                <a:latin typeface="Nikosh" panose="02000000000000000000" pitchFamily="2" charset="0"/>
                <a:cs typeface="Nikosh" panose="02000000000000000000" pitchFamily="2" charset="0"/>
              </a:rPr>
              <a:t>১। </a:t>
            </a:r>
            <a:r>
              <a:rPr lang="en-US" sz="4800" b="1" dirty="0" err="1">
                <a:solidFill>
                  <a:srgbClr val="00B050"/>
                </a:solidFill>
                <a:latin typeface="Nikosh" panose="02000000000000000000" pitchFamily="2" charset="0"/>
                <a:cs typeface="Nikosh" panose="02000000000000000000" pitchFamily="2" charset="0"/>
              </a:rPr>
              <a:t>মোঃ</a:t>
            </a:r>
            <a:r>
              <a:rPr lang="en-US" sz="4800" b="1" dirty="0">
                <a:solidFill>
                  <a:srgbClr val="00B050"/>
                </a:solidFill>
                <a:latin typeface="Nikosh" panose="02000000000000000000" pitchFamily="2" charset="0"/>
                <a:cs typeface="Nikosh" panose="02000000000000000000" pitchFamily="2" charset="0"/>
              </a:rPr>
              <a:t> </a:t>
            </a:r>
            <a:r>
              <a:rPr lang="bn-BD" sz="4800" b="1" dirty="0">
                <a:solidFill>
                  <a:srgbClr val="00B050"/>
                </a:solidFill>
                <a:latin typeface="Nikosh" panose="02000000000000000000" pitchFamily="2" charset="0"/>
                <a:cs typeface="Nikosh" panose="02000000000000000000" pitchFamily="2" charset="0"/>
              </a:rPr>
              <a:t>আ</a:t>
            </a:r>
            <a:r>
              <a:rPr lang="en-US" sz="4800" b="1" dirty="0">
                <a:solidFill>
                  <a:srgbClr val="00B050"/>
                </a:solidFill>
                <a:latin typeface="Nikosh" panose="02000000000000000000" pitchFamily="2" charset="0"/>
                <a:cs typeface="Nikosh" panose="02000000000000000000" pitchFamily="2" charset="0"/>
              </a:rPr>
              <a:t>ব</a:t>
            </a:r>
            <a:r>
              <a:rPr lang="bn-BD" sz="4800" b="1" dirty="0">
                <a:solidFill>
                  <a:srgbClr val="00B050"/>
                </a:solidFill>
                <a:latin typeface="Nikosh" panose="02000000000000000000" pitchFamily="2" charset="0"/>
                <a:cs typeface="Nikosh" panose="02000000000000000000" pitchFamily="2" charset="0"/>
              </a:rPr>
              <a:t>ু</a:t>
            </a:r>
            <a:r>
              <a:rPr lang="en-US" sz="4800" b="1" dirty="0">
                <a:solidFill>
                  <a:srgbClr val="00B050"/>
                </a:solidFill>
                <a:latin typeface="Nikosh" panose="02000000000000000000" pitchFamily="2" charset="0"/>
                <a:cs typeface="Nikosh" panose="02000000000000000000" pitchFamily="2" charset="0"/>
              </a:rPr>
              <a:t>স</a:t>
            </a:r>
            <a:r>
              <a:rPr lang="bn-BD" sz="4800" b="1" dirty="0">
                <a:solidFill>
                  <a:srgbClr val="00B050"/>
                </a:solidFill>
                <a:latin typeface="Nikosh" panose="02000000000000000000" pitchFamily="2" charset="0"/>
                <a:cs typeface="Nikosh" panose="02000000000000000000" pitchFamily="2" charset="0"/>
              </a:rPr>
              <a:t>া</a:t>
            </a:r>
            <a:r>
              <a:rPr lang="en-US" sz="4800" b="1" dirty="0">
                <a:solidFill>
                  <a:srgbClr val="00B050"/>
                </a:solidFill>
                <a:latin typeface="Nikosh" panose="02000000000000000000" pitchFamily="2" charset="0"/>
                <a:cs typeface="Nikosh" panose="02000000000000000000" pitchFamily="2" charset="0"/>
              </a:rPr>
              <a:t>ঈ</a:t>
            </a:r>
            <a:r>
              <a:rPr lang="bn-BD" sz="4800" b="1" dirty="0">
                <a:solidFill>
                  <a:srgbClr val="00B050"/>
                </a:solidFill>
                <a:latin typeface="Nikosh" panose="02000000000000000000" pitchFamily="2" charset="0"/>
                <a:cs typeface="Nikosh" panose="02000000000000000000" pitchFamily="2" charset="0"/>
              </a:rPr>
              <a:t>দ</a:t>
            </a:r>
            <a:r>
              <a:rPr lang="en-US" sz="4800" b="1" dirty="0">
                <a:solidFill>
                  <a:srgbClr val="00B050"/>
                </a:solidFill>
                <a:latin typeface="Nikosh" panose="02000000000000000000" pitchFamily="2" charset="0"/>
                <a:cs typeface="Nikosh" panose="02000000000000000000" pitchFamily="2" charset="0"/>
              </a:rPr>
              <a:t>। </a:t>
            </a:r>
            <a:r>
              <a:rPr lang="bn-BD" sz="4800" b="1" dirty="0">
                <a:solidFill>
                  <a:srgbClr val="0070C0"/>
                </a:solidFill>
                <a:latin typeface="Nikosh" panose="02000000000000000000" pitchFamily="2" charset="0"/>
                <a:cs typeface="Nikosh" panose="02000000000000000000" pitchFamily="2" charset="0"/>
              </a:rPr>
              <a:t>দ</a:t>
            </a:r>
            <a:r>
              <a:rPr lang="en-US" sz="4800" b="1" dirty="0">
                <a:solidFill>
                  <a:srgbClr val="0070C0"/>
                </a:solidFill>
                <a:latin typeface="Nikosh" panose="02000000000000000000" pitchFamily="2" charset="0"/>
                <a:cs typeface="Nikosh" panose="02000000000000000000" pitchFamily="2" charset="0"/>
              </a:rPr>
              <a:t>ল</a:t>
            </a:r>
            <a:r>
              <a:rPr lang="bn-BD" sz="4800" b="1" dirty="0">
                <a:solidFill>
                  <a:srgbClr val="0070C0"/>
                </a:solidFill>
                <a:latin typeface="Nikosh" panose="02000000000000000000" pitchFamily="2" charset="0"/>
                <a:cs typeface="Nikosh" panose="02000000000000000000" pitchFamily="2" charset="0"/>
              </a:rPr>
              <a:t>ে</a:t>
            </a:r>
            <a:r>
              <a:rPr lang="en-US" sz="4800" b="1" dirty="0">
                <a:solidFill>
                  <a:srgbClr val="0070C0"/>
                </a:solidFill>
                <a:latin typeface="Nikosh" panose="02000000000000000000" pitchFamily="2" charset="0"/>
                <a:cs typeface="Nikosh" panose="02000000000000000000" pitchFamily="2" charset="0"/>
              </a:rPr>
              <a:t>ত</a:t>
            </a:r>
            <a:r>
              <a:rPr lang="bn-BD" sz="4800" b="1" dirty="0">
                <a:solidFill>
                  <a:srgbClr val="0070C0"/>
                </a:solidFill>
                <a:latin typeface="Nikosh" panose="02000000000000000000" pitchFamily="2" charset="0"/>
                <a:cs typeface="Nikosh" panose="02000000000000000000" pitchFamily="2" charset="0"/>
              </a:rPr>
              <a:t>া</a:t>
            </a:r>
            <a:r>
              <a:rPr lang="en-US" sz="4800" b="1" dirty="0">
                <a:solidFill>
                  <a:srgbClr val="0070C0"/>
                </a:solidFill>
                <a:latin typeface="Nikosh" panose="02000000000000000000" pitchFamily="2" charset="0"/>
                <a:cs typeface="Nikosh" panose="02000000000000000000" pitchFamily="2" charset="0"/>
              </a:rPr>
              <a:t>,</a:t>
            </a:r>
            <a:r>
              <a:rPr lang="en-US" sz="4800" dirty="0">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শ</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র</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ণ</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দ</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ন</a:t>
            </a:r>
            <a:r>
              <a:rPr lang="en-US" sz="4800" b="1" dirty="0">
                <a:solidFill>
                  <a:srgbClr val="7030A0"/>
                </a:solidFill>
                <a:latin typeface="Nikosh" panose="02000000000000000000" pitchFamily="2" charset="0"/>
                <a:cs typeface="Nikosh" panose="02000000000000000000" pitchFamily="2" charset="0"/>
              </a:rPr>
              <a:t>ব</a:t>
            </a:r>
            <a:r>
              <a:rPr lang="bn-BD" sz="4800" b="1" dirty="0">
                <a:solidFill>
                  <a:srgbClr val="7030A0"/>
                </a:solidFill>
                <a:latin typeface="Nikosh" panose="02000000000000000000" pitchFamily="2" charset="0"/>
                <a:cs typeface="Nikosh" panose="02000000000000000000" pitchFamily="2" charset="0"/>
              </a:rPr>
              <a:t>ম</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র</a:t>
            </a:r>
            <a:r>
              <a:rPr lang="en-US" sz="4800" b="1" dirty="0">
                <a:solidFill>
                  <a:srgbClr val="FFC000"/>
                </a:solidFill>
                <a:latin typeface="Nikosh" panose="02000000000000000000" pitchFamily="2" charset="0"/>
                <a:cs typeface="Nikosh" panose="02000000000000000000" pitchFamily="2" charset="0"/>
              </a:rPr>
              <a:t>ো</a:t>
            </a:r>
            <a:r>
              <a:rPr lang="bn-BD" sz="4800" b="1" dirty="0">
                <a:solidFill>
                  <a:srgbClr val="FFC000"/>
                </a:solidFill>
                <a:latin typeface="Nikosh" panose="02000000000000000000" pitchFamily="2" charset="0"/>
                <a:cs typeface="Nikosh" panose="02000000000000000000" pitchFamily="2" charset="0"/>
              </a:rPr>
              <a:t>ল</a:t>
            </a:r>
            <a:r>
              <a:rPr lang="en-US" sz="4800" b="1" dirty="0">
                <a:solidFill>
                  <a:srgbClr val="FFC00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ন</a:t>
            </a:r>
            <a:r>
              <a:rPr lang="en-US" sz="4800" b="1" dirty="0">
                <a:solidFill>
                  <a:srgbClr val="FFC00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২</a:t>
            </a:r>
            <a:endParaRPr lang="en-US" sz="4800" b="1" dirty="0">
              <a:solidFill>
                <a:srgbClr val="FFC000"/>
              </a:solidFill>
              <a:latin typeface="Nikosh" panose="02000000000000000000" pitchFamily="2" charset="0"/>
              <a:cs typeface="Nikosh" panose="02000000000000000000" pitchFamily="2" charset="0"/>
            </a:endParaRPr>
          </a:p>
          <a:p>
            <a:r>
              <a:rPr lang="en-US" sz="4800" b="1" dirty="0">
                <a:solidFill>
                  <a:srgbClr val="00B050"/>
                </a:solidFill>
                <a:latin typeface="Nikosh" panose="02000000000000000000" pitchFamily="2" charset="0"/>
                <a:cs typeface="Nikosh" panose="02000000000000000000" pitchFamily="2" charset="0"/>
              </a:rPr>
              <a:t>২। </a:t>
            </a:r>
            <a:r>
              <a:rPr lang="bn-BD" sz="4800" b="1" dirty="0">
                <a:solidFill>
                  <a:srgbClr val="00B050"/>
                </a:solidFill>
                <a:latin typeface="Nikosh" panose="02000000000000000000" pitchFamily="2" charset="0"/>
                <a:cs typeface="Nikosh" panose="02000000000000000000" pitchFamily="2" charset="0"/>
              </a:rPr>
              <a:t>ক</a:t>
            </a:r>
            <a:r>
              <a:rPr lang="en-US" sz="4800" b="1" dirty="0">
                <a:solidFill>
                  <a:srgbClr val="00B050"/>
                </a:solidFill>
                <a:latin typeface="Nikosh" panose="02000000000000000000" pitchFamily="2" charset="0"/>
                <a:cs typeface="Nikosh" panose="02000000000000000000" pitchFamily="2" charset="0"/>
              </a:rPr>
              <a:t>া</a:t>
            </a:r>
            <a:r>
              <a:rPr lang="bn-BD" sz="4800" b="1" dirty="0">
                <a:solidFill>
                  <a:srgbClr val="00B050"/>
                </a:solidFill>
                <a:latin typeface="Nikosh" panose="02000000000000000000" pitchFamily="2" charset="0"/>
                <a:cs typeface="Nikosh" panose="02000000000000000000" pitchFamily="2" charset="0"/>
              </a:rPr>
              <a:t>জ</a:t>
            </a:r>
            <a:r>
              <a:rPr lang="en-US" sz="4800" b="1" dirty="0">
                <a:solidFill>
                  <a:srgbClr val="00B050"/>
                </a:solidFill>
                <a:latin typeface="Nikosh" panose="02000000000000000000" pitchFamily="2" charset="0"/>
                <a:cs typeface="Nikosh" panose="02000000000000000000" pitchFamily="2" charset="0"/>
              </a:rPr>
              <a:t>ী </a:t>
            </a:r>
            <a:r>
              <a:rPr lang="bn-BD" sz="4800" b="1" dirty="0">
                <a:solidFill>
                  <a:srgbClr val="00B050"/>
                </a:solidFill>
                <a:latin typeface="Nikosh" panose="02000000000000000000" pitchFamily="2" charset="0"/>
                <a:cs typeface="Nikosh" panose="02000000000000000000" pitchFamily="2" charset="0"/>
              </a:rPr>
              <a:t>ন</a:t>
            </a:r>
            <a:r>
              <a:rPr lang="en-US" sz="4800" b="1" dirty="0">
                <a:solidFill>
                  <a:srgbClr val="00B050"/>
                </a:solidFill>
                <a:latin typeface="Nikosh" panose="02000000000000000000" pitchFamily="2" charset="0"/>
                <a:cs typeface="Nikosh" panose="02000000000000000000" pitchFamily="2" charset="0"/>
              </a:rPr>
              <a:t>ো</a:t>
            </a:r>
            <a:r>
              <a:rPr lang="bn-BD" sz="4800" b="1" dirty="0">
                <a:solidFill>
                  <a:srgbClr val="00B050"/>
                </a:solidFill>
                <a:latin typeface="Nikosh" panose="02000000000000000000" pitchFamily="2" charset="0"/>
                <a:cs typeface="Nikosh" panose="02000000000000000000" pitchFamily="2" charset="0"/>
              </a:rPr>
              <a:t>ম</a:t>
            </a:r>
            <a:r>
              <a:rPr lang="en-US" sz="4800" b="1" dirty="0">
                <a:solidFill>
                  <a:srgbClr val="00B050"/>
                </a:solidFill>
                <a:latin typeface="Nikosh" panose="02000000000000000000" pitchFamily="2" charset="0"/>
                <a:cs typeface="Nikosh" panose="02000000000000000000" pitchFamily="2" charset="0"/>
              </a:rPr>
              <a:t>া</a:t>
            </a:r>
            <a:r>
              <a:rPr lang="bn-BD" sz="4800" b="1" dirty="0">
                <a:solidFill>
                  <a:srgbClr val="00B050"/>
                </a:solidFill>
                <a:latin typeface="Nikosh" panose="02000000000000000000" pitchFamily="2" charset="0"/>
                <a:cs typeface="Nikosh" panose="02000000000000000000" pitchFamily="2" charset="0"/>
              </a:rPr>
              <a:t>ন</a:t>
            </a:r>
            <a:r>
              <a:rPr lang="en-US" sz="4800" b="1" dirty="0">
                <a:solidFill>
                  <a:srgbClr val="00B050"/>
                </a:solidFill>
                <a:latin typeface="Nikosh" panose="02000000000000000000" pitchFamily="2" charset="0"/>
                <a:cs typeface="Nikosh" panose="02000000000000000000" pitchFamily="2" charset="0"/>
              </a:rPr>
              <a:t>। </a:t>
            </a:r>
            <a:r>
              <a:rPr lang="bn-BD" sz="4800" b="1" dirty="0">
                <a:solidFill>
                  <a:srgbClr val="0070C0"/>
                </a:solidFill>
                <a:latin typeface="Nikosh" panose="02000000000000000000" pitchFamily="2" charset="0"/>
                <a:cs typeface="Nikosh" panose="02000000000000000000" pitchFamily="2" charset="0"/>
              </a:rPr>
              <a:t>১</a:t>
            </a:r>
            <a:r>
              <a:rPr lang="en-US" sz="4800" b="1" dirty="0">
                <a:solidFill>
                  <a:srgbClr val="0070C0"/>
                </a:solidFill>
                <a:latin typeface="Nikosh" panose="02000000000000000000" pitchFamily="2" charset="0"/>
                <a:cs typeface="Nikosh" panose="02000000000000000000" pitchFamily="2" charset="0"/>
              </a:rPr>
              <a:t>ম </a:t>
            </a:r>
            <a:r>
              <a:rPr lang="bn-BD" sz="4800" b="1" dirty="0">
                <a:solidFill>
                  <a:srgbClr val="0070C0"/>
                </a:solidFill>
                <a:latin typeface="Nikosh" panose="02000000000000000000" pitchFamily="2" charset="0"/>
                <a:cs typeface="Nikosh" panose="02000000000000000000" pitchFamily="2" charset="0"/>
              </a:rPr>
              <a:t>ব</a:t>
            </a:r>
            <a:r>
              <a:rPr lang="en-US" sz="4800" b="1" dirty="0">
                <a:solidFill>
                  <a:srgbClr val="0070C0"/>
                </a:solidFill>
                <a:latin typeface="Nikosh" panose="02000000000000000000" pitchFamily="2" charset="0"/>
                <a:cs typeface="Nikosh" panose="02000000000000000000" pitchFamily="2" charset="0"/>
              </a:rPr>
              <a:t>ক</a:t>
            </a:r>
            <a:r>
              <a:rPr lang="bn-BD" sz="4800" b="1" dirty="0">
                <a:solidFill>
                  <a:srgbClr val="0070C0"/>
                </a:solidFill>
                <a:latin typeface="Nikosh" panose="02000000000000000000" pitchFamily="2" charset="0"/>
                <a:cs typeface="Nikosh" panose="02000000000000000000" pitchFamily="2" charset="0"/>
              </a:rPr>
              <a:t>্</a:t>
            </a:r>
            <a:r>
              <a:rPr lang="en-US" sz="4800" b="1" dirty="0">
                <a:solidFill>
                  <a:srgbClr val="0070C0"/>
                </a:solidFill>
                <a:latin typeface="Nikosh" panose="02000000000000000000" pitchFamily="2" charset="0"/>
                <a:cs typeface="Nikosh" panose="02000000000000000000" pitchFamily="2" charset="0"/>
              </a:rPr>
              <a:t>ত</a:t>
            </a:r>
            <a:r>
              <a:rPr lang="bn-BD" sz="4800" b="1" dirty="0">
                <a:solidFill>
                  <a:srgbClr val="0070C0"/>
                </a:solidFill>
                <a:latin typeface="Nikosh" panose="02000000000000000000" pitchFamily="2" charset="0"/>
                <a:cs typeface="Nikosh" panose="02000000000000000000" pitchFamily="2" charset="0"/>
              </a:rPr>
              <a:t>া</a:t>
            </a:r>
            <a:r>
              <a:rPr lang="en-US" sz="4800" b="1" dirty="0">
                <a:solidFill>
                  <a:srgbClr val="0070C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শ</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র</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ণ</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দ</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দ</a:t>
            </a:r>
            <a:r>
              <a:rPr lang="en-US" sz="4800" b="1" dirty="0">
                <a:solidFill>
                  <a:srgbClr val="7030A0"/>
                </a:solidFill>
                <a:latin typeface="Nikosh" panose="02000000000000000000" pitchFamily="2" charset="0"/>
                <a:cs typeface="Nikosh" panose="02000000000000000000" pitchFamily="2" charset="0"/>
              </a:rPr>
              <a:t>শ</a:t>
            </a:r>
            <a:r>
              <a:rPr lang="bn-BD" sz="4800" b="1" dirty="0">
                <a:solidFill>
                  <a:srgbClr val="7030A0"/>
                </a:solidFill>
                <a:latin typeface="Nikosh" panose="02000000000000000000" pitchFamily="2" charset="0"/>
                <a:cs typeface="Nikosh" panose="02000000000000000000" pitchFamily="2" charset="0"/>
              </a:rPr>
              <a:t>ম</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র</a:t>
            </a:r>
            <a:r>
              <a:rPr lang="en-US" sz="4800" b="1" dirty="0">
                <a:solidFill>
                  <a:srgbClr val="FFC000"/>
                </a:solidFill>
                <a:latin typeface="Nikosh" panose="02000000000000000000" pitchFamily="2" charset="0"/>
                <a:cs typeface="Nikosh" panose="02000000000000000000" pitchFamily="2" charset="0"/>
              </a:rPr>
              <a:t>ো</a:t>
            </a:r>
            <a:r>
              <a:rPr lang="bn-BD" sz="4800" b="1" dirty="0">
                <a:solidFill>
                  <a:srgbClr val="FFC000"/>
                </a:solidFill>
                <a:latin typeface="Nikosh" panose="02000000000000000000" pitchFamily="2" charset="0"/>
                <a:cs typeface="Nikosh" panose="02000000000000000000" pitchFamily="2" charset="0"/>
              </a:rPr>
              <a:t>ল</a:t>
            </a:r>
            <a:r>
              <a:rPr lang="en-US" sz="4800" b="1" dirty="0">
                <a:solidFill>
                  <a:srgbClr val="FFC00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ন</a:t>
            </a:r>
            <a:r>
              <a:rPr lang="en-US" sz="4800" b="1" dirty="0">
                <a:solidFill>
                  <a:srgbClr val="FFC00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১</a:t>
            </a:r>
            <a:endParaRPr lang="en-US" sz="4800" b="1" dirty="0">
              <a:solidFill>
                <a:srgbClr val="FFC000"/>
              </a:solidFill>
              <a:latin typeface="Nikosh" panose="02000000000000000000" pitchFamily="2" charset="0"/>
              <a:cs typeface="Nikosh" panose="02000000000000000000" pitchFamily="2" charset="0"/>
            </a:endParaRPr>
          </a:p>
          <a:p>
            <a:r>
              <a:rPr lang="bn-BD" sz="4800" b="1" dirty="0">
                <a:solidFill>
                  <a:srgbClr val="00B050"/>
                </a:solidFill>
                <a:latin typeface="Nikosh" panose="02000000000000000000" pitchFamily="2" charset="0"/>
                <a:cs typeface="Nikosh" panose="02000000000000000000" pitchFamily="2" charset="0"/>
              </a:rPr>
              <a:t>৩</a:t>
            </a:r>
            <a:r>
              <a:rPr lang="en-US" sz="4800" b="1" dirty="0">
                <a:solidFill>
                  <a:srgbClr val="00B050"/>
                </a:solidFill>
                <a:latin typeface="Nikosh" panose="02000000000000000000" pitchFamily="2" charset="0"/>
                <a:cs typeface="Nikosh" panose="02000000000000000000" pitchFamily="2" charset="0"/>
              </a:rPr>
              <a:t>। </a:t>
            </a:r>
            <a:r>
              <a:rPr lang="bn-BD" sz="4800" b="1" dirty="0">
                <a:solidFill>
                  <a:srgbClr val="00B050"/>
                </a:solidFill>
                <a:latin typeface="Nikosh" panose="02000000000000000000" pitchFamily="2" charset="0"/>
                <a:cs typeface="Nikosh" panose="02000000000000000000" pitchFamily="2" charset="0"/>
              </a:rPr>
              <a:t>ফ</a:t>
            </a:r>
            <a:r>
              <a:rPr lang="en-US" sz="4800" b="1" dirty="0">
                <a:solidFill>
                  <a:srgbClr val="00B050"/>
                </a:solidFill>
                <a:latin typeface="Nikosh" panose="02000000000000000000" pitchFamily="2" charset="0"/>
                <a:cs typeface="Nikosh" panose="02000000000000000000" pitchFamily="2" charset="0"/>
              </a:rPr>
              <a:t>া</a:t>
            </a:r>
            <a:r>
              <a:rPr lang="bn-BD" sz="4800" b="1" dirty="0">
                <a:solidFill>
                  <a:srgbClr val="00B050"/>
                </a:solidFill>
                <a:latin typeface="Nikosh" panose="02000000000000000000" pitchFamily="2" charset="0"/>
                <a:cs typeface="Nikosh" panose="02000000000000000000" pitchFamily="2" charset="0"/>
              </a:rPr>
              <a:t>ত</a:t>
            </a:r>
            <a:r>
              <a:rPr lang="en-US" sz="4800" b="1" dirty="0">
                <a:solidFill>
                  <a:srgbClr val="00B050"/>
                </a:solidFill>
                <a:latin typeface="Nikosh" panose="02000000000000000000" pitchFamily="2" charset="0"/>
                <a:cs typeface="Nikosh" panose="02000000000000000000" pitchFamily="2" charset="0"/>
              </a:rPr>
              <a:t>ে</a:t>
            </a:r>
            <a:r>
              <a:rPr lang="bn-BD" sz="4800" b="1" dirty="0">
                <a:solidFill>
                  <a:srgbClr val="00B050"/>
                </a:solidFill>
                <a:latin typeface="Nikosh" panose="02000000000000000000" pitchFamily="2" charset="0"/>
                <a:cs typeface="Nikosh" panose="02000000000000000000" pitchFamily="2" charset="0"/>
              </a:rPr>
              <a:t>ম</a:t>
            </a:r>
            <a:r>
              <a:rPr lang="en-US" sz="4800" b="1" dirty="0">
                <a:solidFill>
                  <a:srgbClr val="00B050"/>
                </a:solidFill>
                <a:latin typeface="Nikosh" panose="02000000000000000000" pitchFamily="2" charset="0"/>
                <a:cs typeface="Nikosh" panose="02000000000000000000" pitchFamily="2" charset="0"/>
              </a:rPr>
              <a:t>া </a:t>
            </a:r>
            <a:r>
              <a:rPr lang="bn-BD" sz="4800" b="1" dirty="0">
                <a:solidFill>
                  <a:srgbClr val="00B050"/>
                </a:solidFill>
                <a:latin typeface="Nikosh" panose="02000000000000000000" pitchFamily="2" charset="0"/>
                <a:cs typeface="Nikosh" panose="02000000000000000000" pitchFamily="2" charset="0"/>
              </a:rPr>
              <a:t>আ</a:t>
            </a:r>
            <a:r>
              <a:rPr lang="en-US" sz="4800" b="1" dirty="0">
                <a:solidFill>
                  <a:srgbClr val="00B050"/>
                </a:solidFill>
                <a:latin typeface="Nikosh" panose="02000000000000000000" pitchFamily="2" charset="0"/>
                <a:cs typeface="Nikosh" panose="02000000000000000000" pitchFamily="2" charset="0"/>
              </a:rPr>
              <a:t>ক</a:t>
            </a:r>
            <a:r>
              <a:rPr lang="bn-BD" sz="4800" b="1" dirty="0">
                <a:solidFill>
                  <a:srgbClr val="00B050"/>
                </a:solidFill>
                <a:latin typeface="Nikosh" panose="02000000000000000000" pitchFamily="2" charset="0"/>
                <a:cs typeface="Nikosh" panose="02000000000000000000" pitchFamily="2" charset="0"/>
              </a:rPr>
              <a:t>্</a:t>
            </a:r>
            <a:r>
              <a:rPr lang="en-US" sz="4800" b="1" dirty="0">
                <a:solidFill>
                  <a:srgbClr val="00B050"/>
                </a:solidFill>
                <a:latin typeface="Nikosh" panose="02000000000000000000" pitchFamily="2" charset="0"/>
                <a:cs typeface="Nikosh" panose="02000000000000000000" pitchFamily="2" charset="0"/>
              </a:rPr>
              <a:t>ত</a:t>
            </a:r>
            <a:r>
              <a:rPr lang="bn-BD" sz="4800" b="1" dirty="0">
                <a:solidFill>
                  <a:srgbClr val="00B050"/>
                </a:solidFill>
                <a:latin typeface="Nikosh" panose="02000000000000000000" pitchFamily="2" charset="0"/>
                <a:cs typeface="Nikosh" panose="02000000000000000000" pitchFamily="2" charset="0"/>
              </a:rPr>
              <a:t>া</a:t>
            </a:r>
            <a:r>
              <a:rPr lang="en-US" sz="4800" b="1" dirty="0">
                <a:solidFill>
                  <a:srgbClr val="00B050"/>
                </a:solidFill>
                <a:latin typeface="Nikosh" panose="02000000000000000000" pitchFamily="2" charset="0"/>
                <a:cs typeface="Nikosh" panose="02000000000000000000" pitchFamily="2" charset="0"/>
              </a:rPr>
              <a:t>র। </a:t>
            </a:r>
            <a:r>
              <a:rPr lang="bn-BD" sz="4800" b="1" dirty="0">
                <a:solidFill>
                  <a:srgbClr val="0070C0"/>
                </a:solidFill>
                <a:latin typeface="Nikosh" panose="02000000000000000000" pitchFamily="2" charset="0"/>
                <a:cs typeface="Nikosh" panose="02000000000000000000" pitchFamily="2" charset="0"/>
              </a:rPr>
              <a:t>২</a:t>
            </a:r>
            <a:r>
              <a:rPr lang="en-US" sz="4800" b="1" dirty="0">
                <a:solidFill>
                  <a:srgbClr val="0070C0"/>
                </a:solidFill>
                <a:latin typeface="Nikosh" panose="02000000000000000000" pitchFamily="2" charset="0"/>
                <a:cs typeface="Nikosh" panose="02000000000000000000" pitchFamily="2" charset="0"/>
              </a:rPr>
              <a:t>য় </a:t>
            </a:r>
            <a:r>
              <a:rPr lang="bn-BD" sz="4800" b="1" dirty="0">
                <a:solidFill>
                  <a:srgbClr val="0070C0"/>
                </a:solidFill>
                <a:latin typeface="Nikosh" panose="02000000000000000000" pitchFamily="2" charset="0"/>
                <a:cs typeface="Nikosh" panose="02000000000000000000" pitchFamily="2" charset="0"/>
              </a:rPr>
              <a:t>ব</a:t>
            </a:r>
            <a:r>
              <a:rPr lang="en-US" sz="4800" b="1" dirty="0">
                <a:solidFill>
                  <a:srgbClr val="0070C0"/>
                </a:solidFill>
                <a:latin typeface="Nikosh" panose="02000000000000000000" pitchFamily="2" charset="0"/>
                <a:cs typeface="Nikosh" panose="02000000000000000000" pitchFamily="2" charset="0"/>
              </a:rPr>
              <a:t>ক</a:t>
            </a:r>
            <a:r>
              <a:rPr lang="bn-BD" sz="4800" b="1" dirty="0">
                <a:solidFill>
                  <a:srgbClr val="0070C0"/>
                </a:solidFill>
                <a:latin typeface="Nikosh" panose="02000000000000000000" pitchFamily="2" charset="0"/>
                <a:cs typeface="Nikosh" panose="02000000000000000000" pitchFamily="2" charset="0"/>
              </a:rPr>
              <a:t>্</a:t>
            </a:r>
            <a:r>
              <a:rPr lang="en-US" sz="4800" b="1" dirty="0">
                <a:solidFill>
                  <a:srgbClr val="0070C0"/>
                </a:solidFill>
                <a:latin typeface="Nikosh" panose="02000000000000000000" pitchFamily="2" charset="0"/>
                <a:cs typeface="Nikosh" panose="02000000000000000000" pitchFamily="2" charset="0"/>
              </a:rPr>
              <a:t>ত</a:t>
            </a:r>
            <a:r>
              <a:rPr lang="bn-BD" sz="4800" b="1" dirty="0">
                <a:solidFill>
                  <a:srgbClr val="0070C0"/>
                </a:solidFill>
                <a:latin typeface="Nikosh" panose="02000000000000000000" pitchFamily="2" charset="0"/>
                <a:cs typeface="Nikosh" panose="02000000000000000000" pitchFamily="2" charset="0"/>
              </a:rPr>
              <a:t>া</a:t>
            </a:r>
            <a:r>
              <a:rPr lang="en-US" sz="4800" b="1" dirty="0">
                <a:solidFill>
                  <a:srgbClr val="0070C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শ</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র</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ণ</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দ</a:t>
            </a:r>
            <a:r>
              <a:rPr lang="en-US" sz="4800" b="1" dirty="0">
                <a:solidFill>
                  <a:srgbClr val="7030A0"/>
                </a:solidFill>
                <a:latin typeface="Nikosh" panose="02000000000000000000" pitchFamily="2" charset="0"/>
                <a:cs typeface="Nikosh" panose="02000000000000000000" pitchFamily="2" charset="0"/>
              </a:rPr>
              <a:t>া</a:t>
            </a:r>
            <a:r>
              <a:rPr lang="bn-BD" sz="4800" b="1" dirty="0">
                <a:solidFill>
                  <a:srgbClr val="7030A0"/>
                </a:solidFill>
                <a:latin typeface="Nikosh" panose="02000000000000000000" pitchFamily="2" charset="0"/>
                <a:cs typeface="Nikosh" panose="02000000000000000000" pitchFamily="2" charset="0"/>
              </a:rPr>
              <a:t>ঃ</a:t>
            </a:r>
            <a:r>
              <a:rPr lang="en-US" sz="4800" b="1" dirty="0">
                <a:solidFill>
                  <a:srgbClr val="7030A0"/>
                </a:solidFill>
                <a:latin typeface="Nikosh" panose="02000000000000000000" pitchFamily="2" charset="0"/>
                <a:cs typeface="Nikosh" panose="02000000000000000000" pitchFamily="2" charset="0"/>
              </a:rPr>
              <a:t> </a:t>
            </a:r>
            <a:r>
              <a:rPr lang="bn-BD" sz="4800" b="1" dirty="0">
                <a:solidFill>
                  <a:srgbClr val="7030A0"/>
                </a:solidFill>
                <a:latin typeface="Nikosh" panose="02000000000000000000" pitchFamily="2" charset="0"/>
                <a:cs typeface="Nikosh" panose="02000000000000000000" pitchFamily="2" charset="0"/>
              </a:rPr>
              <a:t>৭</a:t>
            </a:r>
            <a:r>
              <a:rPr lang="en-US" sz="4800" b="1" dirty="0">
                <a:solidFill>
                  <a:srgbClr val="7030A0"/>
                </a:solidFill>
                <a:latin typeface="Nikosh" panose="02000000000000000000" pitchFamily="2" charset="0"/>
                <a:cs typeface="Nikosh" panose="02000000000000000000" pitchFamily="2" charset="0"/>
              </a:rPr>
              <a:t>ম, </a:t>
            </a:r>
            <a:r>
              <a:rPr lang="bn-BD" sz="4800" b="1" dirty="0">
                <a:solidFill>
                  <a:srgbClr val="FFC000"/>
                </a:solidFill>
                <a:latin typeface="Nikosh" panose="02000000000000000000" pitchFamily="2" charset="0"/>
                <a:cs typeface="Nikosh" panose="02000000000000000000" pitchFamily="2" charset="0"/>
              </a:rPr>
              <a:t>র</a:t>
            </a:r>
            <a:r>
              <a:rPr lang="en-US" sz="4800" b="1" dirty="0">
                <a:solidFill>
                  <a:srgbClr val="FFC000"/>
                </a:solidFill>
                <a:latin typeface="Nikosh" panose="02000000000000000000" pitchFamily="2" charset="0"/>
                <a:cs typeface="Nikosh" panose="02000000000000000000" pitchFamily="2" charset="0"/>
              </a:rPr>
              <a:t>ো</a:t>
            </a:r>
            <a:r>
              <a:rPr lang="bn-BD" sz="4800" b="1" dirty="0">
                <a:solidFill>
                  <a:srgbClr val="FFC000"/>
                </a:solidFill>
                <a:latin typeface="Nikosh" panose="02000000000000000000" pitchFamily="2" charset="0"/>
                <a:cs typeface="Nikosh" panose="02000000000000000000" pitchFamily="2" charset="0"/>
              </a:rPr>
              <a:t>ল</a:t>
            </a:r>
            <a:r>
              <a:rPr lang="en-US" sz="4800" b="1" dirty="0">
                <a:solidFill>
                  <a:srgbClr val="FFC00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ন</a:t>
            </a:r>
            <a:r>
              <a:rPr lang="en-US" sz="4800" b="1" dirty="0">
                <a:solidFill>
                  <a:srgbClr val="FFC000"/>
                </a:solidFill>
                <a:latin typeface="Nikosh" panose="02000000000000000000" pitchFamily="2" charset="0"/>
                <a:cs typeface="Nikosh" panose="02000000000000000000" pitchFamily="2" charset="0"/>
              </a:rPr>
              <a:t>ং </a:t>
            </a:r>
            <a:r>
              <a:rPr lang="bn-BD" sz="4800" b="1" dirty="0">
                <a:solidFill>
                  <a:srgbClr val="FFC000"/>
                </a:solidFill>
                <a:latin typeface="Nikosh" panose="02000000000000000000" pitchFamily="2" charset="0"/>
                <a:cs typeface="Nikosh" panose="02000000000000000000" pitchFamily="2" charset="0"/>
              </a:rPr>
              <a:t>১</a:t>
            </a:r>
            <a:endParaRPr lang="en-US" sz="4800" b="1" dirty="0">
              <a:solidFill>
                <a:srgbClr val="FFC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74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CFC02F-F2B8-4C36-9667-3A27C974B2C5}"/>
              </a:ext>
            </a:extLst>
          </p:cNvPr>
          <p:cNvSpPr txBox="1"/>
          <p:nvPr/>
        </p:nvSpPr>
        <p:spPr>
          <a:xfrm>
            <a:off x="228600" y="1333500"/>
            <a:ext cx="11849100" cy="2954655"/>
          </a:xfrm>
          <a:prstGeom prst="rect">
            <a:avLst/>
          </a:prstGeom>
          <a:noFill/>
        </p:spPr>
        <p:txBody>
          <a:bodyPr wrap="square" rtlCol="0">
            <a:spAutoFit/>
          </a:bodyPr>
          <a:lstStyle/>
          <a:p>
            <a:r>
              <a:rPr lang="bn-BD" sz="5400" b="1" dirty="0">
                <a:solidFill>
                  <a:srgbClr val="FF0000"/>
                </a:solidFill>
                <a:latin typeface="Nikosh" panose="02000000000000000000" pitchFamily="2" charset="0"/>
                <a:cs typeface="Nikosh" panose="02000000000000000000" pitchFamily="2" charset="0"/>
              </a:rPr>
              <a:t>ব</a:t>
            </a:r>
            <a:r>
              <a:rPr lang="en-US" sz="5400" b="1" dirty="0" err="1">
                <a:solidFill>
                  <a:srgbClr val="FF0000"/>
                </a:solidFill>
                <a:latin typeface="Nikosh" panose="02000000000000000000" pitchFamily="2" charset="0"/>
                <a:cs typeface="Nikosh" panose="02000000000000000000" pitchFamily="2" charset="0"/>
              </a:rPr>
              <a:t>িপক্ষ</a:t>
            </a:r>
            <a:r>
              <a:rPr lang="en-US" sz="5400" b="1" dirty="0">
                <a:solidFill>
                  <a:srgbClr val="FF0000"/>
                </a:solidFill>
                <a:latin typeface="Nikosh" panose="02000000000000000000" pitchFamily="2" charset="0"/>
                <a:cs typeface="Nikosh" panose="02000000000000000000" pitchFamily="2" charset="0"/>
              </a:rPr>
              <a:t> </a:t>
            </a:r>
            <a:r>
              <a:rPr lang="en-US" sz="5400" b="1" dirty="0" err="1">
                <a:solidFill>
                  <a:srgbClr val="FF0000"/>
                </a:solidFill>
                <a:latin typeface="Nikosh" panose="02000000000000000000" pitchFamily="2" charset="0"/>
                <a:cs typeface="Nikosh" panose="02000000000000000000" pitchFamily="2" charset="0"/>
              </a:rPr>
              <a:t>দলের</a:t>
            </a:r>
            <a:r>
              <a:rPr lang="en-US" sz="5400" b="1" dirty="0">
                <a:solidFill>
                  <a:srgbClr val="FF0000"/>
                </a:solidFill>
                <a:latin typeface="Nikosh" panose="02000000000000000000" pitchFamily="2" charset="0"/>
                <a:cs typeface="Nikosh" panose="02000000000000000000" pitchFamily="2" charset="0"/>
              </a:rPr>
              <a:t> বিতার্কিকদের </a:t>
            </a:r>
            <a:r>
              <a:rPr lang="en-US" sz="5400" b="1" dirty="0" err="1">
                <a:solidFill>
                  <a:srgbClr val="FF0000"/>
                </a:solidFill>
                <a:latin typeface="Nikosh" panose="02000000000000000000" pitchFamily="2" charset="0"/>
                <a:cs typeface="Nikosh" panose="02000000000000000000" pitchFamily="2" charset="0"/>
              </a:rPr>
              <a:t>নামঃ</a:t>
            </a:r>
            <a:endParaRPr lang="en-US" sz="5400" b="1" dirty="0">
              <a:solidFill>
                <a:srgbClr val="FF0000"/>
              </a:solidFill>
              <a:latin typeface="Nikosh" panose="02000000000000000000" pitchFamily="2" charset="0"/>
              <a:cs typeface="Nikosh" panose="02000000000000000000" pitchFamily="2" charset="0"/>
            </a:endParaRPr>
          </a:p>
          <a:p>
            <a:r>
              <a:rPr lang="en-US" sz="4400" b="1" dirty="0">
                <a:solidFill>
                  <a:srgbClr val="7030A0"/>
                </a:solidFill>
                <a:latin typeface="Nikosh" panose="02000000000000000000" pitchFamily="2" charset="0"/>
                <a:cs typeface="Nikosh" panose="02000000000000000000" pitchFamily="2" charset="0"/>
              </a:rPr>
              <a:t>১। </a:t>
            </a:r>
            <a:r>
              <a:rPr lang="en-US" sz="4400" b="1" dirty="0" err="1">
                <a:solidFill>
                  <a:srgbClr val="7030A0"/>
                </a:solidFill>
                <a:latin typeface="Nikosh" panose="02000000000000000000" pitchFamily="2" charset="0"/>
                <a:cs typeface="Nikosh" panose="02000000000000000000" pitchFamily="2" charset="0"/>
              </a:rPr>
              <a:t>মোঃ</a:t>
            </a:r>
            <a:r>
              <a:rPr lang="en-US" sz="4400" b="1" dirty="0">
                <a:solidFill>
                  <a:srgbClr val="7030A0"/>
                </a:solidFill>
                <a:latin typeface="Nikosh" panose="02000000000000000000" pitchFamily="2" charset="0"/>
                <a:cs typeface="Nikosh" panose="02000000000000000000" pitchFamily="2" charset="0"/>
              </a:rPr>
              <a:t> </a:t>
            </a:r>
            <a:r>
              <a:rPr lang="bn-BD" sz="4400" b="1" dirty="0">
                <a:solidFill>
                  <a:srgbClr val="7030A0"/>
                </a:solidFill>
                <a:latin typeface="Nikosh" panose="02000000000000000000" pitchFamily="2" charset="0"/>
                <a:cs typeface="Nikosh" panose="02000000000000000000" pitchFamily="2" charset="0"/>
              </a:rPr>
              <a:t>র</a:t>
            </a:r>
            <a:r>
              <a:rPr lang="en-US" sz="4400" b="1" dirty="0">
                <a:solidFill>
                  <a:srgbClr val="7030A0"/>
                </a:solidFill>
                <a:latin typeface="Nikosh" panose="02000000000000000000" pitchFamily="2" charset="0"/>
                <a:cs typeface="Nikosh" panose="02000000000000000000" pitchFamily="2" charset="0"/>
              </a:rPr>
              <a:t>ফ</a:t>
            </a:r>
            <a:r>
              <a:rPr lang="bn-BD" sz="4400" b="1" dirty="0">
                <a:solidFill>
                  <a:srgbClr val="7030A0"/>
                </a:solidFill>
                <a:latin typeface="Nikosh" panose="02000000000000000000" pitchFamily="2" charset="0"/>
                <a:cs typeface="Nikosh" panose="02000000000000000000" pitchFamily="2" charset="0"/>
              </a:rPr>
              <a:t>ি</a:t>
            </a:r>
            <a:r>
              <a:rPr lang="en-US" sz="4400" b="1" dirty="0">
                <a:solidFill>
                  <a:srgbClr val="7030A0"/>
                </a:solidFill>
                <a:latin typeface="Nikosh" panose="02000000000000000000" pitchFamily="2" charset="0"/>
                <a:cs typeface="Nikosh" panose="02000000000000000000" pitchFamily="2" charset="0"/>
              </a:rPr>
              <a:t>ক</a:t>
            </a:r>
            <a:r>
              <a:rPr lang="bn-BD" sz="4400" b="1" dirty="0">
                <a:solidFill>
                  <a:srgbClr val="7030A0"/>
                </a:solidFill>
                <a:latin typeface="Nikosh" panose="02000000000000000000" pitchFamily="2" charset="0"/>
                <a:cs typeface="Nikosh" panose="02000000000000000000" pitchFamily="2" charset="0"/>
              </a:rPr>
              <a:t>ু</a:t>
            </a:r>
            <a:r>
              <a:rPr lang="en-US" sz="4400" b="1" dirty="0">
                <a:solidFill>
                  <a:srgbClr val="7030A0"/>
                </a:solidFill>
                <a:latin typeface="Nikosh" panose="02000000000000000000" pitchFamily="2" charset="0"/>
                <a:cs typeface="Nikosh" panose="02000000000000000000" pitchFamily="2" charset="0"/>
              </a:rPr>
              <a:t>ল </a:t>
            </a:r>
            <a:r>
              <a:rPr lang="bn-BD" sz="4400" b="1" dirty="0">
                <a:solidFill>
                  <a:srgbClr val="7030A0"/>
                </a:solidFill>
                <a:latin typeface="Nikosh" panose="02000000000000000000" pitchFamily="2" charset="0"/>
                <a:cs typeface="Nikosh" panose="02000000000000000000" pitchFamily="2" charset="0"/>
              </a:rPr>
              <a:t>ই</a:t>
            </a:r>
            <a:r>
              <a:rPr lang="en-US" sz="4400" b="1" dirty="0">
                <a:solidFill>
                  <a:srgbClr val="7030A0"/>
                </a:solidFill>
                <a:latin typeface="Nikosh" panose="02000000000000000000" pitchFamily="2" charset="0"/>
                <a:cs typeface="Nikosh" panose="02000000000000000000" pitchFamily="2" charset="0"/>
              </a:rPr>
              <a:t>স</a:t>
            </a:r>
            <a:r>
              <a:rPr lang="bn-BD" sz="4400" b="1" dirty="0">
                <a:solidFill>
                  <a:srgbClr val="7030A0"/>
                </a:solidFill>
                <a:latin typeface="Nikosh" panose="02000000000000000000" pitchFamily="2" charset="0"/>
                <a:cs typeface="Nikosh" panose="02000000000000000000" pitchFamily="2" charset="0"/>
              </a:rPr>
              <a:t>ল</a:t>
            </a:r>
            <a:r>
              <a:rPr lang="en-US" sz="4400" b="1" dirty="0">
                <a:solidFill>
                  <a:srgbClr val="7030A0"/>
                </a:solidFill>
                <a:latin typeface="Nikosh" panose="02000000000000000000" pitchFamily="2" charset="0"/>
                <a:cs typeface="Nikosh" panose="02000000000000000000" pitchFamily="2" charset="0"/>
              </a:rPr>
              <a:t>া</a:t>
            </a:r>
            <a:r>
              <a:rPr lang="bn-BD" sz="4400" b="1" dirty="0">
                <a:solidFill>
                  <a:srgbClr val="7030A0"/>
                </a:solidFill>
                <a:latin typeface="Nikosh" panose="02000000000000000000" pitchFamily="2" charset="0"/>
                <a:cs typeface="Nikosh" panose="02000000000000000000" pitchFamily="2" charset="0"/>
              </a:rPr>
              <a:t>ম</a:t>
            </a:r>
            <a:r>
              <a:rPr lang="en-US" sz="4400" b="1" dirty="0">
                <a:solidFill>
                  <a:srgbClr val="7030A0"/>
                </a:solidFill>
                <a:latin typeface="Nikosh" panose="02000000000000000000" pitchFamily="2" charset="0"/>
                <a:cs typeface="Nikosh" panose="02000000000000000000" pitchFamily="2" charset="0"/>
              </a:rPr>
              <a:t>।</a:t>
            </a:r>
            <a:r>
              <a:rPr lang="en-US" sz="4400" dirty="0">
                <a:latin typeface="Nikosh" panose="02000000000000000000" pitchFamily="2" charset="0"/>
                <a:cs typeface="Nikosh" panose="02000000000000000000" pitchFamily="2" charset="0"/>
              </a:rPr>
              <a:t> </a:t>
            </a:r>
            <a:r>
              <a:rPr lang="bn-BD" sz="4400" b="1" dirty="0">
                <a:solidFill>
                  <a:srgbClr val="00B050"/>
                </a:solidFill>
                <a:latin typeface="Nikosh" panose="02000000000000000000" pitchFamily="2" charset="0"/>
                <a:cs typeface="Nikosh" panose="02000000000000000000" pitchFamily="2" charset="0"/>
              </a:rPr>
              <a:t>দ</a:t>
            </a:r>
            <a:r>
              <a:rPr lang="en-US" sz="4400" b="1" dirty="0">
                <a:solidFill>
                  <a:srgbClr val="00B050"/>
                </a:solidFill>
                <a:latin typeface="Nikosh" panose="02000000000000000000" pitchFamily="2" charset="0"/>
                <a:cs typeface="Nikosh" panose="02000000000000000000" pitchFamily="2" charset="0"/>
              </a:rPr>
              <a:t>ল</a:t>
            </a:r>
            <a:r>
              <a:rPr lang="bn-BD" sz="4400" b="1" dirty="0">
                <a:solidFill>
                  <a:srgbClr val="00B050"/>
                </a:solidFill>
                <a:latin typeface="Nikosh" panose="02000000000000000000" pitchFamily="2" charset="0"/>
                <a:cs typeface="Nikosh" panose="02000000000000000000" pitchFamily="2" charset="0"/>
              </a:rPr>
              <a:t>ন</a:t>
            </a:r>
            <a:r>
              <a:rPr lang="en-US" sz="4400" b="1" dirty="0">
                <a:solidFill>
                  <a:srgbClr val="00B050"/>
                </a:solidFill>
                <a:latin typeface="Nikosh" panose="02000000000000000000" pitchFamily="2" charset="0"/>
                <a:cs typeface="Nikosh" panose="02000000000000000000" pitchFamily="2" charset="0"/>
              </a:rPr>
              <a:t>ে</a:t>
            </a:r>
            <a:r>
              <a:rPr lang="bn-BD" sz="4400" b="1" dirty="0">
                <a:solidFill>
                  <a:srgbClr val="00B050"/>
                </a:solidFill>
                <a:latin typeface="Nikosh" panose="02000000000000000000" pitchFamily="2" charset="0"/>
                <a:cs typeface="Nikosh" panose="02000000000000000000" pitchFamily="2" charset="0"/>
              </a:rPr>
              <a:t>ত</a:t>
            </a:r>
            <a:r>
              <a:rPr lang="en-US" sz="4400" b="1" dirty="0">
                <a:solidFill>
                  <a:srgbClr val="00B050"/>
                </a:solidFill>
                <a:latin typeface="Nikosh" panose="02000000000000000000" pitchFamily="2" charset="0"/>
                <a:cs typeface="Nikosh" panose="02000000000000000000" pitchFamily="2" charset="0"/>
              </a:rPr>
              <a:t>া,</a:t>
            </a:r>
            <a:r>
              <a:rPr lang="en-US" sz="4400" dirty="0">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শ</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র</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ণ</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দ</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দ</a:t>
            </a:r>
            <a:r>
              <a:rPr lang="en-US" sz="4400" b="1" dirty="0">
                <a:solidFill>
                  <a:srgbClr val="0070C0"/>
                </a:solidFill>
                <a:latin typeface="Nikosh" panose="02000000000000000000" pitchFamily="2" charset="0"/>
                <a:cs typeface="Nikosh" panose="02000000000000000000" pitchFamily="2" charset="0"/>
              </a:rPr>
              <a:t>শ</a:t>
            </a:r>
            <a:r>
              <a:rPr lang="bn-BD" sz="4400" b="1" dirty="0">
                <a:solidFill>
                  <a:srgbClr val="0070C0"/>
                </a:solidFill>
                <a:latin typeface="Nikosh" panose="02000000000000000000" pitchFamily="2" charset="0"/>
                <a:cs typeface="Nikosh" panose="02000000000000000000" pitchFamily="2" charset="0"/>
              </a:rPr>
              <a:t>ম</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র</a:t>
            </a:r>
            <a:r>
              <a:rPr lang="en-US" sz="4400" b="1" dirty="0">
                <a:solidFill>
                  <a:srgbClr val="FFC000"/>
                </a:solidFill>
                <a:latin typeface="Nikosh" panose="02000000000000000000" pitchFamily="2" charset="0"/>
                <a:cs typeface="Nikosh" panose="02000000000000000000" pitchFamily="2" charset="0"/>
              </a:rPr>
              <a:t>ো</a:t>
            </a:r>
            <a:r>
              <a:rPr lang="bn-BD" sz="4400" b="1" dirty="0">
                <a:solidFill>
                  <a:srgbClr val="FFC000"/>
                </a:solidFill>
                <a:latin typeface="Nikosh" panose="02000000000000000000" pitchFamily="2" charset="0"/>
                <a:cs typeface="Nikosh" panose="02000000000000000000" pitchFamily="2" charset="0"/>
              </a:rPr>
              <a:t>ল</a:t>
            </a:r>
            <a:r>
              <a:rPr lang="en-US" sz="4400" b="1" dirty="0">
                <a:solidFill>
                  <a:srgbClr val="FFC00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ন</a:t>
            </a:r>
            <a:r>
              <a:rPr lang="en-US" sz="4400" b="1" dirty="0">
                <a:solidFill>
                  <a:srgbClr val="FFC00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৪</a:t>
            </a:r>
            <a:endParaRPr lang="en-US" sz="4400" b="1" dirty="0">
              <a:solidFill>
                <a:srgbClr val="FFC000"/>
              </a:solidFill>
              <a:latin typeface="Nikosh" panose="02000000000000000000" pitchFamily="2" charset="0"/>
              <a:cs typeface="Nikosh" panose="02000000000000000000" pitchFamily="2" charset="0"/>
            </a:endParaRPr>
          </a:p>
          <a:p>
            <a:r>
              <a:rPr lang="en-US" sz="4400" b="1" dirty="0">
                <a:solidFill>
                  <a:srgbClr val="7030A0"/>
                </a:solidFill>
                <a:latin typeface="Nikosh" panose="02000000000000000000" pitchFamily="2" charset="0"/>
                <a:cs typeface="Nikosh" panose="02000000000000000000" pitchFamily="2" charset="0"/>
              </a:rPr>
              <a:t>২। </a:t>
            </a:r>
            <a:r>
              <a:rPr lang="bn-BD" sz="4400" b="1" dirty="0">
                <a:solidFill>
                  <a:srgbClr val="7030A0"/>
                </a:solidFill>
                <a:latin typeface="Nikosh" panose="02000000000000000000" pitchFamily="2" charset="0"/>
                <a:cs typeface="Nikosh" panose="02000000000000000000" pitchFamily="2" charset="0"/>
              </a:rPr>
              <a:t>স</a:t>
            </a:r>
            <a:r>
              <a:rPr lang="en-US" sz="4400" b="1" dirty="0">
                <a:solidFill>
                  <a:srgbClr val="7030A0"/>
                </a:solidFill>
                <a:latin typeface="Nikosh" panose="02000000000000000000" pitchFamily="2" charset="0"/>
                <a:cs typeface="Nikosh" panose="02000000000000000000" pitchFamily="2" charset="0"/>
              </a:rPr>
              <a:t>া</a:t>
            </a:r>
            <a:r>
              <a:rPr lang="bn-BD" sz="4400" b="1" dirty="0">
                <a:solidFill>
                  <a:srgbClr val="7030A0"/>
                </a:solidFill>
                <a:latin typeface="Nikosh" panose="02000000000000000000" pitchFamily="2" charset="0"/>
                <a:cs typeface="Nikosh" panose="02000000000000000000" pitchFamily="2" charset="0"/>
              </a:rPr>
              <a:t>ন</a:t>
            </a:r>
            <a:r>
              <a:rPr lang="en-US" sz="4400" b="1" dirty="0">
                <a:solidFill>
                  <a:srgbClr val="7030A0"/>
                </a:solidFill>
                <a:latin typeface="Nikosh" panose="02000000000000000000" pitchFamily="2" charset="0"/>
                <a:cs typeface="Nikosh" panose="02000000000000000000" pitchFamily="2" charset="0"/>
              </a:rPr>
              <a:t>জ</a:t>
            </a:r>
            <a:r>
              <a:rPr lang="bn-BD" sz="4400" b="1" dirty="0">
                <a:solidFill>
                  <a:srgbClr val="7030A0"/>
                </a:solidFill>
                <a:latin typeface="Nikosh" panose="02000000000000000000" pitchFamily="2" charset="0"/>
                <a:cs typeface="Nikosh" panose="02000000000000000000" pitchFamily="2" charset="0"/>
              </a:rPr>
              <a:t>ি</a:t>
            </a:r>
            <a:r>
              <a:rPr lang="en-US" sz="4400" b="1" dirty="0">
                <a:solidFill>
                  <a:srgbClr val="7030A0"/>
                </a:solidFill>
                <a:latin typeface="Nikosh" panose="02000000000000000000" pitchFamily="2" charset="0"/>
                <a:cs typeface="Nikosh" panose="02000000000000000000" pitchFamily="2" charset="0"/>
              </a:rPr>
              <a:t>দ</a:t>
            </a:r>
            <a:r>
              <a:rPr lang="bn-BD" sz="4400" b="1" dirty="0">
                <a:solidFill>
                  <a:srgbClr val="7030A0"/>
                </a:solidFill>
                <a:latin typeface="Nikosh" panose="02000000000000000000" pitchFamily="2" charset="0"/>
                <a:cs typeface="Nikosh" panose="02000000000000000000" pitchFamily="2" charset="0"/>
              </a:rPr>
              <a:t>া</a:t>
            </a:r>
            <a:r>
              <a:rPr lang="en-US" sz="4400" b="1" dirty="0">
                <a:solidFill>
                  <a:srgbClr val="7030A0"/>
                </a:solidFill>
                <a:latin typeface="Nikosh" panose="02000000000000000000" pitchFamily="2" charset="0"/>
                <a:cs typeface="Nikosh" panose="02000000000000000000" pitchFamily="2" charset="0"/>
              </a:rPr>
              <a:t> </a:t>
            </a:r>
            <a:r>
              <a:rPr lang="bn-BD" sz="4400" b="1" dirty="0">
                <a:solidFill>
                  <a:srgbClr val="7030A0"/>
                </a:solidFill>
                <a:latin typeface="Nikosh" panose="02000000000000000000" pitchFamily="2" charset="0"/>
                <a:cs typeface="Nikosh" panose="02000000000000000000" pitchFamily="2" charset="0"/>
              </a:rPr>
              <a:t>আ</a:t>
            </a:r>
            <a:r>
              <a:rPr lang="en-US" sz="4400" b="1" dirty="0">
                <a:solidFill>
                  <a:srgbClr val="7030A0"/>
                </a:solidFill>
                <a:latin typeface="Nikosh" panose="02000000000000000000" pitchFamily="2" charset="0"/>
                <a:cs typeface="Nikosh" panose="02000000000000000000" pitchFamily="2" charset="0"/>
              </a:rPr>
              <a:t>ক</a:t>
            </a:r>
            <a:r>
              <a:rPr lang="bn-BD" sz="4400" b="1" dirty="0">
                <a:solidFill>
                  <a:srgbClr val="7030A0"/>
                </a:solidFill>
                <a:latin typeface="Nikosh" panose="02000000000000000000" pitchFamily="2" charset="0"/>
                <a:cs typeface="Nikosh" panose="02000000000000000000" pitchFamily="2" charset="0"/>
              </a:rPr>
              <a:t>্</a:t>
            </a:r>
            <a:r>
              <a:rPr lang="en-US" sz="4400" b="1" dirty="0">
                <a:solidFill>
                  <a:srgbClr val="7030A0"/>
                </a:solidFill>
                <a:latin typeface="Nikosh" panose="02000000000000000000" pitchFamily="2" charset="0"/>
                <a:cs typeface="Nikosh" panose="02000000000000000000" pitchFamily="2" charset="0"/>
              </a:rPr>
              <a:t>ত</a:t>
            </a:r>
            <a:r>
              <a:rPr lang="bn-BD" sz="4400" b="1" dirty="0">
                <a:solidFill>
                  <a:srgbClr val="7030A0"/>
                </a:solidFill>
                <a:latin typeface="Nikosh" panose="02000000000000000000" pitchFamily="2" charset="0"/>
                <a:cs typeface="Nikosh" panose="02000000000000000000" pitchFamily="2" charset="0"/>
              </a:rPr>
              <a:t>া</a:t>
            </a:r>
            <a:r>
              <a:rPr lang="en-US" sz="4400" b="1" dirty="0">
                <a:solidFill>
                  <a:srgbClr val="7030A0"/>
                </a:solidFill>
                <a:latin typeface="Nikosh" panose="02000000000000000000" pitchFamily="2" charset="0"/>
                <a:cs typeface="Nikosh" panose="02000000000000000000" pitchFamily="2" charset="0"/>
              </a:rPr>
              <a:t>র। </a:t>
            </a:r>
            <a:r>
              <a:rPr lang="bn-BD" sz="4400" b="1" dirty="0">
                <a:solidFill>
                  <a:srgbClr val="00B050"/>
                </a:solidFill>
                <a:latin typeface="Nikosh" panose="02000000000000000000" pitchFamily="2" charset="0"/>
                <a:cs typeface="Nikosh" panose="02000000000000000000" pitchFamily="2" charset="0"/>
              </a:rPr>
              <a:t>১</a:t>
            </a:r>
            <a:r>
              <a:rPr lang="en-US" sz="4400" b="1" dirty="0">
                <a:solidFill>
                  <a:srgbClr val="00B050"/>
                </a:solidFill>
                <a:latin typeface="Nikosh" panose="02000000000000000000" pitchFamily="2" charset="0"/>
                <a:cs typeface="Nikosh" panose="02000000000000000000" pitchFamily="2" charset="0"/>
              </a:rPr>
              <a:t>ম </a:t>
            </a:r>
            <a:r>
              <a:rPr lang="bn-BD" sz="4400" b="1" dirty="0">
                <a:solidFill>
                  <a:srgbClr val="00B050"/>
                </a:solidFill>
                <a:latin typeface="Nikosh" panose="02000000000000000000" pitchFamily="2" charset="0"/>
                <a:cs typeface="Nikosh" panose="02000000000000000000" pitchFamily="2" charset="0"/>
              </a:rPr>
              <a:t>ব</a:t>
            </a:r>
            <a:r>
              <a:rPr lang="en-US" sz="4400" b="1" dirty="0">
                <a:solidFill>
                  <a:srgbClr val="00B050"/>
                </a:solidFill>
                <a:latin typeface="Nikosh" panose="02000000000000000000" pitchFamily="2" charset="0"/>
                <a:cs typeface="Nikosh" panose="02000000000000000000" pitchFamily="2" charset="0"/>
              </a:rPr>
              <a:t>ক</a:t>
            </a:r>
            <a:r>
              <a:rPr lang="bn-BD" sz="4400" b="1" dirty="0">
                <a:solidFill>
                  <a:srgbClr val="00B050"/>
                </a:solidFill>
                <a:latin typeface="Nikosh" panose="02000000000000000000" pitchFamily="2" charset="0"/>
                <a:cs typeface="Nikosh" panose="02000000000000000000" pitchFamily="2" charset="0"/>
              </a:rPr>
              <a:t>্</a:t>
            </a:r>
            <a:r>
              <a:rPr lang="en-US" sz="4400" b="1" dirty="0">
                <a:solidFill>
                  <a:srgbClr val="00B050"/>
                </a:solidFill>
                <a:latin typeface="Nikosh" panose="02000000000000000000" pitchFamily="2" charset="0"/>
                <a:cs typeface="Nikosh" panose="02000000000000000000" pitchFamily="2" charset="0"/>
              </a:rPr>
              <a:t>ত</a:t>
            </a:r>
            <a:r>
              <a:rPr lang="bn-BD" sz="4400" b="1" dirty="0">
                <a:solidFill>
                  <a:srgbClr val="00B050"/>
                </a:solidFill>
                <a:latin typeface="Nikosh" panose="02000000000000000000" pitchFamily="2" charset="0"/>
                <a:cs typeface="Nikosh" panose="02000000000000000000" pitchFamily="2" charset="0"/>
              </a:rPr>
              <a:t>া</a:t>
            </a:r>
            <a:r>
              <a:rPr lang="en-US" sz="4400" b="1" dirty="0">
                <a:solidFill>
                  <a:srgbClr val="00B05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শ</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র</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ণ</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দ</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৭</a:t>
            </a:r>
            <a:r>
              <a:rPr lang="en-US" sz="4400" b="1" dirty="0">
                <a:solidFill>
                  <a:srgbClr val="0070C0"/>
                </a:solidFill>
                <a:latin typeface="Nikosh" panose="02000000000000000000" pitchFamily="2" charset="0"/>
                <a:cs typeface="Nikosh" panose="02000000000000000000" pitchFamily="2" charset="0"/>
              </a:rPr>
              <a:t>ম,</a:t>
            </a:r>
            <a:r>
              <a:rPr lang="en-US" sz="4400" dirty="0">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র</a:t>
            </a:r>
            <a:r>
              <a:rPr lang="en-US" sz="4400" b="1" dirty="0">
                <a:solidFill>
                  <a:srgbClr val="FFC000"/>
                </a:solidFill>
                <a:latin typeface="Nikosh" panose="02000000000000000000" pitchFamily="2" charset="0"/>
                <a:cs typeface="Nikosh" panose="02000000000000000000" pitchFamily="2" charset="0"/>
              </a:rPr>
              <a:t>ো</a:t>
            </a:r>
            <a:r>
              <a:rPr lang="bn-BD" sz="4400" b="1" dirty="0">
                <a:solidFill>
                  <a:srgbClr val="FFC000"/>
                </a:solidFill>
                <a:latin typeface="Nikosh" panose="02000000000000000000" pitchFamily="2" charset="0"/>
                <a:cs typeface="Nikosh" panose="02000000000000000000" pitchFamily="2" charset="0"/>
              </a:rPr>
              <a:t>ল</a:t>
            </a:r>
            <a:r>
              <a:rPr lang="en-US" sz="4400" b="1" dirty="0">
                <a:solidFill>
                  <a:srgbClr val="FFC00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ন</a:t>
            </a:r>
            <a:r>
              <a:rPr lang="en-US" sz="4400" b="1" dirty="0">
                <a:solidFill>
                  <a:srgbClr val="FFC00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২</a:t>
            </a:r>
            <a:endParaRPr lang="en-US" sz="4400" b="1" dirty="0">
              <a:solidFill>
                <a:srgbClr val="FFC000"/>
              </a:solidFill>
              <a:latin typeface="Nikosh" panose="02000000000000000000" pitchFamily="2" charset="0"/>
              <a:cs typeface="Nikosh" panose="02000000000000000000" pitchFamily="2" charset="0"/>
            </a:endParaRPr>
          </a:p>
          <a:p>
            <a:r>
              <a:rPr lang="bn-BD" sz="4400" dirty="0">
                <a:solidFill>
                  <a:srgbClr val="7030A0"/>
                </a:solidFill>
                <a:latin typeface="Nikosh" panose="02000000000000000000" pitchFamily="2" charset="0"/>
                <a:cs typeface="Nikosh" panose="02000000000000000000" pitchFamily="2" charset="0"/>
              </a:rPr>
              <a:t>৩</a:t>
            </a:r>
            <a:r>
              <a:rPr lang="en-US" sz="4400" dirty="0">
                <a:solidFill>
                  <a:srgbClr val="7030A0"/>
                </a:solidFill>
                <a:latin typeface="Nikosh" panose="02000000000000000000" pitchFamily="2" charset="0"/>
                <a:cs typeface="Nikosh" panose="02000000000000000000" pitchFamily="2" charset="0"/>
              </a:rPr>
              <a:t>। </a:t>
            </a:r>
            <a:r>
              <a:rPr lang="bn-BD" sz="4400" dirty="0">
                <a:solidFill>
                  <a:srgbClr val="7030A0"/>
                </a:solidFill>
                <a:latin typeface="Nikosh" panose="02000000000000000000" pitchFamily="2" charset="0"/>
                <a:cs typeface="Nikosh" panose="02000000000000000000" pitchFamily="2" charset="0"/>
              </a:rPr>
              <a:t>স</a:t>
            </a:r>
            <a:r>
              <a:rPr lang="en-US" sz="4400" dirty="0">
                <a:solidFill>
                  <a:srgbClr val="7030A0"/>
                </a:solidFill>
                <a:latin typeface="Nikosh" panose="02000000000000000000" pitchFamily="2" charset="0"/>
                <a:cs typeface="Nikosh" panose="02000000000000000000" pitchFamily="2" charset="0"/>
              </a:rPr>
              <a:t>া</a:t>
            </a:r>
            <a:r>
              <a:rPr lang="bn-BD" sz="4400" dirty="0">
                <a:solidFill>
                  <a:srgbClr val="7030A0"/>
                </a:solidFill>
                <a:latin typeface="Nikosh" panose="02000000000000000000" pitchFamily="2" charset="0"/>
                <a:cs typeface="Nikosh" panose="02000000000000000000" pitchFamily="2" charset="0"/>
              </a:rPr>
              <a:t>জ</a:t>
            </a:r>
            <a:r>
              <a:rPr lang="en-US" sz="4400" dirty="0">
                <a:solidFill>
                  <a:srgbClr val="7030A0"/>
                </a:solidFill>
                <a:latin typeface="Nikosh" panose="02000000000000000000" pitchFamily="2" charset="0"/>
                <a:cs typeface="Nikosh" panose="02000000000000000000" pitchFamily="2" charset="0"/>
              </a:rPr>
              <a:t>ে</a:t>
            </a:r>
            <a:r>
              <a:rPr lang="bn-BD" sz="4400" dirty="0">
                <a:solidFill>
                  <a:srgbClr val="7030A0"/>
                </a:solidFill>
                <a:latin typeface="Nikosh" panose="02000000000000000000" pitchFamily="2" charset="0"/>
                <a:cs typeface="Nikosh" panose="02000000000000000000" pitchFamily="2" charset="0"/>
              </a:rPr>
              <a:t>দ</a:t>
            </a:r>
            <a:r>
              <a:rPr lang="en-US" sz="4400" dirty="0">
                <a:solidFill>
                  <a:srgbClr val="7030A0"/>
                </a:solidFill>
                <a:latin typeface="Nikosh" panose="02000000000000000000" pitchFamily="2" charset="0"/>
                <a:cs typeface="Nikosh" panose="02000000000000000000" pitchFamily="2" charset="0"/>
              </a:rPr>
              <a:t>ু</a:t>
            </a:r>
            <a:r>
              <a:rPr lang="bn-BD" sz="4400" dirty="0">
                <a:solidFill>
                  <a:srgbClr val="7030A0"/>
                </a:solidFill>
                <a:latin typeface="Nikosh" panose="02000000000000000000" pitchFamily="2" charset="0"/>
                <a:cs typeface="Nikosh" panose="02000000000000000000" pitchFamily="2" charset="0"/>
              </a:rPr>
              <a:t>ল</a:t>
            </a:r>
            <a:r>
              <a:rPr lang="en-US" sz="4400" dirty="0">
                <a:solidFill>
                  <a:srgbClr val="7030A0"/>
                </a:solidFill>
                <a:latin typeface="Nikosh" panose="02000000000000000000" pitchFamily="2" charset="0"/>
                <a:cs typeface="Nikosh" panose="02000000000000000000" pitchFamily="2" charset="0"/>
              </a:rPr>
              <a:t> </a:t>
            </a:r>
            <a:r>
              <a:rPr lang="bn-BD" sz="4400" dirty="0">
                <a:solidFill>
                  <a:srgbClr val="7030A0"/>
                </a:solidFill>
                <a:latin typeface="Nikosh" panose="02000000000000000000" pitchFamily="2" charset="0"/>
                <a:cs typeface="Nikosh" panose="02000000000000000000" pitchFamily="2" charset="0"/>
              </a:rPr>
              <a:t>ই</a:t>
            </a:r>
            <a:r>
              <a:rPr lang="en-US" sz="4400" dirty="0">
                <a:solidFill>
                  <a:srgbClr val="7030A0"/>
                </a:solidFill>
                <a:latin typeface="Nikosh" panose="02000000000000000000" pitchFamily="2" charset="0"/>
                <a:cs typeface="Nikosh" panose="02000000000000000000" pitchFamily="2" charset="0"/>
              </a:rPr>
              <a:t>স</a:t>
            </a:r>
            <a:r>
              <a:rPr lang="bn-BD" sz="4400" dirty="0">
                <a:solidFill>
                  <a:srgbClr val="7030A0"/>
                </a:solidFill>
                <a:latin typeface="Nikosh" panose="02000000000000000000" pitchFamily="2" charset="0"/>
                <a:cs typeface="Nikosh" panose="02000000000000000000" pitchFamily="2" charset="0"/>
              </a:rPr>
              <a:t>ল</a:t>
            </a:r>
            <a:r>
              <a:rPr lang="en-US" sz="4400" dirty="0">
                <a:solidFill>
                  <a:srgbClr val="7030A0"/>
                </a:solidFill>
                <a:latin typeface="Nikosh" panose="02000000000000000000" pitchFamily="2" charset="0"/>
                <a:cs typeface="Nikosh" panose="02000000000000000000" pitchFamily="2" charset="0"/>
              </a:rPr>
              <a:t>া</a:t>
            </a:r>
            <a:r>
              <a:rPr lang="bn-BD" sz="4400" dirty="0">
                <a:solidFill>
                  <a:srgbClr val="7030A0"/>
                </a:solidFill>
                <a:latin typeface="Nikosh" panose="02000000000000000000" pitchFamily="2" charset="0"/>
                <a:cs typeface="Nikosh" panose="02000000000000000000" pitchFamily="2" charset="0"/>
              </a:rPr>
              <a:t>ম</a:t>
            </a:r>
            <a:r>
              <a:rPr lang="en-US" sz="4400" dirty="0">
                <a:solidFill>
                  <a:srgbClr val="7030A0"/>
                </a:solidFill>
                <a:latin typeface="Nikosh" panose="02000000000000000000" pitchFamily="2" charset="0"/>
                <a:cs typeface="Nikosh" panose="02000000000000000000" pitchFamily="2" charset="0"/>
              </a:rPr>
              <a:t>। </a:t>
            </a:r>
            <a:r>
              <a:rPr lang="bn-BD" sz="4400" b="1" dirty="0">
                <a:solidFill>
                  <a:srgbClr val="00B050"/>
                </a:solidFill>
                <a:latin typeface="Nikosh" panose="02000000000000000000" pitchFamily="2" charset="0"/>
                <a:cs typeface="Nikosh" panose="02000000000000000000" pitchFamily="2" charset="0"/>
              </a:rPr>
              <a:t>২</a:t>
            </a:r>
            <a:r>
              <a:rPr lang="en-US" sz="4400" b="1" dirty="0">
                <a:solidFill>
                  <a:srgbClr val="00B050"/>
                </a:solidFill>
                <a:latin typeface="Nikosh" panose="02000000000000000000" pitchFamily="2" charset="0"/>
                <a:cs typeface="Nikosh" panose="02000000000000000000" pitchFamily="2" charset="0"/>
              </a:rPr>
              <a:t>য় </a:t>
            </a:r>
            <a:r>
              <a:rPr lang="bn-BD" sz="4400" b="1" dirty="0">
                <a:solidFill>
                  <a:srgbClr val="00B050"/>
                </a:solidFill>
                <a:latin typeface="Nikosh" panose="02000000000000000000" pitchFamily="2" charset="0"/>
                <a:cs typeface="Nikosh" panose="02000000000000000000" pitchFamily="2" charset="0"/>
              </a:rPr>
              <a:t>ব</a:t>
            </a:r>
            <a:r>
              <a:rPr lang="en-US" sz="4400" b="1" dirty="0">
                <a:solidFill>
                  <a:srgbClr val="00B050"/>
                </a:solidFill>
                <a:latin typeface="Nikosh" panose="02000000000000000000" pitchFamily="2" charset="0"/>
                <a:cs typeface="Nikosh" panose="02000000000000000000" pitchFamily="2" charset="0"/>
              </a:rPr>
              <a:t>ক</a:t>
            </a:r>
            <a:r>
              <a:rPr lang="bn-BD" sz="4400" b="1" dirty="0">
                <a:solidFill>
                  <a:srgbClr val="00B050"/>
                </a:solidFill>
                <a:latin typeface="Nikosh" panose="02000000000000000000" pitchFamily="2" charset="0"/>
                <a:cs typeface="Nikosh" panose="02000000000000000000" pitchFamily="2" charset="0"/>
              </a:rPr>
              <a:t>্</a:t>
            </a:r>
            <a:r>
              <a:rPr lang="en-US" sz="4400" b="1" dirty="0">
                <a:solidFill>
                  <a:srgbClr val="00B050"/>
                </a:solidFill>
                <a:latin typeface="Nikosh" panose="02000000000000000000" pitchFamily="2" charset="0"/>
                <a:cs typeface="Nikosh" panose="02000000000000000000" pitchFamily="2" charset="0"/>
              </a:rPr>
              <a:t>ত</a:t>
            </a:r>
            <a:r>
              <a:rPr lang="bn-BD" sz="4400" b="1" dirty="0">
                <a:solidFill>
                  <a:srgbClr val="00B050"/>
                </a:solidFill>
                <a:latin typeface="Nikosh" panose="02000000000000000000" pitchFamily="2" charset="0"/>
                <a:cs typeface="Nikosh" panose="02000000000000000000" pitchFamily="2" charset="0"/>
              </a:rPr>
              <a:t>া</a:t>
            </a:r>
            <a:r>
              <a:rPr lang="en-US" sz="4400" dirty="0">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শ</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র</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ণ</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দ</a:t>
            </a:r>
            <a:r>
              <a:rPr lang="en-US" sz="4400" b="1" dirty="0">
                <a:solidFill>
                  <a:srgbClr val="0070C0"/>
                </a:solidFill>
                <a:latin typeface="Nikosh" panose="02000000000000000000" pitchFamily="2" charset="0"/>
                <a:cs typeface="Nikosh" panose="02000000000000000000" pitchFamily="2" charset="0"/>
              </a:rPr>
              <a:t>া</a:t>
            </a:r>
            <a:r>
              <a:rPr lang="bn-BD" sz="4400" b="1" dirty="0">
                <a:solidFill>
                  <a:srgbClr val="0070C0"/>
                </a:solidFill>
                <a:latin typeface="Nikosh" panose="02000000000000000000" pitchFamily="2" charset="0"/>
                <a:cs typeface="Nikosh" panose="02000000000000000000" pitchFamily="2" charset="0"/>
              </a:rPr>
              <a:t>ঃ</a:t>
            </a:r>
            <a:r>
              <a:rPr lang="en-US" sz="4400" b="1" dirty="0">
                <a:solidFill>
                  <a:srgbClr val="0070C0"/>
                </a:solidFill>
                <a:latin typeface="Nikosh" panose="02000000000000000000" pitchFamily="2" charset="0"/>
                <a:cs typeface="Nikosh" panose="02000000000000000000" pitchFamily="2" charset="0"/>
              </a:rPr>
              <a:t> </a:t>
            </a:r>
            <a:r>
              <a:rPr lang="bn-BD" sz="4400" b="1" dirty="0">
                <a:solidFill>
                  <a:srgbClr val="0070C0"/>
                </a:solidFill>
                <a:latin typeface="Nikosh" panose="02000000000000000000" pitchFamily="2" charset="0"/>
                <a:cs typeface="Nikosh" panose="02000000000000000000" pitchFamily="2" charset="0"/>
              </a:rPr>
              <a:t>৭</a:t>
            </a:r>
            <a:r>
              <a:rPr lang="en-US" sz="4400" b="1" dirty="0">
                <a:solidFill>
                  <a:srgbClr val="0070C0"/>
                </a:solidFill>
                <a:latin typeface="Nikosh" panose="02000000000000000000" pitchFamily="2" charset="0"/>
                <a:cs typeface="Nikosh" panose="02000000000000000000" pitchFamily="2" charset="0"/>
              </a:rPr>
              <a:t>ম, </a:t>
            </a:r>
            <a:r>
              <a:rPr lang="bn-BD" sz="4400" b="1" dirty="0">
                <a:solidFill>
                  <a:srgbClr val="FFC000"/>
                </a:solidFill>
                <a:latin typeface="Nikosh" panose="02000000000000000000" pitchFamily="2" charset="0"/>
                <a:cs typeface="Nikosh" panose="02000000000000000000" pitchFamily="2" charset="0"/>
              </a:rPr>
              <a:t>র</a:t>
            </a:r>
            <a:r>
              <a:rPr lang="en-US" sz="4400" b="1" dirty="0">
                <a:solidFill>
                  <a:srgbClr val="FFC000"/>
                </a:solidFill>
                <a:latin typeface="Nikosh" panose="02000000000000000000" pitchFamily="2" charset="0"/>
                <a:cs typeface="Nikosh" panose="02000000000000000000" pitchFamily="2" charset="0"/>
              </a:rPr>
              <a:t>ো</a:t>
            </a:r>
            <a:r>
              <a:rPr lang="bn-BD" sz="4400" b="1" dirty="0">
                <a:solidFill>
                  <a:srgbClr val="FFC000"/>
                </a:solidFill>
                <a:latin typeface="Nikosh" panose="02000000000000000000" pitchFamily="2" charset="0"/>
                <a:cs typeface="Nikosh" panose="02000000000000000000" pitchFamily="2" charset="0"/>
              </a:rPr>
              <a:t>ল</a:t>
            </a:r>
            <a:r>
              <a:rPr lang="en-US" sz="4400" b="1" dirty="0">
                <a:solidFill>
                  <a:srgbClr val="FFC00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ন</a:t>
            </a:r>
            <a:r>
              <a:rPr lang="en-US" sz="4400" b="1" dirty="0">
                <a:solidFill>
                  <a:srgbClr val="FFC000"/>
                </a:solidFill>
                <a:latin typeface="Nikosh" panose="02000000000000000000" pitchFamily="2" charset="0"/>
                <a:cs typeface="Nikosh" panose="02000000000000000000" pitchFamily="2" charset="0"/>
              </a:rPr>
              <a:t>ং </a:t>
            </a:r>
            <a:r>
              <a:rPr lang="bn-BD" sz="4400" b="1" dirty="0">
                <a:solidFill>
                  <a:srgbClr val="FFC000"/>
                </a:solidFill>
                <a:latin typeface="Nikosh" panose="02000000000000000000" pitchFamily="2" charset="0"/>
                <a:cs typeface="Nikosh" panose="02000000000000000000" pitchFamily="2" charset="0"/>
              </a:rPr>
              <a:t>৫</a:t>
            </a:r>
            <a:endParaRPr lang="en-US" sz="4400" b="1" dirty="0">
              <a:solidFill>
                <a:srgbClr val="FFC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86901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705E14-21C2-4BA4-B7E3-5F845515F829}"/>
              </a:ext>
            </a:extLst>
          </p:cNvPr>
          <p:cNvSpPr txBox="1"/>
          <p:nvPr/>
        </p:nvSpPr>
        <p:spPr>
          <a:xfrm>
            <a:off x="127000" y="1625600"/>
            <a:ext cx="11899900" cy="2800767"/>
          </a:xfrm>
          <a:prstGeom prst="rect">
            <a:avLst/>
          </a:prstGeom>
          <a:noFill/>
        </p:spPr>
        <p:txBody>
          <a:bodyPr wrap="square" rtlCol="0">
            <a:spAutoFit/>
          </a:bodyPr>
          <a:lstStyle/>
          <a:p>
            <a:r>
              <a:rPr lang="bn-IN" sz="4800" b="1" dirty="0">
                <a:solidFill>
                  <a:srgbClr val="FF0000"/>
                </a:solidFill>
                <a:latin typeface="Nikosh" panose="02000000000000000000" pitchFamily="2" charset="0"/>
                <a:cs typeface="Nikosh" panose="02000000000000000000" pitchFamily="2" charset="0"/>
              </a:rPr>
              <a:t>ভিডি ধারণ ও এডিটিং এর দায়িত্বেঃ</a:t>
            </a:r>
          </a:p>
          <a:p>
            <a:r>
              <a:rPr lang="bn-IN" sz="4800" b="1" dirty="0">
                <a:solidFill>
                  <a:srgbClr val="00B050"/>
                </a:solidFill>
                <a:latin typeface="Nikosh" panose="02000000000000000000" pitchFamily="2" charset="0"/>
                <a:cs typeface="Nikosh" panose="02000000000000000000" pitchFamily="2" charset="0"/>
              </a:rPr>
              <a:t>মোঃ আমিনুল সলাম। </a:t>
            </a:r>
            <a:r>
              <a:rPr lang="bn-IN" sz="4000" b="1" dirty="0">
                <a:solidFill>
                  <a:srgbClr val="7030A0"/>
                </a:solidFill>
                <a:latin typeface="Nikosh" panose="02000000000000000000" pitchFamily="2" charset="0"/>
                <a:cs typeface="Nikosh" panose="02000000000000000000" pitchFamily="2" charset="0"/>
              </a:rPr>
              <a:t>সিনিয়র শিক্ষক গণিত, </a:t>
            </a:r>
            <a:r>
              <a:rPr lang="bn-IN" sz="4000" dirty="0">
                <a:solidFill>
                  <a:srgbClr val="00B0F0"/>
                </a:solidFill>
                <a:latin typeface="Nikosh" panose="02000000000000000000" pitchFamily="2" charset="0"/>
                <a:cs typeface="Nikosh" panose="02000000000000000000" pitchFamily="2" charset="0"/>
              </a:rPr>
              <a:t>চাঁদপুর আহমাদিয়া ফাযিল মাদরাসা।</a:t>
            </a:r>
          </a:p>
          <a:p>
            <a:endParaRPr lang="en-US" sz="4000" dirty="0">
              <a:solidFill>
                <a:srgbClr val="FF0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2071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0A74D-1C4E-40CA-B8C5-257EA2FCF11A}"/>
              </a:ext>
            </a:extLst>
          </p:cNvPr>
          <p:cNvSpPr txBox="1"/>
          <p:nvPr/>
        </p:nvSpPr>
        <p:spPr>
          <a:xfrm flipH="1">
            <a:off x="101600" y="1803400"/>
            <a:ext cx="12090400" cy="923330"/>
          </a:xfrm>
          <a:prstGeom prst="rect">
            <a:avLst/>
          </a:prstGeom>
          <a:noFill/>
        </p:spPr>
        <p:txBody>
          <a:bodyPr wrap="square" rtlCol="0">
            <a:spAutoFit/>
          </a:bodyPr>
          <a:lstStyle/>
          <a:p>
            <a:r>
              <a:rPr lang="en-US" sz="5400" dirty="0" err="1">
                <a:solidFill>
                  <a:srgbClr val="0070C0"/>
                </a:solidFill>
                <a:latin typeface="Nikosh" panose="02000000000000000000" pitchFamily="2" charset="0"/>
                <a:cs typeface="Nikosh" panose="02000000000000000000" pitchFamily="2" charset="0"/>
              </a:rPr>
              <a:t>প্রতিযোগিতা</a:t>
            </a:r>
            <a:r>
              <a:rPr lang="en-US" sz="5400" dirty="0">
                <a:solidFill>
                  <a:srgbClr val="0070C0"/>
                </a:solidFill>
                <a:latin typeface="Nikosh" panose="02000000000000000000" pitchFamily="2" charset="0"/>
                <a:cs typeface="Nikosh" panose="02000000000000000000" pitchFamily="2" charset="0"/>
              </a:rPr>
              <a:t> </a:t>
            </a:r>
            <a:r>
              <a:rPr lang="en-US" sz="5400" dirty="0" err="1">
                <a:solidFill>
                  <a:srgbClr val="0070C0"/>
                </a:solidFill>
                <a:latin typeface="Nikosh" panose="02000000000000000000" pitchFamily="2" charset="0"/>
                <a:cs typeface="Nikosh" panose="02000000000000000000" pitchFamily="2" charset="0"/>
              </a:rPr>
              <a:t>শেষে</a:t>
            </a:r>
            <a:r>
              <a:rPr lang="en-US" sz="5400" dirty="0">
                <a:solidFill>
                  <a:srgbClr val="0070C0"/>
                </a:solidFill>
                <a:latin typeface="Nikosh" panose="02000000000000000000" pitchFamily="2" charset="0"/>
                <a:cs typeface="Nikosh" panose="02000000000000000000" pitchFamily="2" charset="0"/>
              </a:rPr>
              <a:t> </a:t>
            </a:r>
            <a:r>
              <a:rPr lang="en-US" sz="5400" dirty="0" err="1">
                <a:solidFill>
                  <a:srgbClr val="0070C0"/>
                </a:solidFill>
                <a:latin typeface="Nikosh" panose="02000000000000000000" pitchFamily="2" charset="0"/>
                <a:cs typeface="Nikosh" panose="02000000000000000000" pitchFamily="2" charset="0"/>
              </a:rPr>
              <a:t>প্রধান</a:t>
            </a:r>
            <a:r>
              <a:rPr lang="en-US" sz="5400" dirty="0">
                <a:solidFill>
                  <a:srgbClr val="0070C0"/>
                </a:solidFill>
                <a:latin typeface="Nikosh" panose="02000000000000000000" pitchFamily="2" charset="0"/>
                <a:cs typeface="Nikosh" panose="02000000000000000000" pitchFamily="2" charset="0"/>
              </a:rPr>
              <a:t> </a:t>
            </a:r>
            <a:r>
              <a:rPr lang="en-US" sz="5400" dirty="0" err="1">
                <a:solidFill>
                  <a:srgbClr val="0070C0"/>
                </a:solidFill>
                <a:latin typeface="Nikosh" panose="02000000000000000000" pitchFamily="2" charset="0"/>
                <a:cs typeface="Nikosh" panose="02000000000000000000" pitchFamily="2" charset="0"/>
              </a:rPr>
              <a:t>অতিথি</a:t>
            </a:r>
            <a:r>
              <a:rPr lang="en-US" sz="5400" dirty="0">
                <a:solidFill>
                  <a:srgbClr val="0070C0"/>
                </a:solidFill>
                <a:latin typeface="Nikosh" panose="02000000000000000000" pitchFamily="2" charset="0"/>
                <a:cs typeface="Nikosh" panose="02000000000000000000" pitchFamily="2" charset="0"/>
              </a:rPr>
              <a:t> </a:t>
            </a:r>
            <a:r>
              <a:rPr lang="en-US" sz="5400" dirty="0" err="1">
                <a:solidFill>
                  <a:srgbClr val="0070C0"/>
                </a:solidFill>
                <a:latin typeface="Nikosh" panose="02000000000000000000" pitchFamily="2" charset="0"/>
                <a:cs typeface="Nikosh" panose="02000000000000000000" pitchFamily="2" charset="0"/>
              </a:rPr>
              <a:t>পুরস্কার</a:t>
            </a:r>
            <a:r>
              <a:rPr lang="en-US" sz="5400" dirty="0">
                <a:solidFill>
                  <a:srgbClr val="0070C0"/>
                </a:solidFill>
                <a:latin typeface="Nikosh" panose="02000000000000000000" pitchFamily="2" charset="0"/>
                <a:cs typeface="Nikosh" panose="02000000000000000000" pitchFamily="2" charset="0"/>
              </a:rPr>
              <a:t> </a:t>
            </a:r>
            <a:r>
              <a:rPr lang="en-US" sz="5400" dirty="0" err="1">
                <a:solidFill>
                  <a:srgbClr val="0070C0"/>
                </a:solidFill>
                <a:latin typeface="Nikosh" panose="02000000000000000000" pitchFamily="2" charset="0"/>
                <a:cs typeface="Nikosh" panose="02000000000000000000" pitchFamily="2" charset="0"/>
              </a:rPr>
              <a:t>বিতরণ</a:t>
            </a:r>
            <a:r>
              <a:rPr lang="en-US" sz="5400" dirty="0">
                <a:solidFill>
                  <a:srgbClr val="0070C0"/>
                </a:solidFill>
                <a:latin typeface="Nikosh" panose="02000000000000000000" pitchFamily="2" charset="0"/>
                <a:cs typeface="Nikosh" panose="02000000000000000000" pitchFamily="2" charset="0"/>
              </a:rPr>
              <a:t> </a:t>
            </a:r>
            <a:r>
              <a:rPr lang="en-US" sz="5400" dirty="0" err="1">
                <a:solidFill>
                  <a:srgbClr val="0070C0"/>
                </a:solidFill>
                <a:latin typeface="Nikosh" panose="02000000000000000000" pitchFamily="2" charset="0"/>
                <a:cs typeface="Nikosh" panose="02000000000000000000" pitchFamily="2" charset="0"/>
              </a:rPr>
              <a:t>করেন</a:t>
            </a:r>
            <a:r>
              <a:rPr lang="en-US" sz="5400" dirty="0">
                <a:solidFill>
                  <a:srgbClr val="0070C0"/>
                </a:solidFill>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19204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59949-DDF6-4979-8E55-C43DF2232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55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C5B897-B6D6-4053-92EC-14AF1960F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1750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475</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Nikosh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torab</dc:creator>
  <cp:lastModifiedBy>amin torab</cp:lastModifiedBy>
  <cp:revision>20</cp:revision>
  <dcterms:created xsi:type="dcterms:W3CDTF">2020-01-29T03:57:35Z</dcterms:created>
  <dcterms:modified xsi:type="dcterms:W3CDTF">2020-01-31T08:15:01Z</dcterms:modified>
</cp:coreProperties>
</file>