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72" r:id="rId2"/>
    <p:sldMasterId id="2147483699" r:id="rId3"/>
  </p:sldMasterIdLst>
  <p:notesMasterIdLst>
    <p:notesMasterId r:id="rId18"/>
  </p:notesMasterIdLst>
  <p:handoutMasterIdLst>
    <p:handoutMasterId r:id="rId19"/>
  </p:handoutMasterIdLst>
  <p:sldIdLst>
    <p:sldId id="277" r:id="rId4"/>
    <p:sldId id="257" r:id="rId5"/>
    <p:sldId id="278" r:id="rId6"/>
    <p:sldId id="279" r:id="rId7"/>
    <p:sldId id="260" r:id="rId8"/>
    <p:sldId id="261" r:id="rId9"/>
    <p:sldId id="264" r:id="rId10"/>
    <p:sldId id="281" r:id="rId11"/>
    <p:sldId id="280" r:id="rId12"/>
    <p:sldId id="290" r:id="rId13"/>
    <p:sldId id="291" r:id="rId14"/>
    <p:sldId id="268" r:id="rId15"/>
    <p:sldId id="269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juan1" initials="r" lastIdx="1" clrIdx="0">
    <p:extLst>
      <p:ext uri="{19B8F6BF-5375-455C-9EA6-DF929625EA0E}">
        <p15:presenceInfo xmlns:p15="http://schemas.microsoft.com/office/powerpoint/2012/main" userId="rejuan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A5E"/>
    <a:srgbClr val="F3960D"/>
    <a:srgbClr val="00B050"/>
    <a:srgbClr val="6664EA"/>
    <a:srgbClr val="FF33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2" autoAdjust="0"/>
    <p:restoredTop sz="94291" autoAdjust="0"/>
  </p:normalViewPr>
  <p:slideViewPr>
    <p:cSldViewPr>
      <p:cViewPr varScale="1">
        <p:scale>
          <a:sx n="68" d="100"/>
          <a:sy n="68" d="100"/>
        </p:scale>
        <p:origin x="11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78BCA-D71F-4EB4-BE0B-6D5B6320DA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70A4B-E15D-48FB-81BA-3B79107E87AF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D7D64-6479-40E2-AC82-333D7A3AB8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80BFC-7AA8-40D0-B681-1F3B1721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97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C3FC9-C0E6-479C-B81E-2511DF4E49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6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7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3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2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7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1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80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4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986A-FEA9-498A-AD53-2E4E97730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5A957-204B-4B1A-A485-EFF23B09A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F7B22-4D5A-43D8-B2F4-1C7ED176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2365-5680-42C4-BAD7-5BB4CD2B7A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329EC-9AF5-4CF8-846A-C831049C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1FCD1-8DB7-43A3-AB40-EA95E211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6EDB-85F4-4322-A874-CFE80BB4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01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F9F99-44D6-4077-8A88-018B34BB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E2FC2-798E-43EE-82A2-2E8A4E354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CB2DB-38A3-4F28-AFE9-A8F6DBBD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2365-5680-42C4-BAD7-5BB4CD2B7A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4932A-99FC-4D4B-B5EB-772A6584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0758B-D3A9-4CC3-A315-005DD570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6EDB-85F4-4322-A874-CFE80BB4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BC7D-9DE1-4CC0-9D05-E4BF11D1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2A1C5-0DEA-4FD4-9DDB-4F14FC01D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CE2C1-12CD-4B48-8730-AB6F76B1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2365-5680-42C4-BAD7-5BB4CD2B7A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1C498-CF27-47E2-9C8E-FE927D9F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8C35D-3E4F-4E42-8145-34ED86D3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6EDB-85F4-4322-A874-CFE80BB4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26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E9EF-D91F-424D-9FCC-A3E64819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9159A-3B63-42A4-8343-A5A120D2B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86C97-32BA-4404-8C55-F9555E4C0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43B4E-654F-4919-8A91-59BB4D61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2365-5680-42C4-BAD7-5BB4CD2B7A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3A4B9-E273-40FD-920F-21B7F4AB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E5B85-C402-422C-9FC9-C910DCA1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6EDB-85F4-4322-A874-CFE80BB4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2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3D21D-6776-45C1-9D59-1CB29E1E8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63AF9-3BEE-4204-B6AC-4EA4962AF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05C57-34BF-4667-A858-5F5F7FAA9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D98D5-720F-459E-A852-6B95909A4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F6375-F984-4E9F-B517-9547D4039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3D2F7B-BADA-4855-A3B8-AA378D3E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2365-5680-42C4-BAD7-5BB4CD2B7A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297AE-A222-4771-9721-462E203D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C01537-BD87-4D45-86B0-82D605B4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6EDB-85F4-4322-A874-CFE80BB4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95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C7B3-762E-4C01-AE7B-10858190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C7889-9B11-4863-8009-278F72D1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2365-5680-42C4-BAD7-5BB4CD2B7A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0DAD4-97E3-4151-9423-F7B4495C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3F071-C984-48A7-80B0-43DB8779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6EDB-85F4-4322-A874-CFE80BB4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0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9F769-D699-45F2-BA65-B0098C06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2365-5680-42C4-BAD7-5BB4CD2B7A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5F9FE-83ED-4D61-B8F2-4CB3B7DB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47681-F849-4257-A12A-25EFB3A0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6EDB-85F4-4322-A874-CFE80BB4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4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EB43-483F-4FA1-A30F-7672DFCC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F562-9AE0-4B56-B8AE-2256AE10B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35EC-A099-44D8-842E-4C9CAD995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BF0F4-C89E-4CDC-A789-6AE0D29B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2365-5680-42C4-BAD7-5BB4CD2B7A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7867E-FCF8-45FB-A96D-D3F1B79A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A21C4-1F70-4E59-AD20-51DB7316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6EDB-85F4-4322-A874-CFE80BB4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2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16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D4050-164B-4E01-A9EA-3C6AFF2F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70FFF5-2429-4414-9237-D97E0FE21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88E46-CE0D-49E1-8815-09FDC8607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1A686-4AA6-4489-96E3-C104F023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2365-5680-42C4-BAD7-5BB4CD2B7A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3F3A1-9918-4DA9-8486-8A6E438C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E2564-BA02-4565-8199-24437BF3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6EDB-85F4-4322-A874-CFE80BB4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10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58E5-40A3-40D7-9837-745A065F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091A7-7C80-4590-B647-72F004714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082D9-3E04-46D1-AA6D-6B860840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2365-5680-42C4-BAD7-5BB4CD2B7A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80D41-3239-443D-ACC6-E0F4784F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1D2D8-5165-4D73-93D9-4FEEB37E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6EDB-85F4-4322-A874-CFE80BB4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75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DE832E-AC7D-4BAA-8823-8946B4FE3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E11A2-7FDB-4A6E-B342-9EBEAB9F0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56E41-1797-4E33-A41C-2E19B845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2365-5680-42C4-BAD7-5BB4CD2B7A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5C59E-F0A4-43B6-9220-8910DA1C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5EEAC-2DEC-4481-BC86-FD16FCAC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6EDB-85F4-4322-A874-CFE80BB4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73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5EF9-2010-4CB4-A4E8-20C5890CD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DF77B-F084-480D-9216-6E06F0A31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C4E8F-A941-46EF-B05C-AA8E4741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B525-86F5-4CA4-9BC3-70970C60F65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C47C-F9E8-4C48-A916-AAD6058D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1F80E-454C-4520-9BF2-BAC2B3A2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D9ED-7013-4A2D-A147-3EBB587CA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63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93CA8-1FEF-48E8-BEC6-7F92B239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C0A64-A76D-4D5F-8A9F-F49E5A231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BF49-4725-48FE-9044-CED0E9A4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B525-86F5-4CA4-9BC3-70970C60F65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83BF-BAD5-4B6C-9E52-3D24A047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33F8F-5F86-4756-8148-A5C4B79F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D9ED-7013-4A2D-A147-3EBB587CA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70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4ACB-8ECC-4C3C-804C-B63CD68C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3AEC1-8914-4CFF-81B9-13D8A011F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13EF8-E334-4AE8-A949-4A5F46A9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B525-86F5-4CA4-9BC3-70970C60F65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BD590-27D9-4191-B3C2-A5B386CCF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84EA0-940B-4EB0-8DF9-A21F0DC0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D9ED-7013-4A2D-A147-3EBB587CA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61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E5EA-A349-4D4F-8C4A-D9117DB8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6B91A-9424-4F41-A907-0EC306A0D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5C1ED-BAEB-4DA0-BB0C-0C1F058D3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A4267-88DF-49CD-8019-37F85C60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B525-86F5-4CA4-9BC3-70970C60F65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12396-0650-41DE-A892-573507A4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06D12-1F88-4DF9-A6CD-1929A6AE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D9ED-7013-4A2D-A147-3EBB587CA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36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AE5A-FBEE-433B-9D69-A2DA2BC6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D6BE7-8AFE-409E-AA5A-72C4C3461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55F16-E2D0-4F4F-937C-F1A1E88A6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D3131-FB08-4055-BBA7-1A5FD3A8C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BA804-B8C4-4FBE-985B-DDC8AC902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CEE6CE-37E9-4E0C-9029-7BB19DFE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B525-86F5-4CA4-9BC3-70970C60F65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7BC60-9C11-4746-A859-A5DB1F8F8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486A8C-AA2D-49C7-8305-0970C856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D9ED-7013-4A2D-A147-3EBB587CA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36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71AD-5C45-4644-937A-BC51B036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E0984-A2B4-4807-B15C-D71CF0C6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B525-86F5-4CA4-9BC3-70970C60F65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A4DC9-18D2-429E-8F6F-FD4CF572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90A29-275D-440A-9C65-E6EE7DDE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D9ED-7013-4A2D-A147-3EBB587CA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27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90DFC2-31EA-4306-AA78-DEC71E3F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B525-86F5-4CA4-9BC3-70970C60F65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2A17D-C087-489F-BD78-48F0C849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3880E-5E47-4651-BEC6-A959536B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D9ED-7013-4A2D-A147-3EBB587CA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4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3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19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89FB-3177-469C-A008-09B63D9D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4D9F1-BA7C-436E-8837-479CA166C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49867-992A-4CF1-A07D-EB571A46D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AD3DE-F593-4DA5-AF58-79C6DF488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B525-86F5-4CA4-9BC3-70970C60F65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08FDB-F51F-4DBA-824F-BF759088F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634AB-AE2D-427F-A858-90613732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D9ED-7013-4A2D-A147-3EBB587CA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98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E0C1-2B23-4748-8F67-745D1861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54C27F-2733-419A-941C-4C399BFAB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5D57D-DC15-4D78-82F7-4B5FC0557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F492E-572B-4458-B52A-72A4FD85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B525-86F5-4CA4-9BC3-70970C60F65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825DC-24A1-47E3-9B07-753A8B41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F14B0-4956-48AD-88BC-F0968A6B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D9ED-7013-4A2D-A147-3EBB587CA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7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E710-FC60-4027-BC87-F0752F517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5AC19-520B-42D6-8E07-AB21E03C5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BEB45-7402-4032-9B61-58B3A475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B525-86F5-4CA4-9BC3-70970C60F65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FC16B-BAB3-4530-8EB4-E63D7CAD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76162-2959-4A70-B4CF-B17226FC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D9ED-7013-4A2D-A147-3EBB587CA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00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474A66-5BB0-464A-8501-8FB307C73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218FE3-1AD4-42BA-A863-8BDE08354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D165E-28CC-4238-8F91-7F73454D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B525-86F5-4CA4-9BC3-70970C60F65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21CF4-97CC-4967-9305-DBAB6051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37D0C-B1B9-41B8-8B87-34DB71A3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D9ED-7013-4A2D-A147-3EBB587CA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97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7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9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78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1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7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1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32453" y="6622869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11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487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D439A-AC40-4D6D-9349-7E7D02E6F461}"/>
              </a:ext>
            </a:extLst>
          </p:cNvPr>
          <p:cNvSpPr txBox="1"/>
          <p:nvPr userDrawn="1"/>
        </p:nvSpPr>
        <p:spPr>
          <a:xfrm>
            <a:off x="2670048" y="6619301"/>
            <a:ext cx="380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Created by : </a:t>
            </a:r>
            <a:r>
              <a:rPr lang="en-US" sz="1400" dirty="0" err="1">
                <a:solidFill>
                  <a:schemeClr val="bg1"/>
                </a:solidFill>
              </a:rPr>
              <a:t>Rejuan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Ahmod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6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1E8FD-BC99-463B-A324-121E6ECF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33083-F617-45B8-9E7F-0BD3AD954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6400E-9388-44D0-A0B8-BFDE3A4EB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52365-5680-42C4-BAD7-5BB4CD2B7AE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4947B-4D00-4E13-A352-72415F8FF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41751-F077-4547-89BD-BF345860C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6EDB-85F4-4322-A874-CFE80BB4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3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696B4D-4435-46C7-87FB-E60A78E6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CE949-D308-40B1-97F4-7B5A23B3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A441A-C94B-4314-86B8-1B16CC997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AB525-86F5-4CA4-9BC3-70970C60F657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94A78-E962-42AA-B897-E07A2F7D7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17D34-26CA-4AAD-A6B5-2B0D42C2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D9ED-7013-4A2D-A147-3EBB587CA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4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267BE5-31E1-423E-8772-12977F6FA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2" y="228600"/>
            <a:ext cx="8734836" cy="5919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9CC75-6407-43E7-A2AA-16A9DDD06923}"/>
              </a:ext>
            </a:extLst>
          </p:cNvPr>
          <p:cNvSpPr txBox="1"/>
          <p:nvPr/>
        </p:nvSpPr>
        <p:spPr>
          <a:xfrm>
            <a:off x="914400" y="1371600"/>
            <a:ext cx="7315200" cy="27084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36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ABEF48-2661-4BE3-A6CE-480ECD0E00AE}"/>
              </a:ext>
            </a:extLst>
          </p:cNvPr>
          <p:cNvSpPr/>
          <p:nvPr/>
        </p:nvSpPr>
        <p:spPr>
          <a:xfrm>
            <a:off x="2895600" y="315989"/>
            <a:ext cx="3352800" cy="990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27860-5A68-413E-96B6-5C7E5432C9C6}"/>
              </a:ext>
            </a:extLst>
          </p:cNvPr>
          <p:cNvSpPr/>
          <p:nvPr/>
        </p:nvSpPr>
        <p:spPr>
          <a:xfrm>
            <a:off x="755891" y="4419600"/>
            <a:ext cx="763221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তথ্য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1D534B-C8DD-49FD-8D7A-4514BFF663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600200"/>
            <a:ext cx="2971800" cy="22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8FB21A-0586-4A40-83D2-448210E164D6}"/>
              </a:ext>
            </a:extLst>
          </p:cNvPr>
          <p:cNvSpPr/>
          <p:nvPr/>
        </p:nvSpPr>
        <p:spPr>
          <a:xfrm>
            <a:off x="552450" y="304800"/>
            <a:ext cx="8039100" cy="8164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800" dirty="0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800" dirty="0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4800" dirty="0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</a:t>
            </a:r>
            <a:r>
              <a:rPr lang="as-IN" sz="4800" dirty="0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4800" dirty="0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>
                <a:solidFill>
                  <a:srgbClr val="6664E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B016D2-463F-4D3A-84DE-5A9D7884C1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94" y="1646682"/>
            <a:ext cx="5731412" cy="372541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C1D9C5-648E-44E2-B0D7-69DF0FBAF333}"/>
              </a:ext>
            </a:extLst>
          </p:cNvPr>
          <p:cNvSpPr/>
          <p:nvPr/>
        </p:nvSpPr>
        <p:spPr>
          <a:xfrm>
            <a:off x="266700" y="5715000"/>
            <a:ext cx="8610600" cy="533400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en-US" sz="3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en-US" sz="3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 </a:t>
            </a:r>
            <a:r>
              <a:rPr lang="as-IN" sz="3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পৃষ্ঠা পড়। </a:t>
            </a:r>
            <a:endParaRPr lang="en-US" sz="3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9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014A44-D7E1-41CF-8D94-095E6389FB9A}"/>
              </a:ext>
            </a:extLst>
          </p:cNvPr>
          <p:cNvSpPr/>
          <p:nvPr/>
        </p:nvSpPr>
        <p:spPr>
          <a:xfrm>
            <a:off x="3554736" y="457203"/>
            <a:ext cx="2034531" cy="10156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8D9A0-9B8D-44D1-A765-328EE43B246D}"/>
              </a:ext>
            </a:extLst>
          </p:cNvPr>
          <p:cNvSpPr txBox="1"/>
          <p:nvPr/>
        </p:nvSpPr>
        <p:spPr>
          <a:xfrm>
            <a:off x="304799" y="1981200"/>
            <a:ext cx="8534401" cy="403187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য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মুহূ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্তে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য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োগায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গ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্রযুক্তি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ে 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ত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উৎসাহিত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438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10AE86-7710-4B6D-A0FE-DA197EF217D0}"/>
              </a:ext>
            </a:extLst>
          </p:cNvPr>
          <p:cNvSpPr txBox="1"/>
          <p:nvPr/>
        </p:nvSpPr>
        <p:spPr>
          <a:xfrm>
            <a:off x="304800" y="5257800"/>
            <a:ext cx="861060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পাঠে আলোচনা করা হয়নি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োগায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</a:p>
          <a:p>
            <a:pPr lvl="0">
              <a:spcBef>
                <a:spcPct val="0"/>
              </a:spcBef>
              <a:defRPr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E9855-2128-4632-8CBD-B1029B3D1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133959" cy="488958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A106C49-6927-41CD-809F-A4E46182D039}"/>
              </a:ext>
            </a:extLst>
          </p:cNvPr>
          <p:cNvSpPr/>
          <p:nvPr/>
        </p:nvSpPr>
        <p:spPr>
          <a:xfrm>
            <a:off x="4876800" y="1870095"/>
            <a:ext cx="3581400" cy="16065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bn-BD" sz="5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7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3768CD-43F9-4980-92D3-28FA9A64C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9" y="165848"/>
            <a:ext cx="8534397" cy="6526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7F7612-26A6-4EA3-9C8E-68A4710F62EB}"/>
              </a:ext>
            </a:extLst>
          </p:cNvPr>
          <p:cNvSpPr txBox="1"/>
          <p:nvPr/>
        </p:nvSpPr>
        <p:spPr>
          <a:xfrm>
            <a:off x="304801" y="990600"/>
            <a:ext cx="85343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60A5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তোমরা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60A5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60A5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সবাই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60A5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60A5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ভালো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60A5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60A5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থেকো</a:t>
            </a:r>
            <a:endParaRPr lang="en-US" sz="1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562C5D-B475-45D7-A5D2-5F55EC17379D}"/>
              </a:ext>
            </a:extLst>
          </p:cNvPr>
          <p:cNvSpPr/>
          <p:nvPr/>
        </p:nvSpPr>
        <p:spPr>
          <a:xfrm>
            <a:off x="990600" y="2895600"/>
            <a:ext cx="679064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ধন্যবাদ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31495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F443142-FCC1-4978-B708-5386940DDF85}"/>
              </a:ext>
            </a:extLst>
          </p:cNvPr>
          <p:cNvGrpSpPr/>
          <p:nvPr/>
        </p:nvGrpSpPr>
        <p:grpSpPr>
          <a:xfrm>
            <a:off x="208120" y="352068"/>
            <a:ext cx="8727760" cy="6029974"/>
            <a:chOff x="208940" y="232286"/>
            <a:chExt cx="8727760" cy="602997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5BADAFB-C2B8-4799-8905-893995C8B9A8}"/>
                </a:ext>
              </a:extLst>
            </p:cNvPr>
            <p:cNvSpPr/>
            <p:nvPr/>
          </p:nvSpPr>
          <p:spPr>
            <a:xfrm>
              <a:off x="2634343" y="533399"/>
              <a:ext cx="3875314" cy="1335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7C0540-0FEA-469D-934D-F67C90CCD99A}"/>
                </a:ext>
              </a:extLst>
            </p:cNvPr>
            <p:cNvSpPr/>
            <p:nvPr/>
          </p:nvSpPr>
          <p:spPr>
            <a:xfrm>
              <a:off x="208940" y="2985660"/>
              <a:ext cx="4059080" cy="3276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ো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রেজুয়া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ন আহ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দ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শিক্ষক</a:t>
              </a:r>
            </a:p>
            <a:p>
              <a:pPr algn="ctr"/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ভরপূ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্ণ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ি 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থ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2800" dirty="0"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লাখাই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ঞ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জ</a:t>
              </a:r>
              <a:endParaRPr lang="bn-IN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 ০১৭১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as-IN" sz="3200" dirty="0"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  <a:endParaRPr lang="bn-BD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DEB301-8D59-490E-8E8C-E0C165F54EB5}"/>
                </a:ext>
              </a:extLst>
            </p:cNvPr>
            <p:cNvSpPr/>
            <p:nvPr/>
          </p:nvSpPr>
          <p:spPr>
            <a:xfrm>
              <a:off x="4572820" y="2985660"/>
              <a:ext cx="4363880" cy="32766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৮ম</a:t>
              </a:r>
            </a:p>
            <a:p>
              <a:pPr lvl="0"/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endParaRPr lang="bn-IN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en-US" sz="32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: </a:t>
              </a:r>
            </a:p>
            <a:p>
              <a:pPr lvl="0"/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তথ্য ও যোগাযোগ প্রযুক্তি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32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গুরুত্ব</a:t>
              </a:r>
              <a:endPara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০ মিনিট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০৪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01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-২০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as-IN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০খ</a:t>
              </a:r>
              <a:r>
                <a:rPr lang="en-US" sz="32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্রি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: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9140AFD-FAD5-42A8-870E-5BC9B5ACD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5020" y="232286"/>
              <a:ext cx="1900848" cy="24133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04D3C0C-0A78-4461-86E3-D652DB8A4F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64" y="370825"/>
            <a:ext cx="2011136" cy="2413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7264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8767F2-7F72-4D27-950B-29215107B23A}"/>
              </a:ext>
            </a:extLst>
          </p:cNvPr>
          <p:cNvSpPr txBox="1"/>
          <p:nvPr/>
        </p:nvSpPr>
        <p:spPr>
          <a:xfrm>
            <a:off x="228601" y="243592"/>
            <a:ext cx="86868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নিবিড়ভাবে পর্যবেক্ষ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223EB-0891-4E00-9F69-61D6FA95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94"/>
            <a:ext cx="7924800" cy="5283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079F7E-94FD-4D86-9D5E-D8226EB4A16D}"/>
              </a:ext>
            </a:extLst>
          </p:cNvPr>
          <p:cNvSpPr txBox="1"/>
          <p:nvPr/>
        </p:nvSpPr>
        <p:spPr>
          <a:xfrm>
            <a:off x="3124199" y="6164670"/>
            <a:ext cx="411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765B0-DF48-4A44-8E5F-DE69FCB16D75}"/>
              </a:ext>
            </a:extLst>
          </p:cNvPr>
          <p:cNvSpPr txBox="1"/>
          <p:nvPr/>
        </p:nvSpPr>
        <p:spPr>
          <a:xfrm flipH="1">
            <a:off x="2508739" y="6159016"/>
            <a:ext cx="473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9AFB4-D5EF-46F9-8003-15EDB5E33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1" y="1460592"/>
            <a:ext cx="8574320" cy="43434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CBE3CF-40CB-41BB-9F54-608754A07216}"/>
              </a:ext>
            </a:extLst>
          </p:cNvPr>
          <p:cNvSpPr/>
          <p:nvPr/>
        </p:nvSpPr>
        <p:spPr>
          <a:xfrm>
            <a:off x="2508739" y="5981503"/>
            <a:ext cx="4437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ল্যাপটপে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8176E-A532-4AF8-B2DE-FA8426FC812F}"/>
              </a:ext>
            </a:extLst>
          </p:cNvPr>
          <p:cNvSpPr txBox="1"/>
          <p:nvPr/>
        </p:nvSpPr>
        <p:spPr>
          <a:xfrm>
            <a:off x="2459847" y="5975849"/>
            <a:ext cx="4535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চাকুরীর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2929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D379022-AC06-40F9-B2C7-C8A08435BD1F}"/>
              </a:ext>
            </a:extLst>
          </p:cNvPr>
          <p:cNvSpPr txBox="1"/>
          <p:nvPr/>
        </p:nvSpPr>
        <p:spPr>
          <a:xfrm>
            <a:off x="457200" y="1828800"/>
            <a:ext cx="85475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চাকুরির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”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FD8AB5-B5B4-45F4-87F5-2A27CE5C9DC0}"/>
              </a:ext>
            </a:extLst>
          </p:cNvPr>
          <p:cNvSpPr/>
          <p:nvPr/>
        </p:nvSpPr>
        <p:spPr>
          <a:xfrm>
            <a:off x="648486" y="2458607"/>
            <a:ext cx="78470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52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B16048-BC2A-4F7E-989B-152811F59121}"/>
              </a:ext>
            </a:extLst>
          </p:cNvPr>
          <p:cNvSpPr/>
          <p:nvPr/>
        </p:nvSpPr>
        <p:spPr>
          <a:xfrm>
            <a:off x="3048000" y="8382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54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0DF49-25CF-4308-8BC4-0BD744B006EE}"/>
              </a:ext>
            </a:extLst>
          </p:cNvPr>
          <p:cNvSpPr txBox="1"/>
          <p:nvPr/>
        </p:nvSpPr>
        <p:spPr>
          <a:xfrm>
            <a:off x="228600" y="2438400"/>
            <a:ext cx="8686800" cy="28007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bn-IN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134754-6DB8-4266-86BE-313AC7F48657}"/>
              </a:ext>
            </a:extLst>
          </p:cNvPr>
          <p:cNvSpPr/>
          <p:nvPr/>
        </p:nvSpPr>
        <p:spPr>
          <a:xfrm>
            <a:off x="3297533" y="609600"/>
            <a:ext cx="2548939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7E789B-B112-441D-92D3-AAF064E7855C}"/>
              </a:ext>
            </a:extLst>
          </p:cNvPr>
          <p:cNvSpPr/>
          <p:nvPr/>
        </p:nvSpPr>
        <p:spPr>
          <a:xfrm>
            <a:off x="457200" y="1905003"/>
            <a:ext cx="8382000" cy="31085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াই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as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াই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াহী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5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36699B-A830-40DF-82D0-993BDBA9F4D7}"/>
              </a:ext>
            </a:extLst>
          </p:cNvPr>
          <p:cNvSpPr/>
          <p:nvPr/>
        </p:nvSpPr>
        <p:spPr>
          <a:xfrm>
            <a:off x="304800" y="296439"/>
            <a:ext cx="8534400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AE938-A571-4086-B6D0-B8DBB4C309D2}"/>
              </a:ext>
            </a:extLst>
          </p:cNvPr>
          <p:cNvSpPr/>
          <p:nvPr/>
        </p:nvSpPr>
        <p:spPr>
          <a:xfrm>
            <a:off x="535747" y="1371600"/>
            <a:ext cx="807250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এবং টেলিযোগাযোগ ব্যবস্থার মাধ্যমে যাবতী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তথ্য সংগ্রহ, একত্রীকরণ, সংরক্ষণ, প্রক্রি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াকরণ এবং বিনিম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বা পরিবেশনের ব্যবস্থাকে তথ্য প্রযুক্তি বলে।</a:t>
            </a:r>
            <a:r>
              <a:rPr lang="as-IN" sz="4000" dirty="0"/>
              <a:t> </a:t>
            </a:r>
            <a:endParaRPr lang="en-US" sz="4000" dirty="0"/>
          </a:p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সকল ইলেক্ট্রনিক্স প্রযুক্তিকে তথ্য ও যোগাযোগ প্রযুক্তি বা 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Information and Communication Technology</a:t>
            </a:r>
            <a:r>
              <a:rPr lang="as-IN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(ICT)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21ADB25-5C64-4DCD-A4BC-C689BD4DA649}"/>
              </a:ext>
            </a:extLst>
          </p:cNvPr>
          <p:cNvSpPr/>
          <p:nvPr/>
        </p:nvSpPr>
        <p:spPr>
          <a:xfrm>
            <a:off x="2228850" y="273425"/>
            <a:ext cx="4490002" cy="131414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একক</a:t>
            </a:r>
            <a:r>
              <a:rPr lang="en-US" sz="4000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000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কাজ</a:t>
            </a:r>
            <a:endParaRPr lang="en-US" sz="4000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02CD19-E7D7-470B-B539-72AE13A46F98}"/>
              </a:ext>
            </a:extLst>
          </p:cNvPr>
          <p:cNvSpPr/>
          <p:nvPr/>
        </p:nvSpPr>
        <p:spPr>
          <a:xfrm>
            <a:off x="2400299" y="4860946"/>
            <a:ext cx="4147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 </a:t>
            </a:r>
            <a:r>
              <a:rPr lang="as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া</a:t>
            </a:r>
            <a:r>
              <a:rPr lang="as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ে </a:t>
            </a:r>
            <a:r>
              <a:rPr lang="as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as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845A46-7336-493B-A07C-D6946A80DA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13" y="1516559"/>
            <a:ext cx="2733675" cy="287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8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2E966C8-6F83-4E89-BA06-F40538706ECC}"/>
              </a:ext>
            </a:extLst>
          </p:cNvPr>
          <p:cNvGrpSpPr/>
          <p:nvPr/>
        </p:nvGrpSpPr>
        <p:grpSpPr>
          <a:xfrm>
            <a:off x="208739" y="780946"/>
            <a:ext cx="8839200" cy="4617036"/>
            <a:chOff x="211645" y="1103917"/>
            <a:chExt cx="8839200" cy="46170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6FC24E-611E-4A65-B100-0DA0B9940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67" y="1103917"/>
              <a:ext cx="8707065" cy="381331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73096F-E96D-4CF7-AAD2-DCA32FA7EA31}"/>
                </a:ext>
              </a:extLst>
            </p:cNvPr>
            <p:cNvSpPr/>
            <p:nvPr/>
          </p:nvSpPr>
          <p:spPr>
            <a:xfrm>
              <a:off x="211645" y="5105400"/>
              <a:ext cx="88392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ফোনের মাধ্যমে ঘরে বসেই পরীক্ষার ফলাফল জানা যা</a:t>
              </a:r>
              <a:r>
                <a:rPr 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400" dirty="0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9451CC-42F3-489E-88D6-1C3DA0486CCE}"/>
              </a:ext>
            </a:extLst>
          </p:cNvPr>
          <p:cNvSpPr/>
          <p:nvPr/>
        </p:nvSpPr>
        <p:spPr>
          <a:xfrm>
            <a:off x="208739" y="209199"/>
            <a:ext cx="8707065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তথ্য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য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ক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 ব্যবহার নিচে দে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হলো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B73151-9C07-41A2-A539-12B4ACDF3F25}"/>
              </a:ext>
            </a:extLst>
          </p:cNvPr>
          <p:cNvGrpSpPr/>
          <p:nvPr/>
        </p:nvGrpSpPr>
        <p:grpSpPr>
          <a:xfrm>
            <a:off x="240205" y="800432"/>
            <a:ext cx="8644131" cy="5779954"/>
            <a:chOff x="-1140599" y="-334662"/>
            <a:chExt cx="8644131" cy="577995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910154-8C93-48DD-912C-9E84C3C26AD8}"/>
                </a:ext>
              </a:extLst>
            </p:cNvPr>
            <p:cNvGrpSpPr/>
            <p:nvPr/>
          </p:nvGrpSpPr>
          <p:grpSpPr>
            <a:xfrm>
              <a:off x="-1140599" y="-334662"/>
              <a:ext cx="8644131" cy="2652691"/>
              <a:chOff x="-1140599" y="372"/>
              <a:chExt cx="8644131" cy="265269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87B6D97-3473-4F95-8D81-77B356949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140599" y="372"/>
                <a:ext cx="4603474" cy="263055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E6ABC19-D60B-4A20-A43B-12710E06E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53" y="12566"/>
                <a:ext cx="4018779" cy="2640497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413026-33A7-443C-8B72-1A3896869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35" y="2353464"/>
              <a:ext cx="5261112" cy="263055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73930E-D645-4109-A082-3CDDB18FECFF}"/>
                </a:ext>
              </a:extLst>
            </p:cNvPr>
            <p:cNvSpPr/>
            <p:nvPr/>
          </p:nvSpPr>
          <p:spPr>
            <a:xfrm>
              <a:off x="-866229" y="4829739"/>
              <a:ext cx="83058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4751269" algn="l"/>
                </a:tabLst>
              </a:pPr>
              <a:r>
                <a:rPr 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স্টেশনে</a:t>
              </a:r>
              <a:r>
                <a:rPr lang="as-IN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না গি</a:t>
              </a:r>
              <a:r>
                <a:rPr 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েই</a:t>
              </a:r>
              <a:r>
                <a:rPr 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অনলাই</a:t>
              </a:r>
              <a:r>
                <a:rPr 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 ট্রেন ও প্লেনের টিকিট কেনা যা</a:t>
              </a:r>
              <a:r>
                <a:rPr 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DEC9A2-8A83-4EB3-8274-09560718D7D0}"/>
              </a:ext>
            </a:extLst>
          </p:cNvPr>
          <p:cNvGrpSpPr/>
          <p:nvPr/>
        </p:nvGrpSpPr>
        <p:grpSpPr>
          <a:xfrm>
            <a:off x="297883" y="779070"/>
            <a:ext cx="8586453" cy="5075993"/>
            <a:chOff x="312287" y="639007"/>
            <a:chExt cx="8586453" cy="50759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49CBF6-28D1-4FA3-A798-2BC0AB520794}"/>
                </a:ext>
              </a:extLst>
            </p:cNvPr>
            <p:cNvSpPr/>
            <p:nvPr/>
          </p:nvSpPr>
          <p:spPr>
            <a:xfrm>
              <a:off x="457200" y="4953000"/>
              <a:ext cx="8305800" cy="7620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ফেসবুকসহ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য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br>
                <a:rPr lang="as-IN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FAFD87-E5EB-484F-8374-02CF6F82E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639007"/>
              <a:ext cx="3945740" cy="35215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9B4273-AE2D-48BF-94EF-19417C5DF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87" y="657338"/>
              <a:ext cx="4554384" cy="3522531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A28316C-D3B7-42AD-8022-37A6333D1B22}"/>
              </a:ext>
            </a:extLst>
          </p:cNvPr>
          <p:cNvSpPr/>
          <p:nvPr/>
        </p:nvSpPr>
        <p:spPr>
          <a:xfrm>
            <a:off x="624674" y="6868146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751269" algn="l"/>
              </a:tabLst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Online Shopping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ঘরে বসেই প্র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পণ্য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করা 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A4AE30-56BB-4C47-BE1A-E39E0C21B0B1}"/>
              </a:ext>
            </a:extLst>
          </p:cNvPr>
          <p:cNvGrpSpPr/>
          <p:nvPr/>
        </p:nvGrpSpPr>
        <p:grpSpPr>
          <a:xfrm>
            <a:off x="240205" y="757277"/>
            <a:ext cx="8688694" cy="5751731"/>
            <a:chOff x="227653" y="672260"/>
            <a:chExt cx="8688694" cy="575173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5AF7491-B558-472F-A218-3BAC1993A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53" y="672260"/>
              <a:ext cx="8688694" cy="51054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BA29BAC-6CEF-4785-AA45-CD64F22419E8}"/>
                </a:ext>
              </a:extLst>
            </p:cNvPr>
            <p:cNvSpPr/>
            <p:nvPr/>
          </p:nvSpPr>
          <p:spPr>
            <a:xfrm>
              <a:off x="576470" y="5777660"/>
              <a:ext cx="83067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অনলাইনে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 স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 ধরনের পত্রিকা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ইবুক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পড়া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61C1BA-FB14-406C-9FEF-1672D8A5006B}"/>
              </a:ext>
            </a:extLst>
          </p:cNvPr>
          <p:cNvGrpSpPr/>
          <p:nvPr/>
        </p:nvGrpSpPr>
        <p:grpSpPr>
          <a:xfrm>
            <a:off x="321161" y="771415"/>
            <a:ext cx="8458200" cy="6014728"/>
            <a:chOff x="-889455" y="3616397"/>
            <a:chExt cx="8458200" cy="601472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AC4BC0C-89CA-42DD-8E22-FA29ADDD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1857" y="3616397"/>
              <a:ext cx="8240383" cy="543153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2172DE9-247A-4DB0-A778-DC41AC5FBD98}"/>
                </a:ext>
              </a:extLst>
            </p:cNvPr>
            <p:cNvSpPr/>
            <p:nvPr/>
          </p:nvSpPr>
          <p:spPr>
            <a:xfrm>
              <a:off x="-889455" y="8677018"/>
              <a:ext cx="84582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4751269" algn="l"/>
                </a:tabLst>
              </a:pP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Online Shopping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 ঘরে বসেই প্র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য়ো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জনী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পণ্য 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করা যা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61ECE1F-6104-41BD-9DDA-9BFE10307857}"/>
              </a:ext>
            </a:extLst>
          </p:cNvPr>
          <p:cNvGrpSpPr/>
          <p:nvPr/>
        </p:nvGrpSpPr>
        <p:grpSpPr>
          <a:xfrm>
            <a:off x="481445" y="812626"/>
            <a:ext cx="7938881" cy="5840079"/>
            <a:chOff x="685800" y="685800"/>
            <a:chExt cx="7938881" cy="584007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7E925FB-5117-407C-831F-61B8DBDA1BD3}"/>
                </a:ext>
              </a:extLst>
            </p:cNvPr>
            <p:cNvSpPr/>
            <p:nvPr/>
          </p:nvSpPr>
          <p:spPr>
            <a:xfrm>
              <a:off x="2286000" y="5879548"/>
              <a:ext cx="51784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4751269" algn="l"/>
                </a:tabLst>
              </a:pP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ই-ম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আদান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প্রদান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3BF6591-ED7F-4772-B06A-FBB71A0A6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85800"/>
              <a:ext cx="7938881" cy="529258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44FBD7-A960-4EA2-8872-D46270B41E3A}"/>
              </a:ext>
            </a:extLst>
          </p:cNvPr>
          <p:cNvGrpSpPr/>
          <p:nvPr/>
        </p:nvGrpSpPr>
        <p:grpSpPr>
          <a:xfrm>
            <a:off x="225426" y="821401"/>
            <a:ext cx="8693424" cy="5551205"/>
            <a:chOff x="225285" y="886326"/>
            <a:chExt cx="8693424" cy="555120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442F2B1-415A-4180-BE7A-1FD8FACD292B}"/>
                </a:ext>
              </a:extLst>
            </p:cNvPr>
            <p:cNvSpPr/>
            <p:nvPr/>
          </p:nvSpPr>
          <p:spPr>
            <a:xfrm>
              <a:off x="2475109" y="5791200"/>
              <a:ext cx="41937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4751269" algn="l"/>
                </a:tabLst>
              </a:pP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অনলাইনে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288C702-5F63-4A0A-8239-F26890E6E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85" y="886326"/>
              <a:ext cx="8693424" cy="48768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03FB90-CF9B-435E-A489-953F61F9509A}"/>
              </a:ext>
            </a:extLst>
          </p:cNvPr>
          <p:cNvGrpSpPr/>
          <p:nvPr/>
        </p:nvGrpSpPr>
        <p:grpSpPr>
          <a:xfrm>
            <a:off x="326280" y="811199"/>
            <a:ext cx="8516544" cy="5205366"/>
            <a:chOff x="313728" y="546365"/>
            <a:chExt cx="8516544" cy="520536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61BF5AC-56D6-4FE2-B4D6-BA21177BAE45}"/>
                </a:ext>
              </a:extLst>
            </p:cNvPr>
            <p:cNvSpPr/>
            <p:nvPr/>
          </p:nvSpPr>
          <p:spPr>
            <a:xfrm>
              <a:off x="384796" y="5105400"/>
              <a:ext cx="83744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ATM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কার্ড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যেকোন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তোলা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ECE04AF-7241-4007-BA33-40255B9FD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28" y="546365"/>
              <a:ext cx="8516544" cy="4456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180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1911</TotalTime>
  <Words>677</Words>
  <Application>Microsoft Office PowerPoint</Application>
  <PresentationFormat>On-screen Show (4:3)</PresentationFormat>
  <Paragraphs>63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Garamond</vt:lpstr>
      <vt:lpstr>NikoshBAN</vt:lpstr>
      <vt:lpstr>Times New Roman</vt:lpstr>
      <vt:lpstr>Savon</vt:lpstr>
      <vt:lpstr>6_Custom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Rejuan</dc:creator>
  <cp:lastModifiedBy>Hp</cp:lastModifiedBy>
  <cp:revision>173</cp:revision>
  <dcterms:created xsi:type="dcterms:W3CDTF">2006-08-16T00:00:00Z</dcterms:created>
  <dcterms:modified xsi:type="dcterms:W3CDTF">2020-01-31T06:47:40Z</dcterms:modified>
</cp:coreProperties>
</file>