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23" r:id="rId2"/>
    <p:sldId id="355" r:id="rId3"/>
    <p:sldId id="326" r:id="rId4"/>
    <p:sldId id="357" r:id="rId5"/>
    <p:sldId id="356" r:id="rId6"/>
    <p:sldId id="350" r:id="rId7"/>
    <p:sldId id="322" r:id="rId8"/>
    <p:sldId id="344" r:id="rId9"/>
    <p:sldId id="346" r:id="rId10"/>
    <p:sldId id="329" r:id="rId11"/>
    <p:sldId id="337" r:id="rId12"/>
    <p:sldId id="338" r:id="rId13"/>
    <p:sldId id="339" r:id="rId14"/>
    <p:sldId id="340" r:id="rId15"/>
    <p:sldId id="330" r:id="rId16"/>
    <p:sldId id="327" r:id="rId17"/>
    <p:sldId id="342" r:id="rId18"/>
    <p:sldId id="341" r:id="rId19"/>
    <p:sldId id="343" r:id="rId20"/>
    <p:sldId id="335" r:id="rId21"/>
    <p:sldId id="332" r:id="rId22"/>
    <p:sldId id="267" r:id="rId23"/>
    <p:sldId id="353" r:id="rId24"/>
    <p:sldId id="321" r:id="rId25"/>
    <p:sldId id="352" r:id="rId26"/>
    <p:sldId id="269" r:id="rId27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31" autoAdjust="0"/>
    <p:restoredTop sz="89820" autoAdjust="0"/>
  </p:normalViewPr>
  <p:slideViewPr>
    <p:cSldViewPr>
      <p:cViewPr varScale="1">
        <p:scale>
          <a:sx n="62" d="100"/>
          <a:sy n="62" d="100"/>
        </p:scale>
        <p:origin x="-1164" y="-7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E01CCD-AC14-4C39-BEB2-0480FB40575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07295-77FC-4F80-82CA-6BC0FBCB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08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1021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6927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87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011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20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95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4789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9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4545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4775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মনিটর</a:t>
            </a:r>
            <a:r>
              <a:rPr lang="en-US" dirty="0" smtClean="0"/>
              <a:t>, </a:t>
            </a:r>
            <a:r>
              <a:rPr lang="en-US" dirty="0" err="1" smtClean="0"/>
              <a:t>স্পিকার</a:t>
            </a:r>
            <a:r>
              <a:rPr lang="en-US" dirty="0" smtClean="0"/>
              <a:t>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প্রিন্টার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169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077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pc="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1881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17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84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6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06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33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87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341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76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7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9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5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40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40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26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99930" y="138192"/>
            <a:ext cx="10572941" cy="6582906"/>
          </a:xfrm>
          <a:prstGeom prst="rect">
            <a:avLst/>
          </a:prstGeom>
          <a:ln>
            <a:solidFill>
              <a:srgbClr val="00206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11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00202"/>
            <a:ext cx="987552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07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2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23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2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56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076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0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1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2"/>
            <a:ext cx="6134101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1" y="1435102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31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5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5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5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24602"/>
            <a:ext cx="2560320" cy="365125"/>
          </a:xfrm>
          <a:prstGeom prst="rect">
            <a:avLst/>
          </a:prstGeom>
        </p:spPr>
        <p:txBody>
          <a:bodyPr/>
          <a:lstStyle/>
          <a:p>
            <a:fld id="{AE8F5A32-EC76-4D46-8D83-F4AC450A16E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2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2"/>
            <a:ext cx="2560320" cy="365125"/>
          </a:xfrm>
          <a:prstGeom prst="rect">
            <a:avLst/>
          </a:prstGeom>
        </p:spPr>
        <p:txBody>
          <a:bodyPr/>
          <a:lstStyle/>
          <a:p>
            <a:fld id="{F8FC46EA-EE93-4466-BDFE-C09F051056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72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54244" y="46494"/>
            <a:ext cx="10847261" cy="6783090"/>
          </a:xfrm>
          <a:prstGeom prst="rect">
            <a:avLst/>
          </a:prstGeom>
          <a:ln w="1270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81332" y="136902"/>
            <a:ext cx="10572941" cy="658290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0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6.png"/><Relationship Id="rId4" Type="http://schemas.openxmlformats.org/officeDocument/2006/relationships/image" Target="../media/image4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9.jp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098837"/>
            <a:ext cx="7341128" cy="450691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79964" y="1828800"/>
            <a:ext cx="54864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6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</a:br>
            <a:endParaRPr lang="en-US" sz="9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50770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16764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85800" y="5715000"/>
            <a:ext cx="95250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কানের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কাছাকাছি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spc="50" dirty="0">
              <a:ln w="11430">
                <a:solidFill>
                  <a:srgbClr val="7030A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77770"/>
            <a:ext cx="3788473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3657600" cy="34038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720328" y="5692914"/>
            <a:ext cx="9387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এয়ারফোন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নামেও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8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0288" y="5348208"/>
            <a:ext cx="938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ফোন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সিডি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ডিভিডি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এমপিথ্রি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এমপিফোর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প্লেয়ার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ল্যাপটপ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968" y="1905000"/>
            <a:ext cx="4169632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635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6203" y="1143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2" t="6966" r="4373" b="5595"/>
          <a:stretch/>
        </p:blipFill>
        <p:spPr>
          <a:xfrm>
            <a:off x="1066800" y="1905000"/>
            <a:ext cx="4258614" cy="32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184" y="1882410"/>
            <a:ext cx="4258616" cy="31939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99895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084891" y="76200"/>
            <a:ext cx="2696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570" y="5715000"/>
            <a:ext cx="97109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বিরক্ত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সম্ভাবনা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40" y="1745435"/>
            <a:ext cx="4724400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098" y="1745436"/>
            <a:ext cx="4644702" cy="3667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324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819400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0288" y="5334000"/>
            <a:ext cx="938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তারবিহীন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অনেকেই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ব্লুটুথ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ওয়াইফাই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শোনায়</a:t>
            </a:r>
            <a:r>
              <a:rPr lang="en-US" sz="36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5" r="5738"/>
          <a:stretch/>
        </p:blipFill>
        <p:spPr>
          <a:xfrm>
            <a:off x="5771148" y="1386590"/>
            <a:ext cx="4114800" cy="3520190"/>
          </a:xfrm>
          <a:prstGeom prst="round2DiagRect">
            <a:avLst>
              <a:gd name="adj1" fmla="val 0"/>
              <a:gd name="adj2" fmla="val 23093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8" t="3497" r="17213" b="7104"/>
          <a:stretch/>
        </p:blipFill>
        <p:spPr>
          <a:xfrm>
            <a:off x="1066800" y="1386590"/>
            <a:ext cx="4186643" cy="3520190"/>
          </a:xfrm>
          <a:prstGeom prst="round2DiagRect">
            <a:avLst>
              <a:gd name="adj1" fmla="val 21874"/>
              <a:gd name="adj2" fmla="val 0"/>
            </a:avLst>
          </a:prstGeom>
          <a:ln w="57150" cap="sq">
            <a:solidFill>
              <a:srgbClr val="0000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2560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52801" y="76200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5715000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অতিরিক্ত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ইন্দ্রিয়ের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মারাত্নক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74"/>
          <a:stretch/>
        </p:blipFill>
        <p:spPr>
          <a:xfrm>
            <a:off x="5710237" y="1676400"/>
            <a:ext cx="3509963" cy="34053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653" r="47907"/>
          <a:stretch/>
        </p:blipFill>
        <p:spPr>
          <a:xfrm>
            <a:off x="1752600" y="1676400"/>
            <a:ext cx="3505200" cy="340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33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74492" y="304800"/>
            <a:ext cx="401690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60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6174" y="4953000"/>
            <a:ext cx="90678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15240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562" y="1828800"/>
            <a:ext cx="3318838" cy="288667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69124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12492" y="152400"/>
            <a:ext cx="52361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192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57200" y="5249017"/>
            <a:ext cx="998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টিভি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প্রোগ্রাম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মুভি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স্ক্রীনে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2" b="12645"/>
          <a:stretch/>
        </p:blipFill>
        <p:spPr>
          <a:xfrm>
            <a:off x="457200" y="1752600"/>
            <a:ext cx="4876800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891" y="1752600"/>
            <a:ext cx="4846509" cy="2720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5277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275" y="5638800"/>
            <a:ext cx="105294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প্রেজেন্টেশনের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443" y="931745"/>
            <a:ext cx="5550076" cy="41625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61694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88243" y="228600"/>
            <a:ext cx="4465515" cy="686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endParaRPr lang="en-US" sz="48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94740"/>
            <a:ext cx="6982621" cy="44815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5637393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‍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দূরবর্তী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দেয়ালে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স্ক্রিনে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ফেলে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উজ্জ্বল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1143000"/>
            <a:ext cx="7315200" cy="4419465"/>
            <a:chOff x="2658338" y="833912"/>
            <a:chExt cx="6485661" cy="391863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8338" y="833912"/>
              <a:ext cx="6485661" cy="391863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74"/>
            <a:stretch/>
          </p:blipFill>
          <p:spPr>
            <a:xfrm>
              <a:off x="7753758" y="1981200"/>
              <a:ext cx="742268" cy="2353662"/>
            </a:xfrm>
            <a:prstGeom prst="rect">
              <a:avLst/>
            </a:prstGeom>
          </p:spPr>
        </p:pic>
        <p:pic>
          <p:nvPicPr>
            <p:cNvPr id="10" name="Picture 2" descr="C:\Users\julfiker\Videos\output\class-room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717" r="54178"/>
            <a:stretch/>
          </p:blipFill>
          <p:spPr bwMode="auto">
            <a:xfrm flipH="1">
              <a:off x="6352310" y="2211696"/>
              <a:ext cx="2791688" cy="2436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137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4886" y="5486400"/>
            <a:ext cx="9572228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9151"/>
            <a:ext cx="4147152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87" y="1529151"/>
            <a:ext cx="4146420" cy="38810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886200" y="228600"/>
            <a:ext cx="33409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50" dirty="0" err="1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4800" b="1" spc="50" dirty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6203" y="112926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34886" y="5678269"/>
            <a:ext cx="95722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ল্যাম্প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হাজার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b="1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833" y="1738563"/>
            <a:ext cx="4692318" cy="35192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858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spc="150" dirty="0" err="1">
                <a:ln w="11430">
                  <a:solidFill>
                    <a:schemeClr val="tx2"/>
                  </a:solidFill>
                </a:ln>
                <a:solidFill>
                  <a:schemeClr val="accent2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r>
              <a:rPr lang="en-US" sz="6000" b="1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  <a:sym typeface="Wingdings"/>
              </a:rPr>
              <a:t/>
            </a:r>
            <a:br>
              <a:rPr lang="en-US" sz="6000" b="1" dirty="0">
                <a:ln w="11430">
                  <a:solidFill>
                    <a:srgbClr val="002060"/>
                  </a:solidFill>
                </a:ln>
                <a:solidFill>
                  <a:schemeClr val="accent2"/>
                </a:solidFill>
                <a:latin typeface="NikoshBAN" pitchFamily="2" charset="0"/>
                <a:cs typeface="NikoshBAN" pitchFamily="2" charset="0"/>
                <a:sym typeface="Wingdings"/>
              </a:rPr>
            </a:b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2"/>
            <a:ext cx="5242560" cy="4525963"/>
          </a:xfrm>
        </p:spPr>
        <p:txBody>
          <a:bodyPr/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মলিনা বেগম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মানুল্লারচর হাজি বাড়ি মডেল হাই স্কুল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পাকুন্দিয়া, কিশোরগঞ্জ।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Email:-molenaparvin@gmail.com</a:t>
            </a:r>
            <a:endParaRPr lang="bn-BD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3600" b="1" dirty="0">
              <a:ln w="11430">
                <a:solidFill>
                  <a:srgbClr val="002060"/>
                </a:solidFill>
              </a:ln>
              <a:solidFill>
                <a:schemeClr val="accent2"/>
              </a:solidFill>
              <a:latin typeface="NikoshBAN" pitchFamily="2" charset="0"/>
              <a:cs typeface="NikoshBAN" pitchFamily="2" charset="0"/>
              <a:sym typeface="Wingdings"/>
            </a:endParaRPr>
          </a:p>
          <a:p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৭ম</a:t>
            </a: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দ্বিতীয়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:১8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10/01/2020</a:t>
            </a:r>
            <a:r>
              <a:rPr lang="bn-I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4" y="152400"/>
            <a:ext cx="1611086" cy="1503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71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286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dirty="0" smtClean="0">
                <a:ln w="11430">
                  <a:solidFill>
                    <a:srgbClr val="00B0F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 w="11430">
                <a:solidFill>
                  <a:srgbClr val="00B0F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1" y="2057400"/>
            <a:ext cx="4945029" cy="3276600"/>
          </a:xfrm>
          <a:prstGeom prst="round2DiagRect">
            <a:avLst>
              <a:gd name="adj1" fmla="val 510"/>
              <a:gd name="adj2" fmla="val 18681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76"/>
          <a:stretch/>
        </p:blipFill>
        <p:spPr>
          <a:xfrm>
            <a:off x="5785337" y="2057400"/>
            <a:ext cx="4625257" cy="3276600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102108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এলসিডি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এলইডি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যোগ্য</a:t>
            </a:r>
            <a:r>
              <a:rPr lang="en-US" sz="36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2954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3400" y="5791200"/>
            <a:ext cx="9906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ট্যাবলেট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পিসি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b="1" spc="50" dirty="0" smtClean="0">
                <a:ln w="11430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spc="50" dirty="0">
              <a:ln w="11430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574" y="1828799"/>
            <a:ext cx="4041826" cy="3200401"/>
          </a:xfrm>
          <a:prstGeom prst="round2DiagRect">
            <a:avLst>
              <a:gd name="adj1" fmla="val 0"/>
              <a:gd name="adj2" fmla="val 27143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3" t="10683" r="4861" b="20992"/>
          <a:stretch/>
        </p:blipFill>
        <p:spPr>
          <a:xfrm>
            <a:off x="1164692" y="1828799"/>
            <a:ext cx="4016908" cy="3200401"/>
          </a:xfrm>
          <a:prstGeom prst="round2DiagRect">
            <a:avLst>
              <a:gd name="adj1" fmla="val 16667"/>
              <a:gd name="adj2" fmla="val 0"/>
            </a:avLst>
          </a:prstGeom>
          <a:ln w="127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3" t="12403" r="-807" b="487"/>
          <a:stretch/>
        </p:blipFill>
        <p:spPr>
          <a:xfrm>
            <a:off x="5638800" y="1676400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4167" r="5854"/>
          <a:stretch/>
        </p:blipFill>
        <p:spPr>
          <a:xfrm>
            <a:off x="762000" y="1676400"/>
            <a:ext cx="4572000" cy="3657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505200" y="228600"/>
            <a:ext cx="401690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পকেট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5400" b="1" spc="50" dirty="0" smtClean="0">
                <a:ln w="11430">
                  <a:solidFill>
                    <a:srgbClr val="002060"/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spc="50" dirty="0">
              <a:ln w="11430">
                <a:solidFill>
                  <a:srgbClr val="002060"/>
                </a:solidFill>
              </a:ln>
              <a:solidFill>
                <a:schemeClr val="accent6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817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581400" y="693088"/>
            <a:ext cx="3657600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2529" y="22860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212271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9601201" y="201387"/>
            <a:ext cx="669465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157843" y="201386"/>
            <a:ext cx="593272" cy="1998886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625927" y="201387"/>
            <a:ext cx="593272" cy="19812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79085"/>
            <a:ext cx="2286000" cy="1903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17" y="261261"/>
            <a:ext cx="2286000" cy="19035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62000" y="3581400"/>
            <a:ext cx="938893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অভিজ্ঞতার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588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56" b="10298"/>
          <a:stretch/>
        </p:blipFill>
        <p:spPr>
          <a:xfrm>
            <a:off x="1174972" y="3962400"/>
            <a:ext cx="4049789" cy="24959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945" y="1295400"/>
            <a:ext cx="3538062" cy="2379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546" y="3882325"/>
            <a:ext cx="4336593" cy="244426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66553" y="381000"/>
            <a:ext cx="4124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4400" b="1" spc="-15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spc="-15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4400" b="1" spc="-15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45468" y="2507165"/>
            <a:ext cx="3083178" cy="475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বিশ্লেষণ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0805" y="1752600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70805" y="2507165"/>
            <a:ext cx="3058283" cy="475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প্রক্রিয়াকরণ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70804" y="3134461"/>
            <a:ext cx="30716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45468" y="3134461"/>
            <a:ext cx="3083178" cy="47565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সংগ্রহ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Cross 18"/>
          <p:cNvSpPr/>
          <p:nvPr/>
        </p:nvSpPr>
        <p:spPr>
          <a:xfrm>
            <a:off x="4236204" y="381000"/>
            <a:ext cx="2209937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spc="-150" dirty="0">
              <a:ln>
                <a:solidFill>
                  <a:srgbClr val="00B0F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4" name="bomb.wav"/>
            </a:hlinkClick>
          </p:cNvPr>
          <p:cNvSpPr txBox="1"/>
          <p:nvPr/>
        </p:nvSpPr>
        <p:spPr>
          <a:xfrm>
            <a:off x="7772400" y="457200"/>
            <a:ext cx="2474243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8059" b="40172"/>
          <a:stretch/>
        </p:blipFill>
        <p:spPr>
          <a:xfrm>
            <a:off x="7792720" y="458192"/>
            <a:ext cx="2411955" cy="5527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TextBox 33"/>
          <p:cNvSpPr txBox="1"/>
          <p:nvPr/>
        </p:nvSpPr>
        <p:spPr>
          <a:xfrm>
            <a:off x="5679822" y="48768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তোলার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70805" y="4216677"/>
            <a:ext cx="669219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70805" y="5562600"/>
            <a:ext cx="305828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ইমেজ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70804" y="4876800"/>
            <a:ext cx="30716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79822" y="5562600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295400"/>
            <a:ext cx="10672649" cy="0"/>
          </a:xfrm>
          <a:prstGeom prst="line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7187058" y="3570346"/>
            <a:ext cx="3059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hlinkClick r:id="" action="ppaction://noaction">
              <a:snd r:embed="rId3" name="applause.wav"/>
            </a:hlinkClick>
          </p:cNvPr>
          <p:cNvSpPr txBox="1"/>
          <p:nvPr/>
        </p:nvSpPr>
        <p:spPr>
          <a:xfrm>
            <a:off x="2070804" y="5013960"/>
            <a:ext cx="30716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6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25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3" presetClass="exit" presetSubtype="32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3" presetClass="entr" presetSubtype="16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3" presetClass="exit" presetSubtype="32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75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750"/>
                            </p:stCondLst>
                            <p:childTnLst>
                              <p:par>
                                <p:cTn id="132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500"/>
                            </p:stCondLst>
                            <p:childTnLst>
                              <p:par>
                                <p:cTn id="167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9" grpId="0" animBg="1"/>
      <p:bldP spid="26" grpId="0" animBg="1"/>
      <p:bldP spid="26" grpId="1" animBg="1"/>
      <p:bldP spid="26" grpId="2" animBg="1"/>
      <p:bldP spid="26" grpId="3" animBg="1"/>
      <p:bldP spid="26" grpId="4" animBg="1"/>
      <p:bldP spid="26" grpId="5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  <p:bldP spid="34" grpId="0" animBg="1"/>
      <p:bldP spid="35" grpId="0" animBg="1"/>
      <p:bldP spid="37" grpId="0" animBg="1"/>
      <p:bldP spid="38" grpId="0" animBg="1"/>
      <p:bldP spid="3" grpId="0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ross 18"/>
          <p:cNvSpPr/>
          <p:nvPr/>
        </p:nvSpPr>
        <p:spPr>
          <a:xfrm>
            <a:off x="4267200" y="228600"/>
            <a:ext cx="2209937" cy="615085"/>
          </a:xfrm>
          <a:prstGeom prst="plus">
            <a:avLst>
              <a:gd name="adj" fmla="val 0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spc="-150" dirty="0" err="1" smtClean="0">
                <a:ln>
                  <a:solidFill>
                    <a:srgbClr val="C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>
            <a:hlinkClick r:id="" action="ppaction://noaction">
              <a:snd r:embed="rId3" name="bomb.wav"/>
            </a:hlinkClick>
          </p:cNvPr>
          <p:cNvSpPr txBox="1"/>
          <p:nvPr/>
        </p:nvSpPr>
        <p:spPr>
          <a:xfrm>
            <a:off x="7848600" y="258910"/>
            <a:ext cx="2514599" cy="584775"/>
          </a:xfrm>
          <a:prstGeom prst="rect">
            <a:avLst/>
          </a:prstGeom>
          <a:noFill/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5706146" y="5967988"/>
            <a:ext cx="3083179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i,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57400" y="3441958"/>
            <a:ext cx="6723707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5485" y="5967988"/>
            <a:ext cx="308499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ii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85485" y="5346958"/>
            <a:ext cx="308499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i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06146" y="5359678"/>
            <a:ext cx="3084963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i ও iii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7400" y="4061738"/>
            <a:ext cx="189079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476945" y="4062254"/>
            <a:ext cx="1865737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94386" y="4062754"/>
            <a:ext cx="1996724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iii.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6" t="17655" r="5072" b="42390"/>
          <a:stretch/>
        </p:blipFill>
        <p:spPr>
          <a:xfrm>
            <a:off x="8094665" y="254894"/>
            <a:ext cx="2268534" cy="58879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5" name="TextBox 24"/>
          <p:cNvSpPr txBox="1"/>
          <p:nvPr/>
        </p:nvSpPr>
        <p:spPr>
          <a:xfrm>
            <a:off x="2085484" y="4734580"/>
            <a:ext cx="6705626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696145" y="2000973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057400" y="1371600"/>
            <a:ext cx="6721923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spc="-1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spc="-1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75483" y="2001811"/>
            <a:ext cx="308499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>
            <a:hlinkClick r:id="" action="ppaction://noaction">
              <a:snd r:embed="rId4" name="applause.wav"/>
            </a:hlinkClick>
          </p:cNvPr>
          <p:cNvSpPr txBox="1"/>
          <p:nvPr/>
        </p:nvSpPr>
        <p:spPr>
          <a:xfrm>
            <a:off x="2075482" y="2582774"/>
            <a:ext cx="3084990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হেডসেট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696145" y="2582774"/>
            <a:ext cx="3083178" cy="52322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সাউন্ডকার্ড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2400" y="1066800"/>
            <a:ext cx="10668000" cy="0"/>
          </a:xfrm>
          <a:prstGeom prst="line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290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isContent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3" presetClass="exit" presetSubtype="32" fill="hold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xit" presetSubtype="32" fill="hold" grpId="9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1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3" presetClass="exit" presetSubtype="32" fill="hold" grpId="1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1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3" presetClass="exit" presetSubtype="32" fill="hold" grpId="13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1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3" presetClass="exit" presetSubtype="10" fill="hold" grpId="1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ntr" presetSubtype="16" fill="hold" grpId="1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3" presetClass="exit" presetSubtype="32" fill="hold" grpId="17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6" grpId="6" animBg="1"/>
      <p:bldP spid="26" grpId="7" animBg="1"/>
      <p:bldP spid="26" grpId="8" animBg="1"/>
      <p:bldP spid="26" grpId="9" animBg="1"/>
      <p:bldP spid="26" grpId="10" animBg="1"/>
      <p:bldP spid="26" grpId="11" animBg="1"/>
      <p:bldP spid="26" grpId="12" animBg="1"/>
      <p:bldP spid="26" grpId="13" animBg="1"/>
      <p:bldP spid="26" grpId="14" animBg="1"/>
      <p:bldP spid="26" grpId="15" animBg="1"/>
      <p:bldP spid="26" grpId="16" animBg="1"/>
      <p:bldP spid="26" grpId="17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2667003" y="762000"/>
            <a:ext cx="5486399" cy="1027914"/>
          </a:xfrm>
          <a:prstGeom prst="can">
            <a:avLst>
              <a:gd name="adj" fmla="val 1647"/>
            </a:avLst>
          </a:prstGeom>
          <a:ln>
            <a:noFill/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2529" y="2209800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hevron 6"/>
          <p:cNvSpPr/>
          <p:nvPr/>
        </p:nvSpPr>
        <p:spPr>
          <a:xfrm>
            <a:off x="9998536" y="163284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9448803" y="152400"/>
            <a:ext cx="841439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57844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 flipH="1">
            <a:off x="625927" y="152400"/>
            <a:ext cx="745672" cy="20574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1524000" y="304800"/>
            <a:ext cx="1973581" cy="1752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1"/>
          <a:stretch/>
        </p:blipFill>
        <p:spPr>
          <a:xfrm>
            <a:off x="7246619" y="304800"/>
            <a:ext cx="1973581" cy="1752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57844" y="3657600"/>
            <a:ext cx="1058635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ডিভাইসগুলো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dirty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এগুলোর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400" dirty="0" smtClean="0">
                <a:ln>
                  <a:solidFill>
                    <a:srgbClr val="002060"/>
                  </a:solidFill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>
                <a:solidFill>
                  <a:srgbClr val="002060"/>
                </a:solidFill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" t="2716" r="3213" b="-1052"/>
          <a:stretch/>
        </p:blipFill>
        <p:spPr>
          <a:xfrm>
            <a:off x="2562358" y="220980"/>
            <a:ext cx="5919670" cy="5113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800" y="609601"/>
            <a:ext cx="3505200" cy="25908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67735" y="5638800"/>
            <a:ext cx="6339244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পাখিটি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800" b="1" dirty="0" smtClean="0">
                <a:ln>
                  <a:solidFill>
                    <a:srgbClr val="00B05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ln>
                <a:solidFill>
                  <a:srgbClr val="00B05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76914" y="5638800"/>
            <a:ext cx="2671172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মনিটরে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73191" y="5638800"/>
            <a:ext cx="6928331" cy="634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মনিটরকে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44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71218" y="5638800"/>
            <a:ext cx="4301949" cy="5767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5400" b="1" dirty="0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gradFill flip="none" rotWithShape="1">
                    <a:gsLst>
                      <a:gs pos="0">
                        <a:srgbClr val="A603AB">
                          <a:lumMod val="0"/>
                        </a:srgbClr>
                      </a:gs>
                      <a:gs pos="21001">
                        <a:srgbClr val="0819FB"/>
                      </a:gs>
                      <a:gs pos="35001">
                        <a:srgbClr val="1A8D48"/>
                      </a:gs>
                      <a:gs pos="52000">
                        <a:srgbClr val="FFFF00"/>
                      </a:gs>
                      <a:gs pos="73000">
                        <a:srgbClr val="EE3F17"/>
                      </a:gs>
                      <a:gs pos="88000">
                        <a:srgbClr val="E81766"/>
                      </a:gs>
                      <a:gs pos="100000">
                        <a:srgbClr val="A603AB"/>
                      </a:gs>
                    </a:gsLst>
                    <a:lin ang="0" scaled="1"/>
                    <a:tileRect/>
                  </a:gra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5400" b="1" dirty="0">
              <a:ln>
                <a:gradFill flip="none" rotWithShape="1">
                  <a:gsLst>
                    <a:gs pos="0">
                      <a:srgbClr val="A603AB">
                        <a:lumMod val="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  <a:tileRect/>
                </a:gra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7641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5" grpId="0" animBg="1"/>
      <p:bldP spid="5" grpId="1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655320"/>
            <a:ext cx="84582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47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1489" y="2438400"/>
            <a:ext cx="592982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err="1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আউটপুট</a:t>
            </a:r>
            <a:r>
              <a:rPr lang="en-US" sz="8000" b="1" dirty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r>
              <a:rPr lang="bn-BD" sz="8000" b="1" dirty="0">
                <a:ln w="0">
                  <a:solidFill>
                    <a:srgbClr val="002060"/>
                  </a:solidFill>
                  <a:prstDash val="dash"/>
                </a:ln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0">
                <a:solidFill>
                  <a:srgbClr val="002060"/>
                </a:solidFill>
                <a:prstDash val="dash"/>
              </a:ln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4811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6203" y="1393371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657600" y="152400"/>
            <a:ext cx="365760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b="1" spc="-150" dirty="0" err="1" smtClean="0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80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1000" y="2381974"/>
            <a:ext cx="10210800" cy="35266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  <a:p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F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হেডফোনের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প্রজেক্টরের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dirty="0" smtClean="0">
                <a:ln>
                  <a:solidFill>
                    <a:srgbClr val="00B05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7090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 dir="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19400" y="143935"/>
            <a:ext cx="4343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5400" b="1" dirty="0" smtClean="0">
                <a:ln>
                  <a:solidFill>
                    <a:srgbClr val="00B0F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ln>
                <a:solidFill>
                  <a:srgbClr val="00B0F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845128" y="5229761"/>
            <a:ext cx="9282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অডিও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শোনার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4000" b="1" dirty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chemeClr val="accent6">
                      <a:lumMod val="75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ডিভাইস</a:t>
            </a:r>
            <a:endParaRPr lang="en-US" sz="4000" b="1" dirty="0"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68278"/>
            <a:ext cx="4648200" cy="3311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468278"/>
            <a:ext cx="4048125" cy="331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0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0" t="4466" r="10517" b="7010"/>
          <a:stretch/>
        </p:blipFill>
        <p:spPr>
          <a:xfrm>
            <a:off x="3080232" y="1204664"/>
            <a:ext cx="2468445" cy="3976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14" t="40042" r="10239" b="21032"/>
          <a:stretch/>
        </p:blipFill>
        <p:spPr>
          <a:xfrm>
            <a:off x="5656118" y="2080367"/>
            <a:ext cx="1870364" cy="15210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" y="5555159"/>
            <a:ext cx="99821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সিস্টেম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ইউনিটের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থাকতে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40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86200" y="228600"/>
            <a:ext cx="3463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400" b="1" dirty="0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70C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4400" dirty="0">
              <a:ln w="0">
                <a:solidFill>
                  <a:srgbClr val="0070C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76203" y="990600"/>
            <a:ext cx="10787742" cy="0"/>
          </a:xfrm>
          <a:prstGeom prst="line">
            <a:avLst/>
          </a:prstGeom>
          <a:ln w="152400" cmpd="tri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962400" y="220813"/>
            <a:ext cx="31678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b="1" dirty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5" r="2860" b="18443"/>
          <a:stretch/>
        </p:blipFill>
        <p:spPr>
          <a:xfrm>
            <a:off x="1295400" y="1531677"/>
            <a:ext cx="3981036" cy="31487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7201" y="5181600"/>
            <a:ext cx="998219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সাউন্ড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তরঙ্গকে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শ্রবণযোগ্য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শব্দতরঙ্গে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রূপান্তরিত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0">
                  <a:solidFill>
                    <a:srgbClr val="00B0F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n w="0">
                <a:solidFill>
                  <a:srgbClr val="00B0F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531678"/>
            <a:ext cx="3886200" cy="312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8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1" grpId="0"/>
      <p:bldP spid="8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601" y="616888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4479" y="2438400"/>
            <a:ext cx="10031189" cy="83099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স্পিকারের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92529" y="1937658"/>
            <a:ext cx="1082040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10150936" y="163284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9601201" y="152400"/>
            <a:ext cx="669465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 flipH="1">
            <a:off x="157843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Chevron 11"/>
          <p:cNvSpPr/>
          <p:nvPr/>
        </p:nvSpPr>
        <p:spPr>
          <a:xfrm flipH="1">
            <a:off x="625926" y="152400"/>
            <a:ext cx="59327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1371600" y="288471"/>
            <a:ext cx="1676400" cy="1562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24" r="14286"/>
          <a:stretch/>
        </p:blipFill>
        <p:spPr>
          <a:xfrm>
            <a:off x="7772400" y="288471"/>
            <a:ext cx="1676400" cy="1562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429000"/>
            <a:ext cx="4505390" cy="318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21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5033</TotalTime>
  <Words>518</Words>
  <Application>Microsoft Office PowerPoint</Application>
  <PresentationFormat>Custom</PresentationFormat>
  <Paragraphs>114</Paragraphs>
  <Slides>26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julfiker</dc:creator>
  <cp:lastModifiedBy>sharif</cp:lastModifiedBy>
  <cp:revision>446</cp:revision>
  <dcterms:created xsi:type="dcterms:W3CDTF">2014-12-07T02:50:48Z</dcterms:created>
  <dcterms:modified xsi:type="dcterms:W3CDTF">2020-01-30T18:05:07Z</dcterms:modified>
</cp:coreProperties>
</file>