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8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F5DC-CDA9-4CDF-AEDC-3E29EAAB80D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D6008-A4B8-4994-AE28-E472992D4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D30-C7B1-4422-8DF4-EA3532C1E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D30-C7B1-4422-8DF4-EA3532C1E9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D30-C7B1-4422-8DF4-EA3532C1E9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D30-C7B1-4422-8DF4-EA3532C1E9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D30-C7B1-4422-8DF4-EA3532C1E9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404A-2838-4930-858E-F1903DC625C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C2C2-49EC-4FC6-8765-4785EAFFF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05000"/>
            <a:ext cx="7682345" cy="33892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87"/>
          <a:stretch/>
        </p:blipFill>
        <p:spPr bwMode="auto">
          <a:xfrm flipV="1">
            <a:off x="4571999" y="-53552"/>
            <a:ext cx="4578928" cy="74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831"/>
          <a:stretch/>
        </p:blipFill>
        <p:spPr bwMode="auto">
          <a:xfrm>
            <a:off x="0" y="-53551"/>
            <a:ext cx="4571999" cy="74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6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01 -0.05 L 0.41701 -0.0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98 -0.06112 L -0.41198 -0.0611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1616" y="921448"/>
            <a:ext cx="13385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9379" y="1323685"/>
            <a:ext cx="4379877" cy="1393928"/>
            <a:chOff x="0" y="1180463"/>
            <a:chExt cx="4501541" cy="152609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57" y="1180463"/>
              <a:ext cx="1705884" cy="1517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937" y="1583144"/>
              <a:ext cx="1281176" cy="112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9391"/>
              <a:ext cx="1388344" cy="767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785253" y="914400"/>
            <a:ext cx="2137499" cy="1803213"/>
            <a:chOff x="4494544" y="3553360"/>
            <a:chExt cx="2998787" cy="2657475"/>
          </a:xfrm>
        </p:grpSpPr>
        <p:pic>
          <p:nvPicPr>
            <p:cNvPr id="411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544" y="3553360"/>
              <a:ext cx="2998787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876800" y="5562600"/>
              <a:ext cx="381000" cy="648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705600" y="5562600"/>
              <a:ext cx="430682" cy="648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07924" y="2952773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2422" y="2983551"/>
            <a:ext cx="52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4933" y="3014329"/>
            <a:ext cx="56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3829" y="3014329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123" y="4094968"/>
            <a:ext cx="761999" cy="6587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7502" y="4191000"/>
            <a:ext cx="688513" cy="5995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9592" y="4168649"/>
            <a:ext cx="685800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9373" y="3503877"/>
            <a:ext cx="1105631" cy="534398"/>
            <a:chOff x="955574" y="3599104"/>
            <a:chExt cx="1105631" cy="534398"/>
          </a:xfrm>
        </p:grpSpPr>
        <p:cxnSp>
          <p:nvCxnSpPr>
            <p:cNvPr id="18" name="Straight Arrow Connector 17"/>
            <p:cNvCxnSpPr>
              <a:stCxn id="8" idx="2"/>
            </p:cNvCxnSpPr>
            <p:nvPr/>
          </p:nvCxnSpPr>
          <p:spPr>
            <a:xfrm>
              <a:off x="955574" y="3599104"/>
              <a:ext cx="571500" cy="4966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604005" y="3599104"/>
              <a:ext cx="457200" cy="53439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307341" y="3480091"/>
            <a:ext cx="1426459" cy="629722"/>
            <a:chOff x="2595990" y="3713678"/>
            <a:chExt cx="1426459" cy="62972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95990" y="3713678"/>
              <a:ext cx="680610" cy="62972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446879" y="3713678"/>
              <a:ext cx="575570" cy="62972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845485" y="3433291"/>
            <a:ext cx="1842096" cy="567255"/>
            <a:chOff x="3845485" y="3433291"/>
            <a:chExt cx="1842096" cy="56725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45485" y="3433291"/>
              <a:ext cx="939768" cy="5672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785253" y="3433291"/>
              <a:ext cx="902328" cy="47732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001979" y="3408878"/>
            <a:ext cx="775809" cy="572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6922752" y="4089823"/>
            <a:ext cx="54116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Right Arrow 4097"/>
          <p:cNvSpPr/>
          <p:nvPr/>
        </p:nvSpPr>
        <p:spPr>
          <a:xfrm>
            <a:off x="1" y="4008999"/>
            <a:ext cx="1143000" cy="830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1" name="TextBox 4100"/>
          <p:cNvSpPr txBox="1"/>
          <p:nvPr/>
        </p:nvSpPr>
        <p:spPr>
          <a:xfrm>
            <a:off x="315819" y="5410200"/>
            <a:ext cx="8541561" cy="1077218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৩,  ৫,  ৭………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(২ক+১)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566" y="312107"/>
            <a:ext cx="444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  <p:bldP spid="5" grpId="0" animBg="1"/>
      <p:bldP spid="11" grpId="0" animBg="1"/>
      <p:bldP spid="12" grpId="0" animBg="1"/>
      <p:bldP spid="4096" grpId="0" animBg="1"/>
      <p:bldP spid="4098" grpId="0" animBg="1"/>
      <p:bldP spid="4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40909" y="762000"/>
            <a:ext cx="32335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962329"/>
            <a:ext cx="74700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পাঁচজন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ক্রমের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পাশাপাশি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দুইটি  সংখ্যার  পার্থক্য   ও  পরবর্তী   দুইটি সংখ্যা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 কর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৪,৮,১২,১৬………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৭,১২,১৭,২২,২৭…………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457200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13159" r="6958" b="7894"/>
          <a:stretch/>
        </p:blipFill>
        <p:spPr>
          <a:xfrm>
            <a:off x="1371600" y="0"/>
            <a:ext cx="5791200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0"/>
            <a:ext cx="7772400" cy="40626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24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20, 16, 12, 8……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২০তম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34413"/>
            <a:ext cx="35972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14317"/>
            <a:ext cx="6386946" cy="347530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13800" b="1" cap="all" dirty="0" err="1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85800"/>
            <a:ext cx="7391399" cy="1235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2209800"/>
            <a:ext cx="4419600" cy="3886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gnmxb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D”P we`¨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800" dirty="0" smtClean="0">
              <a:solidFill>
                <a:srgbClr val="CC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dbx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m`i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800" dirty="0" err="1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dbx</a:t>
            </a:r>
            <a:r>
              <a:rPr lang="en-US" sz="4800" dirty="0" smtClean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 01717881084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7" y="2590800"/>
            <a:ext cx="3117145" cy="31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9" y="1274618"/>
            <a:ext cx="4069191" cy="5416480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5486400" y="45900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5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  </a:t>
            </a:r>
            <a:r>
              <a:rPr lang="en-US" sz="5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প্যাটার্ন</a:t>
            </a:r>
          </a:p>
          <a:p>
            <a:r>
              <a:rPr lang="as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as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3594254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9977" y="1717039"/>
            <a:ext cx="8137237" cy="3499135"/>
            <a:chOff x="279977" y="1717039"/>
            <a:chExt cx="8137237" cy="3499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27" y="1717039"/>
              <a:ext cx="8130887" cy="998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77" y="2861025"/>
              <a:ext cx="8137237" cy="2355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320963" y="381000"/>
            <a:ext cx="8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5666"/>
            <a:ext cx="838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274618"/>
            <a:ext cx="78105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8105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সাজানোর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7150"/>
            <a:ext cx="9144000" cy="6800850"/>
            <a:chOff x="0" y="57150"/>
            <a:chExt cx="9144000" cy="6800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"/>
              <a:ext cx="9144000" cy="6800850"/>
            </a:xfrm>
            <a:prstGeom prst="rect">
              <a:avLst/>
            </a:prstGeom>
          </p:spPr>
        </p:pic>
        <p:sp>
          <p:nvSpPr>
            <p:cNvPr id="11" name="Curved Up Ribbon 10"/>
            <p:cNvSpPr/>
            <p:nvPr/>
          </p:nvSpPr>
          <p:spPr>
            <a:xfrm>
              <a:off x="555171" y="1676400"/>
              <a:ext cx="8077200" cy="3299016"/>
            </a:xfrm>
            <a:prstGeom prst="ellipseRibbon2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38618" y="1828800"/>
              <a:ext cx="3866764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13800" dirty="0">
                  <a:latin typeface="NikoshBAN" pitchFamily="2" charset="0"/>
                  <a:cs typeface="NikoshBAN" pitchFamily="2" charset="0"/>
                </a:rPr>
                <a:t>প্যাটার্ন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8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972" y="2362200"/>
            <a:ext cx="7360227" cy="37548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আরোপিত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শর্তানুযায়ী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প্যাটার্ন লিখতে ও 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67659" y="533399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5-Point Star 1049"/>
          <p:cNvSpPr/>
          <p:nvPr/>
        </p:nvSpPr>
        <p:spPr>
          <a:xfrm>
            <a:off x="511752" y="2907723"/>
            <a:ext cx="805296" cy="67367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1395" y="3820391"/>
            <a:ext cx="2644705" cy="675409"/>
            <a:chOff x="477116" y="3247159"/>
            <a:chExt cx="2644705" cy="675409"/>
          </a:xfrm>
        </p:grpSpPr>
        <p:sp>
          <p:nvSpPr>
            <p:cNvPr id="1051" name="5-Point Star 1050"/>
            <p:cNvSpPr/>
            <p:nvPr/>
          </p:nvSpPr>
          <p:spPr>
            <a:xfrm>
              <a:off x="477116" y="3286991"/>
              <a:ext cx="874568" cy="63557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5-Point Star 1051"/>
            <p:cNvSpPr/>
            <p:nvPr/>
          </p:nvSpPr>
          <p:spPr>
            <a:xfrm>
              <a:off x="1471181" y="3285259"/>
              <a:ext cx="833002" cy="6096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5-Point Star 1052"/>
            <p:cNvSpPr/>
            <p:nvPr/>
          </p:nvSpPr>
          <p:spPr>
            <a:xfrm>
              <a:off x="2395757" y="3247159"/>
              <a:ext cx="726064" cy="6477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37284" y="1336963"/>
            <a:ext cx="914400" cy="914400"/>
          </a:xfrm>
          <a:prstGeom prst="smileyFac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92036" y="1302327"/>
            <a:ext cx="1827501" cy="935182"/>
            <a:chOff x="2092036" y="498764"/>
            <a:chExt cx="1827501" cy="935182"/>
          </a:xfrm>
        </p:grpSpPr>
        <p:sp>
          <p:nvSpPr>
            <p:cNvPr id="33" name="Smiley Face 32"/>
            <p:cNvSpPr/>
            <p:nvPr/>
          </p:nvSpPr>
          <p:spPr>
            <a:xfrm>
              <a:off x="2092036" y="498764"/>
              <a:ext cx="914400" cy="914400"/>
            </a:xfrm>
            <a:prstGeom prst="smileyFac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iley Face 33"/>
            <p:cNvSpPr/>
            <p:nvPr/>
          </p:nvSpPr>
          <p:spPr>
            <a:xfrm>
              <a:off x="3005137" y="519546"/>
              <a:ext cx="914400" cy="914400"/>
            </a:xfrm>
            <a:prstGeom prst="smileyFac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0" y="1323109"/>
            <a:ext cx="2743200" cy="962891"/>
            <a:chOff x="4572000" y="519546"/>
            <a:chExt cx="2743200" cy="962891"/>
          </a:xfrm>
        </p:grpSpPr>
        <p:sp>
          <p:nvSpPr>
            <p:cNvPr id="35" name="Smiley Face 34"/>
            <p:cNvSpPr/>
            <p:nvPr/>
          </p:nvSpPr>
          <p:spPr>
            <a:xfrm>
              <a:off x="6400800" y="568037"/>
              <a:ext cx="914400" cy="914400"/>
            </a:xfrm>
            <a:prstGeom prst="smileyFac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iley Face 36"/>
            <p:cNvSpPr/>
            <p:nvPr/>
          </p:nvSpPr>
          <p:spPr>
            <a:xfrm>
              <a:off x="5486400" y="533400"/>
              <a:ext cx="914400" cy="914400"/>
            </a:xfrm>
            <a:prstGeom prst="smileyFac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4572000" y="519546"/>
              <a:ext cx="914400" cy="914400"/>
            </a:xfrm>
            <a:prstGeom prst="smileyFace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1471181" y="1641763"/>
            <a:ext cx="620855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7467600" y="1641763"/>
            <a:ext cx="460375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968028" y="1641763"/>
            <a:ext cx="603972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941830" y="1220450"/>
            <a:ext cx="911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1500" y="4800600"/>
            <a:ext cx="4324205" cy="762000"/>
            <a:chOff x="571500" y="4295774"/>
            <a:chExt cx="4324205" cy="762000"/>
          </a:xfrm>
        </p:grpSpPr>
        <p:sp>
          <p:nvSpPr>
            <p:cNvPr id="1054" name="5-Point Star 1053"/>
            <p:cNvSpPr/>
            <p:nvPr/>
          </p:nvSpPr>
          <p:spPr>
            <a:xfrm>
              <a:off x="571500" y="4343400"/>
              <a:ext cx="780184" cy="67627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1429615" y="4355523"/>
              <a:ext cx="874568" cy="635577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2408962" y="4371974"/>
              <a:ext cx="833002" cy="6096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3241964" y="4371974"/>
              <a:ext cx="726064" cy="6477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955" y="4295774"/>
              <a:ext cx="9207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571500" y="5782270"/>
            <a:ext cx="758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’’’’’’’’’’’’’’’’’’’’’’’’’’’’ 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626" y="344129"/>
            <a:ext cx="44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 animBg="1"/>
      <p:bldP spid="32" grpId="0" animBg="1"/>
      <p:bldP spid="39" grpId="0" animBg="1"/>
      <p:bldP spid="40" grpId="0" animBg="1"/>
      <p:bldP spid="41" grpId="0" animBg="1"/>
      <p:bldP spid="4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1837" y="2554872"/>
            <a:ext cx="609600" cy="1226127"/>
            <a:chOff x="533400" y="318655"/>
            <a:chExt cx="609600" cy="1226127"/>
          </a:xfrm>
        </p:grpSpPr>
        <p:sp>
          <p:nvSpPr>
            <p:cNvPr id="2" name="Rectangle 1"/>
            <p:cNvSpPr/>
            <p:nvPr/>
          </p:nvSpPr>
          <p:spPr>
            <a:xfrm>
              <a:off x="533400" y="318655"/>
              <a:ext cx="609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33400" y="935182"/>
              <a:ext cx="609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4837" y="2575545"/>
            <a:ext cx="1236518" cy="1227859"/>
            <a:chOff x="2019300" y="318655"/>
            <a:chExt cx="1236518" cy="1227859"/>
          </a:xfrm>
        </p:grpSpPr>
        <p:sp>
          <p:nvSpPr>
            <p:cNvPr id="4" name="Rectangle 3"/>
            <p:cNvSpPr/>
            <p:nvPr/>
          </p:nvSpPr>
          <p:spPr>
            <a:xfrm>
              <a:off x="2019300" y="318655"/>
              <a:ext cx="626918" cy="6165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9300" y="955964"/>
              <a:ext cx="626918" cy="588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9682" y="975014"/>
              <a:ext cx="606136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46218" y="318655"/>
              <a:ext cx="609600" cy="637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38099" y="2604659"/>
            <a:ext cx="1908176" cy="1262063"/>
            <a:chOff x="4114799" y="343982"/>
            <a:chExt cx="1908176" cy="12620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343982"/>
              <a:ext cx="1268413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12" y="350332"/>
              <a:ext cx="639763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09155" y="386672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205" y="3853725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5077" y="385158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155" y="5334000"/>
            <a:ext cx="8482445" cy="707886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২ক       (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   ক = ১,২,৩……)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2043" y="2630674"/>
            <a:ext cx="2520445" cy="1262010"/>
            <a:chOff x="5943600" y="1359447"/>
            <a:chExt cx="2520445" cy="12620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359447"/>
              <a:ext cx="1268413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231" y="1365744"/>
              <a:ext cx="1272814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91837" y="1676400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613" y="1696065"/>
            <a:ext cx="81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8852" y="1696065"/>
            <a:ext cx="75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8320" y="1691149"/>
            <a:ext cx="76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৪র্থ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1873" y="385372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81817"/>
            <a:ext cx="24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251</Words>
  <Application>Microsoft Office PowerPoint</Application>
  <PresentationFormat>On-screen Show (4:3)</PresentationFormat>
  <Paragraphs>62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M-Alom</dc:creator>
  <cp:lastModifiedBy>M-Alom</cp:lastModifiedBy>
  <cp:revision>11</cp:revision>
  <dcterms:created xsi:type="dcterms:W3CDTF">2020-01-31T06:13:33Z</dcterms:created>
  <dcterms:modified xsi:type="dcterms:W3CDTF">2020-01-31T23:14:54Z</dcterms:modified>
</cp:coreProperties>
</file>