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8" r:id="rId3"/>
    <p:sldId id="276" r:id="rId4"/>
    <p:sldId id="277" r:id="rId5"/>
    <p:sldId id="272" r:id="rId6"/>
    <p:sldId id="278" r:id="rId7"/>
    <p:sldId id="266" r:id="rId8"/>
    <p:sldId id="261" r:id="rId9"/>
    <p:sldId id="269" r:id="rId10"/>
    <p:sldId id="274" r:id="rId11"/>
    <p:sldId id="273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Nikosh" panose="02000000000000000000" pitchFamily="2" charset="0"/>
      <p:regular r:id="rId20"/>
    </p:embeddedFont>
    <p:embeddedFont>
      <p:font typeface="NikoshBAN" panose="02000000000000000000" pitchFamily="2" charset="0"/>
      <p:regular r:id="rId21"/>
    </p:embeddedFont>
  </p:embeddedFontLst>
  <p:custShowLst>
    <p:custShow name="Custom Show 1" id="0">
      <p:sldLst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60A0-7E76-4BE2-83C6-38E392512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E895D-09C1-4F4A-9B96-286BF6FF1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95990-1871-4DAE-BA87-DBC9B539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E286D-AD65-4607-8056-0DB8489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E04B-EDD5-451F-9D3A-097C71AD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C521-1763-4476-BF95-204D7360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232AB-D0F8-4B6E-A8D9-2662BEFA3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1B2E-520C-4159-906D-CCC48EE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9E61-2D3C-49D2-8D88-46839D42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C22BC-F1A9-4C33-B6A1-191E85F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31EA4-A07C-411F-9287-F4C9B2E7E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24581-A84D-46CD-ADB1-A9933C714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D9D9F-0B48-41A2-B2B0-3215FC97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D4B0-AAE1-49EA-B2E4-419524B0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5FDFA-758A-49CD-89F2-A0404FD9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37DB-42CF-44B1-9D06-D8044972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D64AE-E888-415C-B20B-26D3E8207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94BF-7E65-4DA2-8B09-7041904B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001C5-8564-402E-8AEB-45865EF7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02B6-ACBA-459E-BBD4-10028BF9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C642-53E4-4A9F-A471-EDCF68FF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4D18-FCCA-4E70-978A-36C571BC8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34662-6375-4F84-A88F-5EBED1C3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9A03-D2E3-4C63-BE64-D56EFB16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D03DE-D1F6-45A7-972D-CE744F8F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45A82-EF0B-41F3-B13F-35CE0FEC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4A6E-7361-4B8B-A78C-233B83A2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C1C48-9AAE-477B-8320-D8254DB0B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C462C-ACB3-49D5-B16B-AA4DD5E7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2BE77-EA2B-43B5-978D-701E55A7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70A10-8582-4347-B700-62E94E26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7D9C-6314-49EA-91B5-2F1A6604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99037-0957-4954-983B-01285189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15E2C-DEED-4EE6-89BF-750707B3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6EEA8-F0A8-4128-B98B-196969D2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25834-A152-498E-8015-0A6B64BC1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4D1498-88FA-45A4-B65B-56E512EF6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D41FA-0F6C-4DA5-A099-2B5A01DE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4903F-FA08-4BD8-9432-C48DFA6B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5DDB-738B-4BE3-B4A2-379B76FD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02AC39-EF39-4843-87C5-A9820552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1FA58-D41F-4D28-B1F1-078BC834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D793E-9295-41BE-94FE-68CCDA9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76306-0E65-4DC4-BB56-E871FA7F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FF158-438E-4927-A527-D1C90519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DF631-3009-414D-9EFB-97020B35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FEDC-37DE-43EB-B2E6-F75DA6F3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9D6E-3376-4B3F-96C8-CDC2FB08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962E-1C1E-4B6D-A338-15C2853CE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47B70-2D55-4A0A-BFD9-90F931D1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69D70-C391-41BF-A05F-53E57DEB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DE881-06F7-4E45-821A-966267B8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2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BACF-EFFA-4735-9D7E-E83D8733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961C5-2D59-47B1-8946-351AB576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64D2F-16E2-4E93-9794-C1FDEF5D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0DD78-90F9-4F17-A68D-97F606C8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DD5F8-B76E-4C0A-8EF2-7A525ED2125A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2C81E-2B6E-466D-8103-064DEEF1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E3B02-7921-4ABC-B6BD-6A1D5CCE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92FEC-3B64-41F3-834E-5E1AD0CBA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18A53E-DA11-43EE-AA72-FCBDE95CA3A3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8036">
                <a:schemeClr val="accent1">
                  <a:lumMod val="20000"/>
                  <a:lumOff val="80000"/>
                </a:schemeClr>
              </a:gs>
              <a:gs pos="92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AA167-DF3F-4D45-ABFC-1D427B1E5AC9}"/>
              </a:ext>
            </a:extLst>
          </p:cNvPr>
          <p:cNvSpPr txBox="1"/>
          <p:nvPr userDrawn="1"/>
        </p:nvSpPr>
        <p:spPr>
          <a:xfrm>
            <a:off x="257628" y="206828"/>
            <a:ext cx="11676743" cy="64443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8036">
                <a:schemeClr val="accent1">
                  <a:lumMod val="20000"/>
                  <a:lumOff val="80000"/>
                </a:schemeClr>
              </a:gs>
              <a:gs pos="92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552F3-CEB4-4525-95CB-132DD5E509BA}"/>
              </a:ext>
            </a:extLst>
          </p:cNvPr>
          <p:cNvSpPr txBox="1"/>
          <p:nvPr userDrawn="1"/>
        </p:nvSpPr>
        <p:spPr>
          <a:xfrm>
            <a:off x="522514" y="435428"/>
            <a:ext cx="11088915" cy="5950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armerstrend.co.ke/how-to-grow-tissue-culture-bananas-in-ken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BC412-DCDB-472E-B6A7-C78CF2C11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631" y="429697"/>
            <a:ext cx="5364945" cy="1609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31CA8-C5B0-4743-BB61-83ADA6B2F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78" y="1744394"/>
            <a:ext cx="7385539" cy="451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9D90EE-77EC-4ED7-BBDE-4FCC65A41763}"/>
              </a:ext>
            </a:extLst>
          </p:cNvPr>
          <p:cNvSpPr txBox="1"/>
          <p:nvPr/>
        </p:nvSpPr>
        <p:spPr>
          <a:xfrm>
            <a:off x="2250831" y="1012874"/>
            <a:ext cx="514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আগামী ক্লাশের পাঠ ঘোষণা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099C7-A2E4-4252-B775-6E92146240F7}"/>
              </a:ext>
            </a:extLst>
          </p:cNvPr>
          <p:cNvSpPr txBox="1"/>
          <p:nvPr/>
        </p:nvSpPr>
        <p:spPr>
          <a:xfrm>
            <a:off x="3183219" y="4635650"/>
            <a:ext cx="405149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রিকম্বিনেন্ট ডিএনএ প্রযুক্তি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B3A2A-4FBB-4C89-9768-05AF0D9B4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777" y="1576019"/>
            <a:ext cx="3621338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4A0E5D-5090-440D-B6D2-435DB63AC0E9}"/>
              </a:ext>
            </a:extLst>
          </p:cNvPr>
          <p:cNvSpPr txBox="1"/>
          <p:nvPr/>
        </p:nvSpPr>
        <p:spPr>
          <a:xfrm>
            <a:off x="5120640" y="1069145"/>
            <a:ext cx="237744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সহায়ক বই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EDF9D-A5E5-41CF-8349-0766BAADE8B5}"/>
              </a:ext>
            </a:extLst>
          </p:cNvPr>
          <p:cNvSpPr/>
          <p:nvPr/>
        </p:nvSpPr>
        <p:spPr>
          <a:xfrm>
            <a:off x="1744395" y="3244334"/>
            <a:ext cx="532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উচ্চ মাধ্যমিক জীববিজ্ঞান ১ম পত্র –ডঃ মোহাম্মাদ আবুল হাসান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071919-10B7-43AC-BC54-BD28C230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065" y="1740261"/>
            <a:ext cx="8833870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2C245B-B409-4838-B995-17F6951F001C}"/>
              </a:ext>
            </a:extLst>
          </p:cNvPr>
          <p:cNvSpPr txBox="1"/>
          <p:nvPr/>
        </p:nvSpPr>
        <p:spPr>
          <a:xfrm>
            <a:off x="2803895" y="504523"/>
            <a:ext cx="619432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01A5F-2BCC-4154-BC16-22DF7CD487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69" y="1674508"/>
            <a:ext cx="2729132" cy="282715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9E5376-113F-4C0D-80A0-C53CFA35BDD2}"/>
              </a:ext>
            </a:extLst>
          </p:cNvPr>
          <p:cNvSpPr txBox="1"/>
          <p:nvPr/>
        </p:nvSpPr>
        <p:spPr>
          <a:xfrm>
            <a:off x="2686929" y="1885945"/>
            <a:ext cx="3756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জি.এম.শাহিনুর রহমান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প্রভাষক(জীববিজ্ঞান)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সরকারি নর্থ খুলনা কলেজ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তেরখাদা,খুলনা</a:t>
            </a:r>
          </a:p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০১৭২২৮০১৩৮১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45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6F1E9A-9A5A-45E7-A813-27940D16DC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86" y="2034731"/>
            <a:ext cx="4078577" cy="3901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81DE1-2C86-4342-BF9D-05555DBD543B}"/>
              </a:ext>
            </a:extLst>
          </p:cNvPr>
          <p:cNvSpPr txBox="1"/>
          <p:nvPr/>
        </p:nvSpPr>
        <p:spPr>
          <a:xfrm>
            <a:off x="3699803" y="773723"/>
            <a:ext cx="37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3B479-C0F1-42F0-ABD9-C7D770D3449D}"/>
              </a:ext>
            </a:extLst>
          </p:cNvPr>
          <p:cNvSpPr txBox="1"/>
          <p:nvPr/>
        </p:nvSpPr>
        <p:spPr>
          <a:xfrm>
            <a:off x="6893170" y="3669490"/>
            <a:ext cx="4078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একাদশ শ্রেণি</a:t>
            </a:r>
          </a:p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একাদশ অধ্যায়</a:t>
            </a:r>
          </a:p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তাং.....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53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12DAA-FE12-473E-B5A4-8A52E610B9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04" y="1439193"/>
            <a:ext cx="5047926" cy="47262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03EB09-5BDB-45E6-B9DE-D15DAFB02C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25848"/>
            <a:ext cx="5047926" cy="4352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D851B-8C6F-498C-AC7F-AB75CA953721}"/>
              </a:ext>
            </a:extLst>
          </p:cNvPr>
          <p:cNvSpPr txBox="1"/>
          <p:nvPr/>
        </p:nvSpPr>
        <p:spPr>
          <a:xfrm>
            <a:off x="3579071" y="431972"/>
            <a:ext cx="5528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চিত্রগুলো পর্যবেক্ষণ করি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65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A0C10B-561B-4145-9CA3-E21E780B3C24}"/>
              </a:ext>
            </a:extLst>
          </p:cNvPr>
          <p:cNvSpPr txBox="1"/>
          <p:nvPr/>
        </p:nvSpPr>
        <p:spPr>
          <a:xfrm rot="19382543">
            <a:off x="701770" y="1570507"/>
            <a:ext cx="2771335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পাঠ শিরোনাম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C2AEE-324F-4721-B852-4815AAD277D8}"/>
              </a:ext>
            </a:extLst>
          </p:cNvPr>
          <p:cNvSpPr txBox="1"/>
          <p:nvPr/>
        </p:nvSpPr>
        <p:spPr>
          <a:xfrm>
            <a:off x="2471994" y="3408311"/>
            <a:ext cx="341844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প্রযুক্তি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3146C3-A7DF-43FC-B15E-ABAB9E37A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5"/>
          <a:stretch/>
        </p:blipFill>
        <p:spPr>
          <a:xfrm>
            <a:off x="7270228" y="303274"/>
            <a:ext cx="4488899" cy="49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0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2BB13-3A47-46CA-AFD5-5A7DF6D942DC}"/>
              </a:ext>
            </a:extLst>
          </p:cNvPr>
          <p:cNvSpPr/>
          <p:nvPr/>
        </p:nvSpPr>
        <p:spPr>
          <a:xfrm>
            <a:off x="1252456" y="2239186"/>
            <a:ext cx="6550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প্রযুক্তি কী তা বলতে পারবে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A7E03-CD1F-4541-84DB-B4CA0C9F7229}"/>
              </a:ext>
            </a:extLst>
          </p:cNvPr>
          <p:cNvSpPr/>
          <p:nvPr/>
        </p:nvSpPr>
        <p:spPr>
          <a:xfrm>
            <a:off x="1252456" y="3075057"/>
            <a:ext cx="7733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প্রযুক্তির পদ্ধতি বর্ণনা করতে পারবে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1D864-C9BD-422C-AC4F-004F6C600A71}"/>
              </a:ext>
            </a:extLst>
          </p:cNvPr>
          <p:cNvSpPr/>
          <p:nvPr/>
        </p:nvSpPr>
        <p:spPr>
          <a:xfrm>
            <a:off x="1252456" y="4038914"/>
            <a:ext cx="7359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প্রযুক্তির ধাপগুলো লিখতে পারবে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DC7ECE-87BA-4583-8755-2B1EB54BCF71}"/>
              </a:ext>
            </a:extLst>
          </p:cNvPr>
          <p:cNvSpPr txBox="1"/>
          <p:nvPr/>
        </p:nvSpPr>
        <p:spPr>
          <a:xfrm>
            <a:off x="1885071" y="317998"/>
            <a:ext cx="691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পাঠ শেষে শিক্ষার্থীরা বলতে পারবে...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CBEDC2-1532-4DFC-B62F-089AD4D2BF73}"/>
              </a:ext>
            </a:extLst>
          </p:cNvPr>
          <p:cNvSpPr/>
          <p:nvPr/>
        </p:nvSpPr>
        <p:spPr>
          <a:xfrm rot="20255814">
            <a:off x="1471209" y="1822583"/>
            <a:ext cx="8865233" cy="310854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েষণাগারে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ঘটানোকে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454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8EDE42-0748-4EBB-8324-8752A7978F64}"/>
              </a:ext>
            </a:extLst>
          </p:cNvPr>
          <p:cNvSpPr txBox="1"/>
          <p:nvPr/>
        </p:nvSpPr>
        <p:spPr>
          <a:xfrm>
            <a:off x="1896793" y="2964841"/>
            <a:ext cx="156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মাত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339FB-5DDC-4B34-9E68-8FF91FCFBBA1}"/>
              </a:ext>
            </a:extLst>
          </p:cNvPr>
          <p:cNvSpPr txBox="1"/>
          <p:nvPr/>
        </p:nvSpPr>
        <p:spPr>
          <a:xfrm>
            <a:off x="5324260" y="2964841"/>
            <a:ext cx="1561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এক্সপ্লান্ট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DE8DF-A530-4AE8-AB37-2E0A2D26716E}"/>
              </a:ext>
            </a:extLst>
          </p:cNvPr>
          <p:cNvSpPr txBox="1"/>
          <p:nvPr/>
        </p:nvSpPr>
        <p:spPr>
          <a:xfrm>
            <a:off x="8751727" y="2985120"/>
            <a:ext cx="245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িয়া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68689-86BF-47A2-B466-0DE306B21519}"/>
              </a:ext>
            </a:extLst>
          </p:cNvPr>
          <p:cNvSpPr/>
          <p:nvPr/>
        </p:nvSpPr>
        <p:spPr>
          <a:xfrm>
            <a:off x="971541" y="4726075"/>
            <a:ext cx="3411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িয়া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2800" dirty="0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800" dirty="0" err="1">
                <a:solidFill>
                  <a:prstClr val="black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্থাপন</a:t>
            </a:r>
            <a:endParaRPr lang="en-US" sz="2800" dirty="0">
              <a:solidFill>
                <a:prstClr val="black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D20C2-F774-4FE9-8F51-18C3BD9109D4}"/>
              </a:ext>
            </a:extLst>
          </p:cNvPr>
          <p:cNvSpPr txBox="1"/>
          <p:nvPr/>
        </p:nvSpPr>
        <p:spPr>
          <a:xfrm>
            <a:off x="5371152" y="4726075"/>
            <a:ext cx="224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ক্যালাস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ষ্টি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73C07-27E6-4A63-9573-C4D0A58E3672}"/>
              </a:ext>
            </a:extLst>
          </p:cNvPr>
          <p:cNvSpPr txBox="1"/>
          <p:nvPr/>
        </p:nvSpPr>
        <p:spPr>
          <a:xfrm>
            <a:off x="7911264" y="4726074"/>
            <a:ext cx="370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োর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17DA6-3AAF-48A8-BA7E-49D32C77D98B}"/>
              </a:ext>
            </a:extLst>
          </p:cNvPr>
          <p:cNvSpPr txBox="1"/>
          <p:nvPr/>
        </p:nvSpPr>
        <p:spPr>
          <a:xfrm>
            <a:off x="2700997" y="1069145"/>
            <a:ext cx="5824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প্রযুক্তির ধাপ সমূহ..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8BBF61-F835-4350-A272-FDAA61EA2E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72" y="1580088"/>
            <a:ext cx="2737717" cy="3174603"/>
          </a:xfrm>
          <a:prstGeom prst="rect">
            <a:avLst/>
          </a:prstGeom>
          <a:effectLst>
            <a:softEdge rad="698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5C15E-B611-446E-9E2D-557D48D365FF}"/>
              </a:ext>
            </a:extLst>
          </p:cNvPr>
          <p:cNvSpPr txBox="1"/>
          <p:nvPr/>
        </p:nvSpPr>
        <p:spPr>
          <a:xfrm>
            <a:off x="395214" y="5277912"/>
            <a:ext cx="1118910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কালচার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ধতির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সুবিধা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এব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গুলো</a:t>
            </a:r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 কী কী......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9783E-E989-4EA9-AAE7-77FC9A56AFAF}"/>
              </a:ext>
            </a:extLst>
          </p:cNvPr>
          <p:cNvSpPr txBox="1"/>
          <p:nvPr/>
        </p:nvSpPr>
        <p:spPr>
          <a:xfrm>
            <a:off x="607678" y="508130"/>
            <a:ext cx="279009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69BBE-F2A2-4A5A-8F8B-A33F7344C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2210" y="508130"/>
            <a:ext cx="6942112" cy="4246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C2D5DE-5A13-4D7A-AEBE-FB79459702FA}"/>
              </a:ext>
            </a:extLst>
          </p:cNvPr>
          <p:cNvSpPr txBox="1"/>
          <p:nvPr/>
        </p:nvSpPr>
        <p:spPr>
          <a:xfrm>
            <a:off x="6231168" y="7817370"/>
            <a:ext cx="5751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armerstrend.co.ke/how-to-grow-tissue-culture-bananas-in-keny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2060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Nikosh</vt:lpstr>
      <vt:lpstr>NikoshBAN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HP</cp:lastModifiedBy>
  <cp:revision>75</cp:revision>
  <dcterms:created xsi:type="dcterms:W3CDTF">2018-09-15T03:30:26Z</dcterms:created>
  <dcterms:modified xsi:type="dcterms:W3CDTF">2020-01-31T06:20:22Z</dcterms:modified>
</cp:coreProperties>
</file>