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2" r:id="rId7"/>
    <p:sldId id="263" r:id="rId8"/>
    <p:sldId id="264" r:id="rId9"/>
    <p:sldId id="265" r:id="rId10"/>
    <p:sldId id="279" r:id="rId11"/>
    <p:sldId id="267" r:id="rId12"/>
    <p:sldId id="269" r:id="rId13"/>
    <p:sldId id="270" r:id="rId14"/>
    <p:sldId id="271" r:id="rId15"/>
    <p:sldId id="276" r:id="rId16"/>
    <p:sldId id="272" r:id="rId17"/>
    <p:sldId id="273" r:id="rId18"/>
    <p:sldId id="278" r:id="rId19"/>
    <p:sldId id="2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462C-4CC7-434B-95EA-1605506D541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6B0F-7F1B-41BF-AE9D-5E743E9F0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5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462C-4CC7-434B-95EA-1605506D541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6B0F-7F1B-41BF-AE9D-5E743E9F0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3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462C-4CC7-434B-95EA-1605506D541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6B0F-7F1B-41BF-AE9D-5E743E9F0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462C-4CC7-434B-95EA-1605506D541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6B0F-7F1B-41BF-AE9D-5E743E9F0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18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462C-4CC7-434B-95EA-1605506D541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6B0F-7F1B-41BF-AE9D-5E743E9F0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8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462C-4CC7-434B-95EA-1605506D541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6B0F-7F1B-41BF-AE9D-5E743E9F0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9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462C-4CC7-434B-95EA-1605506D541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6B0F-7F1B-41BF-AE9D-5E743E9F0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6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462C-4CC7-434B-95EA-1605506D541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6B0F-7F1B-41BF-AE9D-5E743E9F0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5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462C-4CC7-434B-95EA-1605506D541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6B0F-7F1B-41BF-AE9D-5E743E9F0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5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462C-4CC7-434B-95EA-1605506D541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6B0F-7F1B-41BF-AE9D-5E743E9F0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4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462C-4CC7-434B-95EA-1605506D541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6B0F-7F1B-41BF-AE9D-5E743E9F0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7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1462C-4CC7-434B-95EA-1605506D541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16B0F-7F1B-41BF-AE9D-5E743E9F0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7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217575"/>
            <a:ext cx="6954982" cy="186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b="1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327" y="2279073"/>
            <a:ext cx="6206837" cy="445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79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831273" y="1648691"/>
            <a:ext cx="4281054" cy="1898073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rapezoid 2"/>
          <p:cNvSpPr/>
          <p:nvPr/>
        </p:nvSpPr>
        <p:spPr>
          <a:xfrm>
            <a:off x="6109855" y="1814945"/>
            <a:ext cx="2466109" cy="1676400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9379527" y="1149927"/>
            <a:ext cx="2632364" cy="2064328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256" y="180108"/>
            <a:ext cx="4946072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4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685800"/>
            <a:ext cx="6781800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>
                <a:latin typeface="NikoshBAN" pitchFamily="2" charset="0"/>
                <a:cs typeface="NikoshBAN" pitchFamily="2" charset="0"/>
              </a:rPr>
              <a:t>বর্গ এমন একটি চতুর্ভুজ যার 4টি কোণ সমকোণ এবং চারটি বাহুর দৈর্ঘ্য সমান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00600" y="2514600"/>
            <a:ext cx="2819400" cy="243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15001" y="5562601"/>
            <a:ext cx="694421" cy="76944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bn-BD" sz="4400" b="1" dirty="0">
                <a:latin typeface="NikoshBAN" pitchFamily="2" charset="0"/>
                <a:cs typeface="NikoshBAN" pitchFamily="2" charset="0"/>
              </a:rPr>
              <a:t>বর্গ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050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4400" y="4191000"/>
            <a:ext cx="3124200" cy="14465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>
                <a:latin typeface="NikoshBAN" pitchFamily="2" charset="0"/>
                <a:cs typeface="NikoshBAN" pitchFamily="2" charset="0"/>
              </a:rPr>
              <a:t>চতুর্ভুজ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rapezoid 3"/>
          <p:cNvSpPr/>
          <p:nvPr/>
        </p:nvSpPr>
        <p:spPr>
          <a:xfrm>
            <a:off x="4572000" y="762000"/>
            <a:ext cx="3352800" cy="2895600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0600" y="3810000"/>
            <a:ext cx="3200400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আয়ত</a:t>
            </a:r>
            <a:endParaRPr lang="en-US" sz="8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7600" y="838200"/>
            <a:ext cx="5029200" cy="21336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27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62600" y="4419600"/>
            <a:ext cx="1524000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latin typeface="NikoshBAN" pitchFamily="2" charset="0"/>
                <a:cs typeface="NikoshBAN" pitchFamily="2" charset="0"/>
              </a:rPr>
              <a:t>বর্গ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762000"/>
            <a:ext cx="3352800" cy="27432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6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7018" y="193964"/>
            <a:ext cx="6816437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111পৃষ্ঠা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খোল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189" y="1228038"/>
            <a:ext cx="5769231" cy="536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20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4545" y="401782"/>
            <a:ext cx="2521527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3053" y="2008908"/>
            <a:ext cx="6068291" cy="156966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১।লাল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দল-একটি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</a:t>
            </a:r>
            <a:endParaRPr lang="en-US" sz="4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২|নীল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দল-একটি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</a:t>
            </a:r>
            <a:endParaRPr lang="en-US" sz="48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65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2218" y="1371600"/>
            <a:ext cx="5112327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982303"/>
              </p:ext>
            </p:extLst>
          </p:nvPr>
        </p:nvGraphicFramePr>
        <p:xfrm>
          <a:off x="1122219" y="3325091"/>
          <a:ext cx="7287490" cy="928254"/>
        </p:xfrm>
        <a:graphic>
          <a:graphicData uri="http://schemas.openxmlformats.org/drawingml/2006/table">
            <a:tbl>
              <a:tblPr/>
              <a:tblGrid>
                <a:gridCol w="7287490">
                  <a:extLst>
                    <a:ext uri="{9D8B030D-6E8A-4147-A177-3AD203B41FA5}">
                      <a16:colId xmlns:a16="http://schemas.microsoft.com/office/drawing/2014/main" val="3281245957"/>
                    </a:ext>
                  </a:extLst>
                </a:gridCol>
              </a:tblGrid>
              <a:tr h="928254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একটি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আয়ত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আক,একটি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বর্গ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আক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45716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27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2909" y="775855"/>
            <a:ext cx="2424546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881745"/>
            <a:ext cx="10293927" cy="830997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চতুর্ভূজ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সক্ষম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225637"/>
            <a:ext cx="9531928" cy="156966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চতুর্ভূজ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সক্ষম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30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895600" y="471055"/>
            <a:ext cx="7384473" cy="5237018"/>
          </a:xfrm>
          <a:prstGeom prst="cloud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4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438400" y="152400"/>
            <a:ext cx="6664036" cy="2341419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9527" y="3505198"/>
            <a:ext cx="7342909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মাহমুদা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চৌধুরি</a:t>
            </a:r>
            <a:endParaRPr lang="en-US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আশিঘর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আব্বাস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9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064327" y="-110836"/>
            <a:ext cx="7467600" cy="302029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2872" y="3186544"/>
            <a:ext cx="8104909" cy="2862322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শ্রেণী-৩য়</a:t>
            </a:r>
          </a:p>
          <a:p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বিষয়-প্রাথমিক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শিরোনাম-জ্যামিতি</a:t>
            </a:r>
            <a:endPara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তারিখ-২৭-০১-২০২০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সময়-৪০মিনিট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05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5964" y="4807527"/>
            <a:ext cx="2216727" cy="1122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rapezoid 3"/>
          <p:cNvSpPr/>
          <p:nvPr/>
        </p:nvSpPr>
        <p:spPr>
          <a:xfrm>
            <a:off x="4585855" y="4807527"/>
            <a:ext cx="2216727" cy="101138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Data 4"/>
          <p:cNvSpPr/>
          <p:nvPr/>
        </p:nvSpPr>
        <p:spPr>
          <a:xfrm>
            <a:off x="8132618" y="4197927"/>
            <a:ext cx="1316182" cy="153785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2473036" y="484910"/>
            <a:ext cx="6442364" cy="278476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চতুর্ভূজ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55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5417" y="346364"/>
            <a:ext cx="3006437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963" y="2327563"/>
            <a:ext cx="10695709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আকৃতির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চতুর্ভূজ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শনাক্ত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|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3963" y="4613563"/>
            <a:ext cx="11028219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আকতে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24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1066800"/>
            <a:ext cx="6934200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>
                <a:latin typeface="NikoshBAN" pitchFamily="2" charset="0"/>
                <a:cs typeface="NikoshBAN" pitchFamily="2" charset="0"/>
              </a:rPr>
              <a:t>এসো একটি ছবি দেখি.................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419600" y="2057400"/>
            <a:ext cx="3505200" cy="4495800"/>
            <a:chOff x="2895600" y="2057400"/>
            <a:chExt cx="1905000" cy="2895600"/>
          </a:xfrm>
        </p:grpSpPr>
        <p:sp>
          <p:nvSpPr>
            <p:cNvPr id="4" name="Smiley Face 3"/>
            <p:cNvSpPr/>
            <p:nvPr/>
          </p:nvSpPr>
          <p:spPr>
            <a:xfrm>
              <a:off x="3352800" y="2057400"/>
              <a:ext cx="1143000" cy="914400"/>
            </a:xfrm>
            <a:prstGeom prst="smileyFac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Process 4"/>
            <p:cNvSpPr/>
            <p:nvPr/>
          </p:nvSpPr>
          <p:spPr>
            <a:xfrm>
              <a:off x="3352800" y="2971800"/>
              <a:ext cx="1143000" cy="990600"/>
            </a:xfrm>
            <a:prstGeom prst="flowChartProcess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572000" y="2971800"/>
              <a:ext cx="228600" cy="9144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00" y="2971800"/>
              <a:ext cx="228600" cy="9144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191000" y="3962400"/>
              <a:ext cx="228600" cy="9144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352800" y="3962400"/>
              <a:ext cx="228600" cy="9144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Triangle 9"/>
            <p:cNvSpPr/>
            <p:nvPr/>
          </p:nvSpPr>
          <p:spPr>
            <a:xfrm>
              <a:off x="4419600" y="4724400"/>
              <a:ext cx="381000" cy="198119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ight Triangle 10"/>
            <p:cNvSpPr/>
            <p:nvPr/>
          </p:nvSpPr>
          <p:spPr>
            <a:xfrm flipH="1">
              <a:off x="2895600" y="4724400"/>
              <a:ext cx="457200" cy="2286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3494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5455" y="3158836"/>
            <a:ext cx="3463636" cy="1911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Data 2"/>
          <p:cNvSpPr/>
          <p:nvPr/>
        </p:nvSpPr>
        <p:spPr>
          <a:xfrm>
            <a:off x="6012873" y="2840182"/>
            <a:ext cx="3131127" cy="160712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2036" y="3158836"/>
            <a:ext cx="2064328" cy="1911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2836" y="789709"/>
            <a:ext cx="6483928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বলতো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1" y="5264727"/>
            <a:ext cx="2798618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চতুর্ভূজ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70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673" y="332509"/>
            <a:ext cx="957349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ছবিগু্লোর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কোণগুলো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rapezoid 2"/>
          <p:cNvSpPr/>
          <p:nvPr/>
        </p:nvSpPr>
        <p:spPr>
          <a:xfrm>
            <a:off x="1870364" y="2327564"/>
            <a:ext cx="2812472" cy="2092036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26727" y="2355273"/>
            <a:ext cx="3186546" cy="1676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20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6909" y="692727"/>
            <a:ext cx="10474036" cy="769441"/>
          </a:xfrm>
          <a:prstGeom prst="rect">
            <a:avLst/>
          </a:prstGeom>
          <a:noFill/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চতুর্ভূজ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৪টি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কোণই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|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28309" y="5225811"/>
            <a:ext cx="2299854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1743301"/>
            <a:ext cx="6816437" cy="830997"/>
          </a:xfrm>
          <a:prstGeom prst="rect">
            <a:avLst/>
          </a:prstGeom>
          <a:noFill/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আয়তের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বাহুগুলো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14800" y="3117273"/>
            <a:ext cx="3726873" cy="1565563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57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7200" dirty="0" err="1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7200" dirty="0">
            <a:latin typeface="NikoshBAN" panose="02000000000000000000" pitchFamily="2" charset="0"/>
            <a:cs typeface="NikoshBAN" panose="02000000000000000000" pitchFamily="2" charset="0"/>
          </a:defRPr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135</Words>
  <Application>Microsoft Office PowerPoint</Application>
  <PresentationFormat>Widescreen</PresentationFormat>
  <Paragraphs>39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37</cp:revision>
  <dcterms:created xsi:type="dcterms:W3CDTF">2020-01-26T05:21:51Z</dcterms:created>
  <dcterms:modified xsi:type="dcterms:W3CDTF">2020-01-30T03:50:12Z</dcterms:modified>
  <cp:contentStatus/>
</cp:coreProperties>
</file>