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8" r:id="rId3"/>
    <p:sldMasterId id="2147483774" r:id="rId4"/>
    <p:sldMasterId id="2147483792" r:id="rId5"/>
    <p:sldMasterId id="2147483828" r:id="rId6"/>
  </p:sldMasterIdLst>
  <p:sldIdLst>
    <p:sldId id="256" r:id="rId7"/>
    <p:sldId id="257" r:id="rId8"/>
    <p:sldId id="258" r:id="rId9"/>
    <p:sldId id="260" r:id="rId10"/>
    <p:sldId id="261" r:id="rId11"/>
    <p:sldId id="25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41C7A7"/>
    <a:srgbClr val="78A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9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1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9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5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4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9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928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4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2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38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0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930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9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8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76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05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6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838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3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63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2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3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1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7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83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4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5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0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0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2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7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6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40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593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2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005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1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86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1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7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9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5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99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6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4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71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59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1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33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3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0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199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35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8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1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1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32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6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6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97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4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5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2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08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7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826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0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42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62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91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27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7843BA-47F5-4170-97A0-0520D85F085D}" type="datetimeFigureOut">
              <a:rPr lang="en-US" smtClean="0"/>
              <a:t>31-Jan-20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73A275-3E11-4F8E-A50C-9FD696C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1A2D08-E7C2-4DBB-B870-D2AC72F87EF9}"/>
              </a:ext>
            </a:extLst>
          </p:cNvPr>
          <p:cNvGrpSpPr/>
          <p:nvPr/>
        </p:nvGrpSpPr>
        <p:grpSpPr>
          <a:xfrm>
            <a:off x="1209821" y="1290711"/>
            <a:ext cx="9017391" cy="4276578"/>
            <a:chOff x="925099" y="298940"/>
            <a:chExt cx="9974798" cy="5655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C0EF1E-93DC-41B0-A52B-57063AAF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9" y="298940"/>
              <a:ext cx="6349104" cy="56555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907A13-714F-47E8-B52B-4492EDD7B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272" y="4268519"/>
              <a:ext cx="2714625" cy="1685925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3F2910-AE2F-40B2-AE7D-04159DB9C76A}"/>
              </a:ext>
            </a:extLst>
          </p:cNvPr>
          <p:cNvSpPr/>
          <p:nvPr/>
        </p:nvSpPr>
        <p:spPr>
          <a:xfrm>
            <a:off x="4362668" y="2333454"/>
            <a:ext cx="3765454" cy="2191092"/>
          </a:xfrm>
          <a:prstGeom prst="roundRect">
            <a:avLst/>
          </a:prstGeom>
          <a:solidFill>
            <a:srgbClr val="FF66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2831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41679F-5AA4-47C2-BF0A-6707F220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368507"/>
            <a:ext cx="5556740" cy="423162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7F7EFBCA-9296-419E-B5C2-1DF1793D9667}"/>
              </a:ext>
            </a:extLst>
          </p:cNvPr>
          <p:cNvSpPr/>
          <p:nvPr/>
        </p:nvSpPr>
        <p:spPr>
          <a:xfrm>
            <a:off x="1158241" y="815924"/>
            <a:ext cx="3812344" cy="1026943"/>
          </a:xfrm>
          <a:prstGeom prst="wedgeRectCallout">
            <a:avLst>
              <a:gd name="adj1" fmla="val -42502"/>
              <a:gd name="adj2" fmla="val 74678"/>
            </a:avLst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FEA9E-1AA0-453D-AE95-D66D3180BCBC}"/>
              </a:ext>
            </a:extLst>
          </p:cNvPr>
          <p:cNvSpPr txBox="1"/>
          <p:nvPr/>
        </p:nvSpPr>
        <p:spPr>
          <a:xfrm>
            <a:off x="1594338" y="4353414"/>
            <a:ext cx="675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reading words by groups -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cup.</a:t>
            </a:r>
          </a:p>
        </p:txBody>
      </p:sp>
    </p:spTree>
    <p:extLst>
      <p:ext uri="{BB962C8B-B14F-4D97-AF65-F5344CB8AC3E}">
        <p14:creationId xmlns:p14="http://schemas.microsoft.com/office/powerpoint/2010/main" val="20278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639D4635-B635-42F9-94A2-05CC09CB13A2}"/>
              </a:ext>
            </a:extLst>
          </p:cNvPr>
          <p:cNvSpPr/>
          <p:nvPr/>
        </p:nvSpPr>
        <p:spPr>
          <a:xfrm>
            <a:off x="2321168" y="633047"/>
            <a:ext cx="1814733" cy="1322363"/>
          </a:xfrm>
          <a:prstGeom prst="flowChartMagneticDisk">
            <a:avLst/>
          </a:prstGeom>
          <a:solidFill>
            <a:srgbClr val="FF66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61E2E-BA62-407C-A947-4008C667FE59}"/>
              </a:ext>
            </a:extLst>
          </p:cNvPr>
          <p:cNvSpPr txBox="1"/>
          <p:nvPr/>
        </p:nvSpPr>
        <p:spPr>
          <a:xfrm>
            <a:off x="2759610" y="3301224"/>
            <a:ext cx="867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be ask to students for write words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ant,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book.</a:t>
            </a:r>
          </a:p>
        </p:txBody>
      </p:sp>
    </p:spTree>
    <p:extLst>
      <p:ext uri="{BB962C8B-B14F-4D97-AF65-F5344CB8AC3E}">
        <p14:creationId xmlns:p14="http://schemas.microsoft.com/office/powerpoint/2010/main" val="39148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>
            <a:extLst>
              <a:ext uri="{FF2B5EF4-FFF2-40B4-BE49-F238E27FC236}">
                <a16:creationId xmlns:a16="http://schemas.microsoft.com/office/drawing/2014/main" id="{756C5376-D864-49F4-821E-18584963E0E4}"/>
              </a:ext>
            </a:extLst>
          </p:cNvPr>
          <p:cNvSpPr/>
          <p:nvPr/>
        </p:nvSpPr>
        <p:spPr>
          <a:xfrm flipH="1">
            <a:off x="1752599" y="726655"/>
            <a:ext cx="5905499" cy="707886"/>
          </a:xfrm>
          <a:prstGeom prst="flowChartInputOutput">
            <a:avLst/>
          </a:prstGeom>
          <a:solidFill>
            <a:srgbClr val="41C7A7"/>
          </a:solidFill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7AE51-D179-46AD-AA1C-1A96E0E3772E}"/>
              </a:ext>
            </a:extLst>
          </p:cNvPr>
          <p:cNvSpPr txBox="1"/>
          <p:nvPr/>
        </p:nvSpPr>
        <p:spPr>
          <a:xfrm>
            <a:off x="1104900" y="21209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479A2B-E21B-4482-959C-6834CF7CDABE}"/>
              </a:ext>
            </a:extLst>
          </p:cNvPr>
          <p:cNvGrpSpPr/>
          <p:nvPr/>
        </p:nvGrpSpPr>
        <p:grpSpPr>
          <a:xfrm>
            <a:off x="2122486" y="3135535"/>
            <a:ext cx="1660526" cy="914400"/>
            <a:chOff x="2038349" y="3429000"/>
            <a:chExt cx="1660526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28E1DE1-FE00-43D9-8548-F590F6E2B678}"/>
                </a:ext>
              </a:extLst>
            </p:cNvPr>
            <p:cNvSpPr/>
            <p:nvPr/>
          </p:nvSpPr>
          <p:spPr>
            <a:xfrm>
              <a:off x="2038349" y="3429000"/>
              <a:ext cx="914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B01A0-724C-4F55-BA16-6576BDF8BB08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50" y="4127500"/>
              <a:ext cx="746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0728C6-BE0D-49E8-8C7F-CCF295C94644}"/>
              </a:ext>
            </a:extLst>
          </p:cNvPr>
          <p:cNvGrpSpPr/>
          <p:nvPr/>
        </p:nvGrpSpPr>
        <p:grpSpPr>
          <a:xfrm>
            <a:off x="2163223" y="4353367"/>
            <a:ext cx="1660525" cy="914400"/>
            <a:chOff x="2038349" y="4368801"/>
            <a:chExt cx="1660525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C10A47-90CF-41C3-84CE-2B0ADDF15C39}"/>
                </a:ext>
              </a:extLst>
            </p:cNvPr>
            <p:cNvSpPr/>
            <p:nvPr/>
          </p:nvSpPr>
          <p:spPr>
            <a:xfrm>
              <a:off x="2038349" y="4368801"/>
              <a:ext cx="914400" cy="914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FF766A-0B59-40DB-81EF-922D41547703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49" y="5107348"/>
              <a:ext cx="746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87CF18-4C3F-4ED0-B1B0-989413D2B725}"/>
              </a:ext>
            </a:extLst>
          </p:cNvPr>
          <p:cNvGrpSpPr/>
          <p:nvPr/>
        </p:nvGrpSpPr>
        <p:grpSpPr>
          <a:xfrm>
            <a:off x="2206623" y="5435393"/>
            <a:ext cx="1660525" cy="914400"/>
            <a:chOff x="2038349" y="5426215"/>
            <a:chExt cx="1660525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D24896-994E-4000-B8E0-76BCBEF1EF0E}"/>
                </a:ext>
              </a:extLst>
            </p:cNvPr>
            <p:cNvSpPr/>
            <p:nvPr/>
          </p:nvSpPr>
          <p:spPr>
            <a:xfrm>
              <a:off x="2038349" y="5426215"/>
              <a:ext cx="914400" cy="914400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D8D229-1DDF-4586-9791-82DCB0D02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49" y="5964284"/>
              <a:ext cx="746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959C1B4-C84B-41A9-997F-90CA54C3BCAF}"/>
              </a:ext>
            </a:extLst>
          </p:cNvPr>
          <p:cNvSpPr/>
          <p:nvPr/>
        </p:nvSpPr>
        <p:spPr>
          <a:xfrm>
            <a:off x="7366000" y="2923743"/>
            <a:ext cx="1600200" cy="9144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A---t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C7B6E-DB50-4AF5-9F3B-FBB9BD225EFF}"/>
              </a:ext>
            </a:extLst>
          </p:cNvPr>
          <p:cNvSpPr/>
          <p:nvPr/>
        </p:nvSpPr>
        <p:spPr>
          <a:xfrm>
            <a:off x="7366000" y="4127500"/>
            <a:ext cx="1600200" cy="908051"/>
          </a:xfrm>
          <a:prstGeom prst="rect">
            <a:avLst/>
          </a:prstGeom>
          <a:solidFill>
            <a:srgbClr val="41C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B---t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ACCE66-71B3-4A16-A118-42475E78FA41}"/>
              </a:ext>
            </a:extLst>
          </p:cNvPr>
          <p:cNvSpPr/>
          <p:nvPr/>
        </p:nvSpPr>
        <p:spPr>
          <a:xfrm>
            <a:off x="7366000" y="5426215"/>
            <a:ext cx="16002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C---p</a:t>
            </a:r>
          </a:p>
        </p:txBody>
      </p:sp>
    </p:spTree>
    <p:extLst>
      <p:ext uri="{BB962C8B-B14F-4D97-AF65-F5344CB8AC3E}">
        <p14:creationId xmlns:p14="http://schemas.microsoft.com/office/powerpoint/2010/main" val="28239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135AFA-D8D6-46C6-AB19-B66302C833B5}"/>
              </a:ext>
            </a:extLst>
          </p:cNvPr>
          <p:cNvSpPr/>
          <p:nvPr/>
        </p:nvSpPr>
        <p:spPr>
          <a:xfrm>
            <a:off x="3543300" y="1663700"/>
            <a:ext cx="3416300" cy="914400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BEEF7-31FC-4216-8973-9AFE374F1D6C}"/>
              </a:ext>
            </a:extLst>
          </p:cNvPr>
          <p:cNvSpPr txBox="1"/>
          <p:nvPr/>
        </p:nvSpPr>
        <p:spPr>
          <a:xfrm>
            <a:off x="1981200" y="3429000"/>
            <a:ext cx="781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write words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ant,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lines from home.</a:t>
            </a:r>
          </a:p>
        </p:txBody>
      </p:sp>
    </p:spTree>
    <p:extLst>
      <p:ext uri="{BB962C8B-B14F-4D97-AF65-F5344CB8AC3E}">
        <p14:creationId xmlns:p14="http://schemas.microsoft.com/office/powerpoint/2010/main" val="19829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D141E-28EF-4834-8416-68E818E65BA7}"/>
              </a:ext>
            </a:extLst>
          </p:cNvPr>
          <p:cNvSpPr/>
          <p:nvPr/>
        </p:nvSpPr>
        <p:spPr>
          <a:xfrm>
            <a:off x="2247900" y="1092200"/>
            <a:ext cx="6286500" cy="914400"/>
          </a:xfrm>
          <a:prstGeom prst="roundRect">
            <a:avLst/>
          </a:prstGeom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E7E9A-AAEA-48D2-88E2-2DD0F161D05F}"/>
              </a:ext>
            </a:extLst>
          </p:cNvPr>
          <p:cNvSpPr txBox="1"/>
          <p:nvPr/>
        </p:nvSpPr>
        <p:spPr>
          <a:xfrm>
            <a:off x="752241" y="3174386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2BEC7344-0723-41A2-AD0F-3FB2429EC2E1}"/>
              </a:ext>
            </a:extLst>
          </p:cNvPr>
          <p:cNvSpPr/>
          <p:nvPr/>
        </p:nvSpPr>
        <p:spPr>
          <a:xfrm>
            <a:off x="4794533" y="3493725"/>
            <a:ext cx="1193234" cy="696324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37D9C-2886-4833-A2F7-2257E2BE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43" y="2335236"/>
            <a:ext cx="4783016" cy="28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BCA9560-CB85-4747-BABC-4038ED3B6FF6}"/>
              </a:ext>
            </a:extLst>
          </p:cNvPr>
          <p:cNvSpPr/>
          <p:nvPr/>
        </p:nvSpPr>
        <p:spPr>
          <a:xfrm>
            <a:off x="2658794" y="225083"/>
            <a:ext cx="5964701" cy="1350499"/>
          </a:xfrm>
          <a:prstGeom prst="round2DiagRect">
            <a:avLst/>
          </a:prstGeom>
          <a:solidFill>
            <a:srgbClr val="FFC000"/>
          </a:solidFill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171AF-E7B7-469A-A46B-51A2D3A2DD1F}"/>
              </a:ext>
            </a:extLst>
          </p:cNvPr>
          <p:cNvSpPr txBox="1"/>
          <p:nvPr/>
        </p:nvSpPr>
        <p:spPr>
          <a:xfrm>
            <a:off x="2658794" y="2459504"/>
            <a:ext cx="7183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 ching murung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Chioni para govt.  Primary school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2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F15B54F-B3C2-43D9-AFA5-C12D03C92B6A}"/>
              </a:ext>
            </a:extLst>
          </p:cNvPr>
          <p:cNvSpPr/>
          <p:nvPr/>
        </p:nvSpPr>
        <p:spPr>
          <a:xfrm>
            <a:off x="784273" y="439413"/>
            <a:ext cx="6337301" cy="1385063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 introduce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8559F-6675-4DC0-A681-848F84177013}"/>
              </a:ext>
            </a:extLst>
          </p:cNvPr>
          <p:cNvSpPr txBox="1"/>
          <p:nvPr/>
        </p:nvSpPr>
        <p:spPr>
          <a:xfrm>
            <a:off x="6207370" y="2309735"/>
            <a:ext cx="5326966" cy="34163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Unit-1 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1-3(A,B), page-3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Date:2/2/2020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8E0A-4691-4F7D-A393-072EC621F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09" y="1253391"/>
            <a:ext cx="3305636" cy="395342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44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46B07-B0A0-4D33-AD41-1A25FBF934A0}"/>
              </a:ext>
            </a:extLst>
          </p:cNvPr>
          <p:cNvSpPr/>
          <p:nvPr/>
        </p:nvSpPr>
        <p:spPr>
          <a:xfrm>
            <a:off x="984740" y="357283"/>
            <a:ext cx="6288256" cy="1308294"/>
          </a:xfrm>
          <a:prstGeom prst="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1AE20-6D83-4856-90A4-8C5236674743}"/>
              </a:ext>
            </a:extLst>
          </p:cNvPr>
          <p:cNvSpPr txBox="1"/>
          <p:nvPr/>
        </p:nvSpPr>
        <p:spPr>
          <a:xfrm>
            <a:off x="1688124" y="1955409"/>
            <a:ext cx="9340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1.1.1-Become familiar with English sounds by listening to common English words.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1.1.1-Repeat after the teacher simple words and phrases with proper sounds and stress.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1.1.2-Say simple words and phrases with proper sounds and stress.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1.3.1-Recognize and read the names of objects having the same initial and final sounds.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9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DA4C0C5B-1B85-41A2-81A3-39635467A644}"/>
              </a:ext>
            </a:extLst>
          </p:cNvPr>
          <p:cNvSpPr/>
          <p:nvPr/>
        </p:nvSpPr>
        <p:spPr>
          <a:xfrm flipH="1">
            <a:off x="1364563" y="633045"/>
            <a:ext cx="3763108" cy="1378635"/>
          </a:xfrm>
          <a:prstGeom prst="cube">
            <a:avLst/>
          </a:prstGeom>
          <a:solidFill>
            <a:srgbClr val="FF66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53CF7-A6A2-4D4B-8523-CC9BCEBB8081}"/>
              </a:ext>
            </a:extLst>
          </p:cNvPr>
          <p:cNvSpPr txBox="1"/>
          <p:nvPr/>
        </p:nvSpPr>
        <p:spPr>
          <a:xfrm>
            <a:off x="5732582" y="2126773"/>
            <a:ext cx="404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Lets see to videos-</a:t>
            </a:r>
          </a:p>
        </p:txBody>
      </p:sp>
    </p:spTree>
    <p:extLst>
      <p:ext uri="{BB962C8B-B14F-4D97-AF65-F5344CB8AC3E}">
        <p14:creationId xmlns:p14="http://schemas.microsoft.com/office/powerpoint/2010/main" val="24796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D30FA92-8BD4-4D94-A505-FE890E3B344F}"/>
              </a:ext>
            </a:extLst>
          </p:cNvPr>
          <p:cNvSpPr/>
          <p:nvPr/>
        </p:nvSpPr>
        <p:spPr>
          <a:xfrm>
            <a:off x="2677550" y="1209821"/>
            <a:ext cx="4989341" cy="1015662"/>
          </a:xfrm>
          <a:prstGeom prst="flowChartProcess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DC379-9953-46C0-AEE9-054F4E164E7E}"/>
              </a:ext>
            </a:extLst>
          </p:cNvPr>
          <p:cNvSpPr txBox="1"/>
          <p:nvPr/>
        </p:nvSpPr>
        <p:spPr>
          <a:xfrm>
            <a:off x="5908431" y="2743200"/>
            <a:ext cx="323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</a:p>
        </p:txBody>
      </p:sp>
    </p:spTree>
    <p:extLst>
      <p:ext uri="{BB962C8B-B14F-4D97-AF65-F5344CB8AC3E}">
        <p14:creationId xmlns:p14="http://schemas.microsoft.com/office/powerpoint/2010/main" val="9927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54A0E97D-65A8-4DA6-95F6-B633EFCCC4AE}"/>
              </a:ext>
            </a:extLst>
          </p:cNvPr>
          <p:cNvSpPr/>
          <p:nvPr/>
        </p:nvSpPr>
        <p:spPr>
          <a:xfrm>
            <a:off x="351692" y="264826"/>
            <a:ext cx="4543866" cy="1026941"/>
          </a:xfrm>
          <a:prstGeom prst="cube">
            <a:avLst/>
          </a:prstGeom>
          <a:solidFill>
            <a:srgbClr val="00B05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1A7C1-F019-464C-BF9A-C129A3F49F92}"/>
              </a:ext>
            </a:extLst>
          </p:cNvPr>
          <p:cNvSpPr txBox="1"/>
          <p:nvPr/>
        </p:nvSpPr>
        <p:spPr>
          <a:xfrm>
            <a:off x="5219114" y="1291767"/>
            <a:ext cx="36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see the picture-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E84C9-93E1-4E76-BDC5-4B72126C8023}"/>
              </a:ext>
            </a:extLst>
          </p:cNvPr>
          <p:cNvSpPr/>
          <p:nvPr/>
        </p:nvSpPr>
        <p:spPr>
          <a:xfrm>
            <a:off x="7659857" y="2290967"/>
            <a:ext cx="2489983" cy="8571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CF7BE-F965-4B5F-8DE3-00D22EE3D76E}"/>
              </a:ext>
            </a:extLst>
          </p:cNvPr>
          <p:cNvSpPr/>
          <p:nvPr/>
        </p:nvSpPr>
        <p:spPr>
          <a:xfrm>
            <a:off x="7659857" y="3788120"/>
            <a:ext cx="2489983" cy="8571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F41477-5C03-4FDB-9CA5-27A2917ECA39}"/>
              </a:ext>
            </a:extLst>
          </p:cNvPr>
          <p:cNvSpPr/>
          <p:nvPr/>
        </p:nvSpPr>
        <p:spPr>
          <a:xfrm>
            <a:off x="5181598" y="1982931"/>
            <a:ext cx="1191065" cy="13194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EDDD2-CBD0-42FC-B877-DAF4EEB66721}"/>
              </a:ext>
            </a:extLst>
          </p:cNvPr>
          <p:cNvSpPr/>
          <p:nvPr/>
        </p:nvSpPr>
        <p:spPr>
          <a:xfrm>
            <a:off x="5181598" y="3492217"/>
            <a:ext cx="1191064" cy="13194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BACE6C-1E67-48F7-BC1B-A586AC6E1AF8}"/>
              </a:ext>
            </a:extLst>
          </p:cNvPr>
          <p:cNvSpPr/>
          <p:nvPr/>
        </p:nvSpPr>
        <p:spPr>
          <a:xfrm>
            <a:off x="5219114" y="5109032"/>
            <a:ext cx="1191064" cy="1319457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E1EE9-95EA-4B88-B289-420999B41F3E}"/>
              </a:ext>
            </a:extLst>
          </p:cNvPr>
          <p:cNvSpPr/>
          <p:nvPr/>
        </p:nvSpPr>
        <p:spPr>
          <a:xfrm>
            <a:off x="7659857" y="5417067"/>
            <a:ext cx="2489983" cy="857124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B70D95-0679-4DDE-AFA3-3C62FF8AA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8775" r="6542" b="17912"/>
          <a:stretch/>
        </p:blipFill>
        <p:spPr>
          <a:xfrm>
            <a:off x="2835811" y="2059799"/>
            <a:ext cx="1702190" cy="131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8C057E-D2DE-413C-B923-3DA6D7EB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10" y="3429000"/>
            <a:ext cx="1702191" cy="1501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DB72F-E98F-4B8E-BE1C-24742DE45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15015" r="15505" b="3304"/>
          <a:stretch/>
        </p:blipFill>
        <p:spPr>
          <a:xfrm>
            <a:off x="2835810" y="5160324"/>
            <a:ext cx="1890935" cy="126816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90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C99D1-F6A4-4027-ABBA-D12BECD83DB6}"/>
              </a:ext>
            </a:extLst>
          </p:cNvPr>
          <p:cNvSpPr txBox="1"/>
          <p:nvPr/>
        </p:nvSpPr>
        <p:spPr>
          <a:xfrm>
            <a:off x="1772530" y="984738"/>
            <a:ext cx="7723162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play Bingo game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81EB2-0D35-4D06-8B22-FFE47159CA80}"/>
              </a:ext>
            </a:extLst>
          </p:cNvPr>
          <p:cNvSpPr/>
          <p:nvPr/>
        </p:nvSpPr>
        <p:spPr>
          <a:xfrm>
            <a:off x="1495863" y="2535699"/>
            <a:ext cx="1828800" cy="1786597"/>
          </a:xfrm>
          <a:prstGeom prst="ellipse">
            <a:avLst/>
          </a:prstGeom>
          <a:solidFill>
            <a:srgbClr val="FF66FF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D74E8A-790E-4C74-B7FE-9AC4A0A759BF}"/>
              </a:ext>
            </a:extLst>
          </p:cNvPr>
          <p:cNvSpPr/>
          <p:nvPr/>
        </p:nvSpPr>
        <p:spPr>
          <a:xfrm>
            <a:off x="4581379" y="2535700"/>
            <a:ext cx="1828800" cy="1786597"/>
          </a:xfrm>
          <a:prstGeom prst="ellipse">
            <a:avLst/>
          </a:prstGeom>
          <a:solidFill>
            <a:srgbClr val="92D050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AC2FE1-DAB4-46DA-9D7A-A14F519A220B}"/>
              </a:ext>
            </a:extLst>
          </p:cNvPr>
          <p:cNvSpPr/>
          <p:nvPr/>
        </p:nvSpPr>
        <p:spPr>
          <a:xfrm>
            <a:off x="7868530" y="2535701"/>
            <a:ext cx="1913207" cy="1786597"/>
          </a:xfrm>
          <a:prstGeom prst="ellipse">
            <a:avLst/>
          </a:prstGeo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17446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5620C-BEE9-4D1F-8E74-AE286C9B9CCE}"/>
              </a:ext>
            </a:extLst>
          </p:cNvPr>
          <p:cNvSpPr txBox="1"/>
          <p:nvPr/>
        </p:nvSpPr>
        <p:spPr>
          <a:xfrm>
            <a:off x="1069143" y="687028"/>
            <a:ext cx="901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will reading the words and students trace with teacher.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3B6F4-BBD5-46B9-9AEA-745B9537F73B}"/>
              </a:ext>
            </a:extLst>
          </p:cNvPr>
          <p:cNvSpPr/>
          <p:nvPr/>
        </p:nvSpPr>
        <p:spPr>
          <a:xfrm>
            <a:off x="1196380" y="4572002"/>
            <a:ext cx="1744394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Aa- 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4523A-A1CA-4FC8-8B24-2CBC8E0821DD}"/>
              </a:ext>
            </a:extLst>
          </p:cNvPr>
          <p:cNvSpPr/>
          <p:nvPr/>
        </p:nvSpPr>
        <p:spPr>
          <a:xfrm>
            <a:off x="4909627" y="4656407"/>
            <a:ext cx="163653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Bb-bat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2C2BE-24D3-4015-A4C2-50F968946F17}"/>
              </a:ext>
            </a:extLst>
          </p:cNvPr>
          <p:cNvSpPr/>
          <p:nvPr/>
        </p:nvSpPr>
        <p:spPr>
          <a:xfrm>
            <a:off x="8993947" y="4656407"/>
            <a:ext cx="2189868" cy="10550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Cc- Cup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699C-D430-4452-9068-CC47BD5BB4F2}"/>
              </a:ext>
            </a:extLst>
          </p:cNvPr>
          <p:cNvGrpSpPr/>
          <p:nvPr/>
        </p:nvGrpSpPr>
        <p:grpSpPr>
          <a:xfrm>
            <a:off x="569722" y="1887357"/>
            <a:ext cx="10475982" cy="2471485"/>
            <a:chOff x="569722" y="1887357"/>
            <a:chExt cx="10475982" cy="24714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E46309-0B66-4AA1-A2AE-C0CAC3792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22" y="2285998"/>
              <a:ext cx="3471718" cy="19904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DAF824-9158-496E-9E89-6F7D2930E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641" y="1887357"/>
              <a:ext cx="2145873" cy="239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BDB952-64BF-4D60-8345-1432314AB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2" y="2291632"/>
              <a:ext cx="2759832" cy="2067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9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Sl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218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Century Gothic</vt:lpstr>
      <vt:lpstr>Century Schoolbook</vt:lpstr>
      <vt:lpstr>Corbel</vt:lpstr>
      <vt:lpstr>Gill Sans MT</vt:lpstr>
      <vt:lpstr>NikoshBAN</vt:lpstr>
      <vt:lpstr>Times New Roman</vt:lpstr>
      <vt:lpstr>Trebuchet MS</vt:lpstr>
      <vt:lpstr>Tw Cen MT</vt:lpstr>
      <vt:lpstr>Wingdings 3</vt:lpstr>
      <vt:lpstr>Gallery</vt:lpstr>
      <vt:lpstr>Slice</vt:lpstr>
      <vt:lpstr>Feathered</vt:lpstr>
      <vt:lpstr>Ion</vt:lpstr>
      <vt:lpstr>Circuit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112</cp:revision>
  <dcterms:created xsi:type="dcterms:W3CDTF">2020-01-30T02:08:01Z</dcterms:created>
  <dcterms:modified xsi:type="dcterms:W3CDTF">2020-01-31T17:27:23Z</dcterms:modified>
</cp:coreProperties>
</file>