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67" r:id="rId13"/>
    <p:sldId id="273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E4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86FD7-AC08-459C-9DBB-2F97AE9FF4A2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9F50E-07E4-41D7-8A73-31A6B671B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9F50E-07E4-41D7-8A73-31A6B671B7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4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6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5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8045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15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1977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03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38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2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9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4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6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8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3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2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3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  <p:sldLayoutId id="2147483998" r:id="rId15"/>
    <p:sldLayoutId id="21474839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2999"/>
            <a:ext cx="8686800" cy="4861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152400"/>
            <a:ext cx="38100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C000"/>
                </a:solidFill>
              </a:rPr>
              <a:t>স্বাগতম</a:t>
            </a:r>
            <a:endParaRPr lang="en-US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5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24908" y="1347985"/>
            <a:ext cx="68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00" y="243948"/>
            <a:ext cx="6172200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বাছাই</a:t>
            </a:r>
            <a:endParaRPr lang="en-US" sz="6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8716" y="1596825"/>
            <a:ext cx="2345005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মিছামিছি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8717" y="2726972"/>
            <a:ext cx="2345005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উঁচিয়ে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665478" y="1748865"/>
            <a:ext cx="1028439" cy="467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2703317" y="2880444"/>
            <a:ext cx="990600" cy="524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908592" y="1627604"/>
            <a:ext cx="3863807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93512" y="2726972"/>
            <a:ext cx="3878888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879" y="4504574"/>
            <a:ext cx="254143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কানামাছি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815408" y="4519263"/>
            <a:ext cx="990600" cy="524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92067" y="3965965"/>
            <a:ext cx="3880332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খেলোয়ারের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অভিনয়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3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7" grpId="0" animBg="1"/>
      <p:bldP spid="28" grpId="0" animBg="1"/>
      <p:bldP spid="32" grpId="0" animBg="1"/>
      <p:bldP spid="33" grpId="0" animBg="1"/>
      <p:bldP spid="6" grpId="0" animBg="1"/>
      <p:bldP spid="2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1881" y="631058"/>
            <a:ext cx="343715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57400"/>
            <a:ext cx="28956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100" y="3581400"/>
            <a:ext cx="2895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76800"/>
            <a:ext cx="26670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63922" y="3563926"/>
            <a:ext cx="1219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048000" y="2213521"/>
            <a:ext cx="1219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036627" y="4918620"/>
            <a:ext cx="1219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24400" y="2129880"/>
            <a:ext cx="8382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প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49816" y="3581400"/>
            <a:ext cx="762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চ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4918620"/>
            <a:ext cx="6858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ক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75676" y="2122618"/>
            <a:ext cx="579659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ও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6362700" y="2122618"/>
            <a:ext cx="26289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র(র-</a:t>
            </a:r>
            <a:r>
              <a:rPr lang="en-US" sz="4400" dirty="0" err="1" smtClean="0"/>
              <a:t>ফলা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5704109" y="3596355"/>
            <a:ext cx="8001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ও</a:t>
            </a:r>
            <a:endParaRPr lang="en-US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6606654" y="3596355"/>
            <a:ext cx="8382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ছ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12073" y="4918619"/>
            <a:ext cx="8382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ও</a:t>
            </a:r>
            <a:endParaRPr lang="en-US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6575946" y="4911227"/>
            <a:ext cx="1065947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2582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  <p:bldP spid="4" grpId="0" animBg="1"/>
      <p:bldP spid="5" grpId="1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31242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066790"/>
              </p:ext>
            </p:extLst>
          </p:nvPr>
        </p:nvGraphicFramePr>
        <p:xfrm>
          <a:off x="152400" y="1219200"/>
          <a:ext cx="845820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752600"/>
                <a:gridCol w="4876800"/>
              </a:tblGrid>
              <a:tr h="3407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সদস্য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প্রদত্ত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4284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হা-ডু-ডু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নতুন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বাছাই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563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বৌচি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 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যুক্তবর্ণযুক্ত</a:t>
                      </a:r>
                      <a:r>
                        <a:rPr lang="en-US" sz="3200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lang="en-US" sz="3200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বাছাই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ফুলটুক্কা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 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নতুন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দিয়ে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বাক্য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তৈরী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কানামাছি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 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i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যুক্তবর্ণযুক্ত</a:t>
                      </a:r>
                      <a:r>
                        <a:rPr lang="en-US" sz="3200" i="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i="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lang="en-US" sz="3200" i="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i="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দিয়ে</a:t>
                      </a:r>
                      <a:r>
                        <a:rPr lang="en-US" sz="3200" i="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i="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বাক্য</a:t>
                      </a:r>
                      <a:r>
                        <a:rPr lang="en-US" sz="3200" i="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i="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তৈরী</a:t>
                      </a:r>
                      <a:endParaRPr lang="en-US" sz="3200" i="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ইচিং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বিচিং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কানামাছি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খেলা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সম্পর্কে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৫টি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বাক্য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তৈরী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17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9144000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/>
              <a:t>শিক্ষার্থীর</a:t>
            </a:r>
            <a:r>
              <a:rPr lang="en-US" sz="5400" dirty="0" smtClean="0"/>
              <a:t> </a:t>
            </a:r>
            <a:r>
              <a:rPr lang="en-US" sz="5400" dirty="0" err="1" smtClean="0">
                <a:latin typeface="+mj-lt"/>
              </a:rPr>
              <a:t>একক</a:t>
            </a:r>
            <a:r>
              <a:rPr lang="en-US" sz="5400" dirty="0" smtClean="0"/>
              <a:t> </a:t>
            </a:r>
            <a:r>
              <a:rPr lang="en-US" sz="5400" dirty="0" err="1" smtClean="0"/>
              <a:t>সরব</a:t>
            </a:r>
            <a:r>
              <a:rPr lang="en-US" sz="5400" dirty="0" smtClean="0"/>
              <a:t> </a:t>
            </a:r>
            <a:r>
              <a:rPr lang="en-US" sz="5400" dirty="0" err="1" smtClean="0"/>
              <a:t>পাঠ</a:t>
            </a:r>
            <a:endParaRPr lang="en-US" sz="5400" dirty="0" smtClean="0"/>
          </a:p>
          <a:p>
            <a:r>
              <a:rPr lang="en-US" sz="5400" dirty="0" err="1" smtClean="0"/>
              <a:t>পৃষ্ঠা</a:t>
            </a:r>
            <a:r>
              <a:rPr lang="en-US" sz="5400" dirty="0" smtClean="0"/>
              <a:t> </a:t>
            </a:r>
            <a:r>
              <a:rPr lang="en-US" sz="5400" dirty="0" err="1" smtClean="0"/>
              <a:t>নং</a:t>
            </a:r>
            <a:r>
              <a:rPr lang="en-US" sz="5400" dirty="0" smtClean="0"/>
              <a:t>(৬২-৬৩)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7407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815" y="256076"/>
            <a:ext cx="71628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386" y="1234913"/>
            <a:ext cx="75819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১.খেলাটির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3074" y="1930703"/>
            <a:ext cx="754721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.কার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বেঁধেছিল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6950" y="2703241"/>
            <a:ext cx="750058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৩.রাতুলের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কয়টা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আংগুল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উঁচিয়ে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ধরেছিল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2388" y="3523288"/>
            <a:ext cx="747514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.রাতুল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দিয়েছিল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15" y="4343335"/>
            <a:ext cx="754721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.উত্তর </a:t>
            </a:r>
            <a:r>
              <a:rPr lang="en-US" sz="2800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হাসলো</a:t>
            </a:r>
            <a:r>
              <a:rPr lang="en-US" sz="28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8815" y="5011814"/>
            <a:ext cx="754721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70359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8750"/>
            <a:ext cx="2598789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868574"/>
            <a:ext cx="9144000" cy="12019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কানামাছি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4648200"/>
            <a:ext cx="914399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কানামাছি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809079"/>
            <a:ext cx="9144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জানলাম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8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276600"/>
            <a:ext cx="8298211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0354" y="990600"/>
            <a:ext cx="3674404" cy="120032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8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3211" y="3192439"/>
            <a:ext cx="3958388" cy="2400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00400"/>
            <a:ext cx="4652211" cy="240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3211" y="197040"/>
            <a:ext cx="3505200" cy="2436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6801" y="-2735239"/>
            <a:ext cx="350520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228600"/>
            <a:ext cx="3962401" cy="240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7853" y="5750004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6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62000"/>
            <a:ext cx="52578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" y="2156254"/>
            <a:ext cx="6515100" cy="34778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বানী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4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 smtClean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কুরুয়া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কালিহাতি</a:t>
            </a:r>
            <a:endParaRPr lang="en-US" sz="4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46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685800"/>
            <a:ext cx="2247731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362200"/>
            <a:ext cx="8153400" cy="34163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শ্রেণিঃতৃতীয়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পাঠঃকানামাছি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ভোঁ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পাঠ্যাংশঃএবার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-------------------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সময়ঃ৪৫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5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6" y="36394"/>
            <a:ext cx="8763000" cy="661719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১.১.১-১.১.২:বর্ণ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শব্দ,বাক্য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১.২.১:পরিচিত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বর্ণনামূলক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৩.১.২:পরিচিত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28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১.৩.২:প্রশ্ন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২.৫.২:সহজ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28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১.৪.২: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শ্রবনযোগ্য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১.৫.১:বিভিন্ন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28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১.৫.১:যুক্তব্যঞ্জন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২.৩.৪:গল্প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0143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228600"/>
            <a:ext cx="7010400" cy="56323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শীতলপুর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রিতু,সোমা</a:t>
            </a:r>
            <a:r>
              <a:rPr lang="en-US" sz="3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জিশান</a:t>
            </a:r>
            <a:r>
              <a:rPr lang="en-US" sz="3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৪।মামাবাড়ি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কাটাতো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144199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0553" y="304800"/>
            <a:ext cx="513794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9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66800"/>
            <a:ext cx="7162799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8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কানামাছি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ভোঁ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------------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91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71600"/>
            <a:ext cx="8382000" cy="54014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11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আদর্শপাঠ</a:t>
            </a:r>
            <a:endParaRPr lang="en-US" sz="115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15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1816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পৃষ্ঠা</a:t>
            </a:r>
            <a:r>
              <a:rPr lang="en-US" sz="6000" dirty="0" smtClean="0"/>
              <a:t> </a:t>
            </a:r>
            <a:r>
              <a:rPr lang="en-US" sz="6000" dirty="0" err="1" smtClean="0"/>
              <a:t>নং</a:t>
            </a:r>
            <a:r>
              <a:rPr lang="en-US" sz="6000" dirty="0" smtClean="0"/>
              <a:t> (৬২---৬৩)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9477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14400"/>
            <a:ext cx="8382000" cy="43396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13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3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13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3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3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সমস্বরে</a:t>
            </a:r>
            <a:r>
              <a:rPr lang="en-US" sz="13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2211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672</TotalTime>
  <Words>355</Words>
  <Application>Microsoft Office PowerPoint</Application>
  <PresentationFormat>On-screen Show (4:3)</PresentationFormat>
  <Paragraphs>104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117</cp:revision>
  <dcterms:created xsi:type="dcterms:W3CDTF">2006-08-16T00:00:00Z</dcterms:created>
  <dcterms:modified xsi:type="dcterms:W3CDTF">2020-02-01T11:44:15Z</dcterms:modified>
</cp:coreProperties>
</file>