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4" r:id="rId16"/>
    <p:sldId id="280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930"/>
    <a:srgbClr val="1FC3CB"/>
    <a:srgbClr val="71E3E9"/>
    <a:srgbClr val="A0D8D8"/>
    <a:srgbClr val="CDFFE4"/>
    <a:srgbClr val="CDAC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8" autoAdjust="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myedmondsnews.com/2018/04/live-in-edmonds-what-do-you-call-yourself/" TargetMode="External"/><Relationship Id="rId1" Type="http://schemas.openxmlformats.org/officeDocument/2006/relationships/image" Target="../media/image11.jpeg"/><Relationship Id="rId6" Type="http://schemas.openxmlformats.org/officeDocument/2006/relationships/hyperlink" Target="https://en.wikipedia.org/wiki/Rat_race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ypard.net/fr/opportunity/call-expressions-interest-international-consultant-youth-employment-regional-office-afri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myedmondsnews.com/2018/04/live-in-edmonds-what-do-you-call-yourself/" TargetMode="External"/><Relationship Id="rId1" Type="http://schemas.openxmlformats.org/officeDocument/2006/relationships/image" Target="../media/image11.jpeg"/><Relationship Id="rId6" Type="http://schemas.openxmlformats.org/officeDocument/2006/relationships/hyperlink" Target="https://en.wikipedia.org/wiki/Rat_race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ypard.net/fr/opportunity/call-expressions-interest-international-consultant-youth-employment-regional-office-afr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A7714-8267-40A2-890A-94A6864A9444}" type="doc">
      <dgm:prSet loTypeId="urn:microsoft.com/office/officeart/2005/8/layout/bList2" loCatId="picture" qsTypeId="urn:microsoft.com/office/officeart/2005/8/quickstyle/3d5" qsCatId="3D" csTypeId="urn:microsoft.com/office/officeart/2005/8/colors/colorful5" csCatId="colorful" phldr="1"/>
      <dgm:spPr/>
    </dgm:pt>
    <dgm:pt modelId="{F62D59EF-9E33-4825-BB60-09095B44071C}">
      <dgm:prSet phldrT="[Text]" custT="1"/>
      <dgm:spPr/>
      <dgm:t>
        <a:bodyPr/>
        <a:lstStyle/>
        <a:p>
          <a:pPr algn="ctr"/>
          <a:r>
            <a:rPr lang="en-US" sz="3600" b="1" i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en-US" sz="4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D06A013-D704-46B2-A398-17F4399B2E18}" type="parTrans" cxnId="{3A96343F-3BB8-490E-A535-AC16B153426A}">
      <dgm:prSet/>
      <dgm:spPr/>
      <dgm:t>
        <a:bodyPr/>
        <a:lstStyle/>
        <a:p>
          <a:endParaRPr lang="en-US"/>
        </a:p>
      </dgm:t>
    </dgm:pt>
    <dgm:pt modelId="{95641A09-FD78-4F30-AA02-FCB010FFA32E}" type="sibTrans" cxnId="{3A96343F-3BB8-490E-A535-AC16B153426A}">
      <dgm:prSet/>
      <dgm:spPr/>
      <dgm:t>
        <a:bodyPr/>
        <a:lstStyle/>
        <a:p>
          <a:endParaRPr lang="en-US"/>
        </a:p>
      </dgm:t>
    </dgm:pt>
    <dgm:pt modelId="{4EC74C66-99FF-4EF1-9E55-D0B7055C23CA}">
      <dgm:prSet phldrT="[Text]" custT="1"/>
      <dgm:spPr/>
      <dgm:t>
        <a:bodyPr/>
        <a:lstStyle/>
        <a:p>
          <a:pPr algn="ctr"/>
          <a:r>
            <a:rPr lang="en-US" sz="3600" b="1" i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9FB2045-6DB3-417F-A4B9-564C04F74973}" type="parTrans" cxnId="{9FF03D30-19E0-4B09-9DB4-DF804C1CF28B}">
      <dgm:prSet/>
      <dgm:spPr/>
      <dgm:t>
        <a:bodyPr/>
        <a:lstStyle/>
        <a:p>
          <a:endParaRPr lang="en-US"/>
        </a:p>
      </dgm:t>
    </dgm:pt>
    <dgm:pt modelId="{AD0081C4-BC87-474A-9F9C-05DEB0F76AC6}" type="sibTrans" cxnId="{9FF03D30-19E0-4B09-9DB4-DF804C1CF28B}">
      <dgm:prSet/>
      <dgm:spPr/>
      <dgm:t>
        <a:bodyPr/>
        <a:lstStyle/>
        <a:p>
          <a:endParaRPr lang="en-US"/>
        </a:p>
      </dgm:t>
    </dgm:pt>
    <dgm:pt modelId="{142E2696-2CFA-486A-8237-584D373D3806}">
      <dgm:prSet phldrT="[Text]" custT="1"/>
      <dgm:spPr/>
      <dgm:t>
        <a:bodyPr/>
        <a:lstStyle/>
        <a:p>
          <a:pPr algn="ctr"/>
          <a:r>
            <a:rPr lang="en-US" sz="3600" b="1" i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A697C9D-C483-4C06-8694-2359C6A628EF}" type="parTrans" cxnId="{7B8CFC81-F1D3-49B8-A72D-56D563621226}">
      <dgm:prSet/>
      <dgm:spPr/>
      <dgm:t>
        <a:bodyPr/>
        <a:lstStyle/>
        <a:p>
          <a:endParaRPr lang="en-US"/>
        </a:p>
      </dgm:t>
    </dgm:pt>
    <dgm:pt modelId="{27FFE5EF-9354-40CC-92A5-B7C2BDC04A7A}" type="sibTrans" cxnId="{7B8CFC81-F1D3-49B8-A72D-56D563621226}">
      <dgm:prSet/>
      <dgm:spPr/>
      <dgm:t>
        <a:bodyPr/>
        <a:lstStyle/>
        <a:p>
          <a:endParaRPr lang="en-US"/>
        </a:p>
      </dgm:t>
    </dgm:pt>
    <dgm:pt modelId="{54BB9937-C2DD-46E8-8C93-4CA52DDA13F8}">
      <dgm:prSet custT="1"/>
      <dgm:spPr/>
      <dgm:t>
        <a:bodyPr/>
        <a:lstStyle/>
        <a:p>
          <a:pPr algn="l"/>
          <a:r>
            <a:rPr lang="en-US" sz="3600" b="1" dirty="0">
              <a:latin typeface="Arial Black" panose="020B0A04020102020204" pitchFamily="34" charset="0"/>
              <a:cs typeface="NikoshBAN" panose="02000000000000000000" pitchFamily="2" charset="0"/>
            </a:rPr>
            <a:t>FAO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500" dirty="0"/>
        </a:p>
      </dgm:t>
    </dgm:pt>
    <dgm:pt modelId="{CAFF3216-8057-4B79-8FBF-3D4AF04FB09F}" type="parTrans" cxnId="{1287027D-EB6C-4747-90CD-4F657F8D4FD0}">
      <dgm:prSet/>
      <dgm:spPr/>
      <dgm:t>
        <a:bodyPr/>
        <a:lstStyle/>
        <a:p>
          <a:endParaRPr lang="en-US"/>
        </a:p>
      </dgm:t>
    </dgm:pt>
    <dgm:pt modelId="{52385B7A-A888-4D3D-9F18-DFF3A704037D}" type="sibTrans" cxnId="{1287027D-EB6C-4747-90CD-4F657F8D4FD0}">
      <dgm:prSet/>
      <dgm:spPr/>
      <dgm:t>
        <a:bodyPr/>
        <a:lstStyle/>
        <a:p>
          <a:endParaRPr lang="en-US"/>
        </a:p>
      </dgm:t>
    </dgm:pt>
    <dgm:pt modelId="{8C7707B3-810D-497D-A331-2D0696868E3F}">
      <dgm:prSet custT="1"/>
      <dgm:spPr/>
      <dgm:t>
        <a:bodyPr/>
        <a:lstStyle/>
        <a:p>
          <a:pPr algn="l"/>
          <a:r>
            <a:rPr lang="en-US" sz="3600" dirty="0">
              <a:latin typeface="Arial Black" panose="020B0A04020102020204" pitchFamily="34" charset="0"/>
              <a:cs typeface="NikoshBAN" panose="02000000000000000000" pitchFamily="2" charset="0"/>
            </a:rPr>
            <a:t>FAO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রুপ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লি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ারবে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500" dirty="0"/>
        </a:p>
      </dgm:t>
    </dgm:pt>
    <dgm:pt modelId="{08F115AE-521A-4EE0-8237-3360D974B0D7}" type="parTrans" cxnId="{4E0D4EAF-C8E1-4354-8920-0277C4658B16}">
      <dgm:prSet/>
      <dgm:spPr/>
      <dgm:t>
        <a:bodyPr/>
        <a:lstStyle/>
        <a:p>
          <a:endParaRPr lang="en-US"/>
        </a:p>
      </dgm:t>
    </dgm:pt>
    <dgm:pt modelId="{0A42EED9-BFB5-4C6F-8FA0-9709F8DF96D9}" type="sibTrans" cxnId="{4E0D4EAF-C8E1-4354-8920-0277C4658B16}">
      <dgm:prSet/>
      <dgm:spPr/>
      <dgm:t>
        <a:bodyPr/>
        <a:lstStyle/>
        <a:p>
          <a:endParaRPr lang="en-US"/>
        </a:p>
      </dgm:t>
    </dgm:pt>
    <dgm:pt modelId="{5EBF67F5-21CC-46F6-8EF6-829F7B69EC21}">
      <dgm:prSet custT="1"/>
      <dgm:spPr/>
      <dgm:t>
        <a:bodyPr/>
        <a:lstStyle/>
        <a:p>
          <a:r>
            <a:rPr lang="en-US" sz="3600" b="1" dirty="0">
              <a:latin typeface="Arial Black" panose="020B0A04020102020204" pitchFamily="34" charset="0"/>
              <a:cs typeface="NikoshBAN" panose="02000000000000000000" pitchFamily="2" charset="0"/>
            </a:rPr>
            <a:t>FAO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ক্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ষ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5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র্ণনা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5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500" dirty="0"/>
        </a:p>
      </dgm:t>
    </dgm:pt>
    <dgm:pt modelId="{05BC7EA5-EA51-4FD9-9865-9F1F97F4FEA2}" type="parTrans" cxnId="{5BABFB4B-B599-4601-B17A-2A2EAC01DC88}">
      <dgm:prSet/>
      <dgm:spPr/>
      <dgm:t>
        <a:bodyPr/>
        <a:lstStyle/>
        <a:p>
          <a:endParaRPr lang="en-US"/>
        </a:p>
      </dgm:t>
    </dgm:pt>
    <dgm:pt modelId="{6AB9D431-E50A-4E66-9DCB-7F47B99393CE}" type="sibTrans" cxnId="{5BABFB4B-B599-4601-B17A-2A2EAC01DC88}">
      <dgm:prSet/>
      <dgm:spPr/>
      <dgm:t>
        <a:bodyPr/>
        <a:lstStyle/>
        <a:p>
          <a:endParaRPr lang="en-US"/>
        </a:p>
      </dgm:t>
    </dgm:pt>
    <dgm:pt modelId="{4B227C71-1F88-40EE-AB48-C028CCDBF251}" type="pres">
      <dgm:prSet presAssocID="{1FCA7714-8267-40A2-890A-94A6864A9444}" presName="diagram" presStyleCnt="0">
        <dgm:presLayoutVars>
          <dgm:dir/>
          <dgm:animLvl val="lvl"/>
          <dgm:resizeHandles val="exact"/>
        </dgm:presLayoutVars>
      </dgm:prSet>
      <dgm:spPr/>
    </dgm:pt>
    <dgm:pt modelId="{93F3E7B8-8D1A-4660-9C07-8EBDB4001C04}" type="pres">
      <dgm:prSet presAssocID="{F62D59EF-9E33-4825-BB60-09095B44071C}" presName="compNode" presStyleCnt="0"/>
      <dgm:spPr/>
    </dgm:pt>
    <dgm:pt modelId="{49EA8D8E-47C4-4363-AB38-9F8C9956B043}" type="pres">
      <dgm:prSet presAssocID="{F62D59EF-9E33-4825-BB60-09095B44071C}" presName="childRect" presStyleLbl="bgAcc1" presStyleIdx="0" presStyleCnt="3">
        <dgm:presLayoutVars>
          <dgm:bulletEnabled val="1"/>
        </dgm:presLayoutVars>
      </dgm:prSet>
      <dgm:spPr/>
    </dgm:pt>
    <dgm:pt modelId="{91F98CA7-5DB0-4511-B3C6-60F1D3EDCFC8}" type="pres">
      <dgm:prSet presAssocID="{F62D59EF-9E33-4825-BB60-09095B44071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938FC1D-D43B-4D0C-AB0F-ADAA514A690D}" type="pres">
      <dgm:prSet presAssocID="{F62D59EF-9E33-4825-BB60-09095B44071C}" presName="parentRect" presStyleLbl="alignNode1" presStyleIdx="0" presStyleCnt="3"/>
      <dgm:spPr/>
    </dgm:pt>
    <dgm:pt modelId="{D1D76840-EC27-422A-9EE9-C0D1AC3E6225}" type="pres">
      <dgm:prSet presAssocID="{F62D59EF-9E33-4825-BB60-09095B44071C}" presName="adorn" presStyleLbl="fgAccFollowNod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EB93AABB-4C12-4C36-B0E7-87915B60EA5C}" type="pres">
      <dgm:prSet presAssocID="{95641A09-FD78-4F30-AA02-FCB010FFA32E}" presName="sibTrans" presStyleLbl="sibTrans2D1" presStyleIdx="0" presStyleCnt="0"/>
      <dgm:spPr/>
    </dgm:pt>
    <dgm:pt modelId="{F5413FAD-0B6D-46E7-853C-69CB34D25419}" type="pres">
      <dgm:prSet presAssocID="{4EC74C66-99FF-4EF1-9E55-D0B7055C23CA}" presName="compNode" presStyleCnt="0"/>
      <dgm:spPr/>
    </dgm:pt>
    <dgm:pt modelId="{428D0AF6-0CBE-4AA2-B39A-DB5676D70724}" type="pres">
      <dgm:prSet presAssocID="{4EC74C66-99FF-4EF1-9E55-D0B7055C23CA}" presName="childRect" presStyleLbl="bgAcc1" presStyleIdx="1" presStyleCnt="3">
        <dgm:presLayoutVars>
          <dgm:bulletEnabled val="1"/>
        </dgm:presLayoutVars>
      </dgm:prSet>
      <dgm:spPr/>
    </dgm:pt>
    <dgm:pt modelId="{057870CC-406C-4E64-B706-67D2080D60D4}" type="pres">
      <dgm:prSet presAssocID="{4EC74C66-99FF-4EF1-9E55-D0B7055C23C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F693BB5-8616-4838-A5A4-F63038A29FF1}" type="pres">
      <dgm:prSet presAssocID="{4EC74C66-99FF-4EF1-9E55-D0B7055C23CA}" presName="parentRect" presStyleLbl="alignNode1" presStyleIdx="1" presStyleCnt="3"/>
      <dgm:spPr/>
    </dgm:pt>
    <dgm:pt modelId="{82072BEF-415A-4DDC-BAE2-B7F239752241}" type="pres">
      <dgm:prSet presAssocID="{4EC74C66-99FF-4EF1-9E55-D0B7055C23CA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 l="-39000" r="-39000"/>
          </a:stretch>
        </a:blipFill>
      </dgm:spPr>
    </dgm:pt>
    <dgm:pt modelId="{7277D1B2-BA3A-466D-9913-F14DB876BB5E}" type="pres">
      <dgm:prSet presAssocID="{AD0081C4-BC87-474A-9F9C-05DEB0F76AC6}" presName="sibTrans" presStyleLbl="sibTrans2D1" presStyleIdx="0" presStyleCnt="0"/>
      <dgm:spPr/>
    </dgm:pt>
    <dgm:pt modelId="{B71777F3-CEE9-45DB-AA82-695E99DAD146}" type="pres">
      <dgm:prSet presAssocID="{142E2696-2CFA-486A-8237-584D373D3806}" presName="compNode" presStyleCnt="0"/>
      <dgm:spPr/>
    </dgm:pt>
    <dgm:pt modelId="{58E84C00-C110-4E11-81BA-8A1E52632B76}" type="pres">
      <dgm:prSet presAssocID="{142E2696-2CFA-486A-8237-584D373D3806}" presName="childRect" presStyleLbl="bgAcc1" presStyleIdx="2" presStyleCnt="3">
        <dgm:presLayoutVars>
          <dgm:bulletEnabled val="1"/>
        </dgm:presLayoutVars>
      </dgm:prSet>
      <dgm:spPr/>
    </dgm:pt>
    <dgm:pt modelId="{AB75C1F5-A424-4E7D-AC4F-51070145557A}" type="pres">
      <dgm:prSet presAssocID="{142E2696-2CFA-486A-8237-584D373D380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807ACF-1486-49D9-95E7-DD3C8A090AFA}" type="pres">
      <dgm:prSet presAssocID="{142E2696-2CFA-486A-8237-584D373D3806}" presName="parentRect" presStyleLbl="alignNode1" presStyleIdx="2" presStyleCnt="3"/>
      <dgm:spPr/>
    </dgm:pt>
    <dgm:pt modelId="{5C953671-2E83-4811-A75A-CE502669C3CC}" type="pres">
      <dgm:prSet presAssocID="{142E2696-2CFA-486A-8237-584D373D3806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D5882E10-A463-41E6-9C5F-81C4FB764497}" type="presOf" srcId="{8C7707B3-810D-497D-A331-2D0696868E3F}" destId="{428D0AF6-0CBE-4AA2-B39A-DB5676D70724}" srcOrd="0" destOrd="0" presId="urn:microsoft.com/office/officeart/2005/8/layout/bList2"/>
    <dgm:cxn modelId="{FDD67612-306B-4C77-A563-68AD327D6855}" type="presOf" srcId="{F62D59EF-9E33-4825-BB60-09095B44071C}" destId="{4938FC1D-D43B-4D0C-AB0F-ADAA514A690D}" srcOrd="1" destOrd="0" presId="urn:microsoft.com/office/officeart/2005/8/layout/bList2"/>
    <dgm:cxn modelId="{FEDB2918-CBCB-4BC7-9FB7-500285628A28}" type="presOf" srcId="{4EC74C66-99FF-4EF1-9E55-D0B7055C23CA}" destId="{DF693BB5-8616-4838-A5A4-F63038A29FF1}" srcOrd="1" destOrd="0" presId="urn:microsoft.com/office/officeart/2005/8/layout/bList2"/>
    <dgm:cxn modelId="{DD273A2F-E675-4609-A3C4-F0132D8627E5}" type="presOf" srcId="{1FCA7714-8267-40A2-890A-94A6864A9444}" destId="{4B227C71-1F88-40EE-AB48-C028CCDBF251}" srcOrd="0" destOrd="0" presId="urn:microsoft.com/office/officeart/2005/8/layout/bList2"/>
    <dgm:cxn modelId="{9FF03D30-19E0-4B09-9DB4-DF804C1CF28B}" srcId="{1FCA7714-8267-40A2-890A-94A6864A9444}" destId="{4EC74C66-99FF-4EF1-9E55-D0B7055C23CA}" srcOrd="1" destOrd="0" parTransId="{D9FB2045-6DB3-417F-A4B9-564C04F74973}" sibTransId="{AD0081C4-BC87-474A-9F9C-05DEB0F76AC6}"/>
    <dgm:cxn modelId="{3A96343F-3BB8-490E-A535-AC16B153426A}" srcId="{1FCA7714-8267-40A2-890A-94A6864A9444}" destId="{F62D59EF-9E33-4825-BB60-09095B44071C}" srcOrd="0" destOrd="0" parTransId="{AD06A013-D704-46B2-A398-17F4399B2E18}" sibTransId="{95641A09-FD78-4F30-AA02-FCB010FFA32E}"/>
    <dgm:cxn modelId="{5BABFB4B-B599-4601-B17A-2A2EAC01DC88}" srcId="{142E2696-2CFA-486A-8237-584D373D3806}" destId="{5EBF67F5-21CC-46F6-8EF6-829F7B69EC21}" srcOrd="0" destOrd="0" parTransId="{05BC7EA5-EA51-4FD9-9865-9F1F97F4FEA2}" sibTransId="{6AB9D431-E50A-4E66-9DCB-7F47B99393CE}"/>
    <dgm:cxn modelId="{D94F5053-1A98-45E7-847C-B4B8184461F2}" type="presOf" srcId="{95641A09-FD78-4F30-AA02-FCB010FFA32E}" destId="{EB93AABB-4C12-4C36-B0E7-87915B60EA5C}" srcOrd="0" destOrd="0" presId="urn:microsoft.com/office/officeart/2005/8/layout/bList2"/>
    <dgm:cxn modelId="{1287027D-EB6C-4747-90CD-4F657F8D4FD0}" srcId="{F62D59EF-9E33-4825-BB60-09095B44071C}" destId="{54BB9937-C2DD-46E8-8C93-4CA52DDA13F8}" srcOrd="0" destOrd="0" parTransId="{CAFF3216-8057-4B79-8FBF-3D4AF04FB09F}" sibTransId="{52385B7A-A888-4D3D-9F18-DFF3A704037D}"/>
    <dgm:cxn modelId="{7B8CFC81-F1D3-49B8-A72D-56D563621226}" srcId="{1FCA7714-8267-40A2-890A-94A6864A9444}" destId="{142E2696-2CFA-486A-8237-584D373D3806}" srcOrd="2" destOrd="0" parTransId="{5A697C9D-C483-4C06-8694-2359C6A628EF}" sibTransId="{27FFE5EF-9354-40CC-92A5-B7C2BDC04A7A}"/>
    <dgm:cxn modelId="{7D7AC98F-27A6-41DB-8E16-9226115A14EE}" type="presOf" srcId="{AD0081C4-BC87-474A-9F9C-05DEB0F76AC6}" destId="{7277D1B2-BA3A-466D-9913-F14DB876BB5E}" srcOrd="0" destOrd="0" presId="urn:microsoft.com/office/officeart/2005/8/layout/bList2"/>
    <dgm:cxn modelId="{4074D890-C8F8-4F6F-B05F-4B102092F04C}" type="presOf" srcId="{5EBF67F5-21CC-46F6-8EF6-829F7B69EC21}" destId="{58E84C00-C110-4E11-81BA-8A1E52632B76}" srcOrd="0" destOrd="0" presId="urn:microsoft.com/office/officeart/2005/8/layout/bList2"/>
    <dgm:cxn modelId="{E24B1592-9EA6-4DD7-A975-BA271447B114}" type="presOf" srcId="{54BB9937-C2DD-46E8-8C93-4CA52DDA13F8}" destId="{49EA8D8E-47C4-4363-AB38-9F8C9956B043}" srcOrd="0" destOrd="0" presId="urn:microsoft.com/office/officeart/2005/8/layout/bList2"/>
    <dgm:cxn modelId="{E153BA9D-9A72-4B45-9ADF-25D361756A50}" type="presOf" srcId="{F62D59EF-9E33-4825-BB60-09095B44071C}" destId="{91F98CA7-5DB0-4511-B3C6-60F1D3EDCFC8}" srcOrd="0" destOrd="0" presId="urn:microsoft.com/office/officeart/2005/8/layout/bList2"/>
    <dgm:cxn modelId="{4E0D4EAF-C8E1-4354-8920-0277C4658B16}" srcId="{4EC74C66-99FF-4EF1-9E55-D0B7055C23CA}" destId="{8C7707B3-810D-497D-A331-2D0696868E3F}" srcOrd="0" destOrd="0" parTransId="{08F115AE-521A-4EE0-8237-3360D974B0D7}" sibTransId="{0A42EED9-BFB5-4C6F-8FA0-9709F8DF96D9}"/>
    <dgm:cxn modelId="{708230B6-8A7C-4B86-BA3D-2CE87FA94FB1}" type="presOf" srcId="{142E2696-2CFA-486A-8237-584D373D3806}" destId="{AD807ACF-1486-49D9-95E7-DD3C8A090AFA}" srcOrd="1" destOrd="0" presId="urn:microsoft.com/office/officeart/2005/8/layout/bList2"/>
    <dgm:cxn modelId="{3F8955C8-8AD8-4A85-96F4-B7D19CF84A9F}" type="presOf" srcId="{142E2696-2CFA-486A-8237-584D373D3806}" destId="{AB75C1F5-A424-4E7D-AC4F-51070145557A}" srcOrd="0" destOrd="0" presId="urn:microsoft.com/office/officeart/2005/8/layout/bList2"/>
    <dgm:cxn modelId="{6D56D9EC-983E-4F77-A829-225588F6532B}" type="presOf" srcId="{4EC74C66-99FF-4EF1-9E55-D0B7055C23CA}" destId="{057870CC-406C-4E64-B706-67D2080D60D4}" srcOrd="0" destOrd="0" presId="urn:microsoft.com/office/officeart/2005/8/layout/bList2"/>
    <dgm:cxn modelId="{C7215507-05E8-45BB-AE7D-B836785FADFB}" type="presParOf" srcId="{4B227C71-1F88-40EE-AB48-C028CCDBF251}" destId="{93F3E7B8-8D1A-4660-9C07-8EBDB4001C04}" srcOrd="0" destOrd="0" presId="urn:microsoft.com/office/officeart/2005/8/layout/bList2"/>
    <dgm:cxn modelId="{7D2822EA-B7F0-4A39-824F-F25320AF2E96}" type="presParOf" srcId="{93F3E7B8-8D1A-4660-9C07-8EBDB4001C04}" destId="{49EA8D8E-47C4-4363-AB38-9F8C9956B043}" srcOrd="0" destOrd="0" presId="urn:microsoft.com/office/officeart/2005/8/layout/bList2"/>
    <dgm:cxn modelId="{B56C24F3-18DA-4433-9A61-9A269F0153AF}" type="presParOf" srcId="{93F3E7B8-8D1A-4660-9C07-8EBDB4001C04}" destId="{91F98CA7-5DB0-4511-B3C6-60F1D3EDCFC8}" srcOrd="1" destOrd="0" presId="urn:microsoft.com/office/officeart/2005/8/layout/bList2"/>
    <dgm:cxn modelId="{FB2F3AEE-7035-4383-9561-E26FF63AA40C}" type="presParOf" srcId="{93F3E7B8-8D1A-4660-9C07-8EBDB4001C04}" destId="{4938FC1D-D43B-4D0C-AB0F-ADAA514A690D}" srcOrd="2" destOrd="0" presId="urn:microsoft.com/office/officeart/2005/8/layout/bList2"/>
    <dgm:cxn modelId="{6EC52BE6-112D-42E6-9128-2624D953345D}" type="presParOf" srcId="{93F3E7B8-8D1A-4660-9C07-8EBDB4001C04}" destId="{D1D76840-EC27-422A-9EE9-C0D1AC3E6225}" srcOrd="3" destOrd="0" presId="urn:microsoft.com/office/officeart/2005/8/layout/bList2"/>
    <dgm:cxn modelId="{41F02C3F-5273-42AE-9B08-DB3001CFF47E}" type="presParOf" srcId="{4B227C71-1F88-40EE-AB48-C028CCDBF251}" destId="{EB93AABB-4C12-4C36-B0E7-87915B60EA5C}" srcOrd="1" destOrd="0" presId="urn:microsoft.com/office/officeart/2005/8/layout/bList2"/>
    <dgm:cxn modelId="{23757036-C405-462E-8D94-66DD42F589F6}" type="presParOf" srcId="{4B227C71-1F88-40EE-AB48-C028CCDBF251}" destId="{F5413FAD-0B6D-46E7-853C-69CB34D25419}" srcOrd="2" destOrd="0" presId="urn:microsoft.com/office/officeart/2005/8/layout/bList2"/>
    <dgm:cxn modelId="{3A6492F3-2935-4109-ACE0-43E8FEB5AEB1}" type="presParOf" srcId="{F5413FAD-0B6D-46E7-853C-69CB34D25419}" destId="{428D0AF6-0CBE-4AA2-B39A-DB5676D70724}" srcOrd="0" destOrd="0" presId="urn:microsoft.com/office/officeart/2005/8/layout/bList2"/>
    <dgm:cxn modelId="{45748FCA-0C58-43E7-974B-CA602639F633}" type="presParOf" srcId="{F5413FAD-0B6D-46E7-853C-69CB34D25419}" destId="{057870CC-406C-4E64-B706-67D2080D60D4}" srcOrd="1" destOrd="0" presId="urn:microsoft.com/office/officeart/2005/8/layout/bList2"/>
    <dgm:cxn modelId="{8DD836BD-BC56-4FE6-AE12-A1C7D2B00835}" type="presParOf" srcId="{F5413FAD-0B6D-46E7-853C-69CB34D25419}" destId="{DF693BB5-8616-4838-A5A4-F63038A29FF1}" srcOrd="2" destOrd="0" presId="urn:microsoft.com/office/officeart/2005/8/layout/bList2"/>
    <dgm:cxn modelId="{7EC162FE-1BE2-425D-ABAD-C238340D9D55}" type="presParOf" srcId="{F5413FAD-0B6D-46E7-853C-69CB34D25419}" destId="{82072BEF-415A-4DDC-BAE2-B7F239752241}" srcOrd="3" destOrd="0" presId="urn:microsoft.com/office/officeart/2005/8/layout/bList2"/>
    <dgm:cxn modelId="{571C0350-4516-409B-846B-6F8B0E4539B8}" type="presParOf" srcId="{4B227C71-1F88-40EE-AB48-C028CCDBF251}" destId="{7277D1B2-BA3A-466D-9913-F14DB876BB5E}" srcOrd="3" destOrd="0" presId="urn:microsoft.com/office/officeart/2005/8/layout/bList2"/>
    <dgm:cxn modelId="{3867A370-B93E-4C4B-BE78-5F7F485F139D}" type="presParOf" srcId="{4B227C71-1F88-40EE-AB48-C028CCDBF251}" destId="{B71777F3-CEE9-45DB-AA82-695E99DAD146}" srcOrd="4" destOrd="0" presId="urn:microsoft.com/office/officeart/2005/8/layout/bList2"/>
    <dgm:cxn modelId="{8A604B1E-EDF1-4A18-AECE-60BFEE97D25B}" type="presParOf" srcId="{B71777F3-CEE9-45DB-AA82-695E99DAD146}" destId="{58E84C00-C110-4E11-81BA-8A1E52632B76}" srcOrd="0" destOrd="0" presId="urn:microsoft.com/office/officeart/2005/8/layout/bList2"/>
    <dgm:cxn modelId="{6DE58AFE-9366-40A3-94D2-42211F1A36F7}" type="presParOf" srcId="{B71777F3-CEE9-45DB-AA82-695E99DAD146}" destId="{AB75C1F5-A424-4E7D-AC4F-51070145557A}" srcOrd="1" destOrd="0" presId="urn:microsoft.com/office/officeart/2005/8/layout/bList2"/>
    <dgm:cxn modelId="{15AEE4B6-F17A-4FEC-A41B-404856D0F72D}" type="presParOf" srcId="{B71777F3-CEE9-45DB-AA82-695E99DAD146}" destId="{AD807ACF-1486-49D9-95E7-DD3C8A090AFA}" srcOrd="2" destOrd="0" presId="urn:microsoft.com/office/officeart/2005/8/layout/bList2"/>
    <dgm:cxn modelId="{A7E269D6-4E79-48CE-AAFA-E6B9289FD2D5}" type="presParOf" srcId="{B71777F3-CEE9-45DB-AA82-695E99DAD146}" destId="{5C953671-2E83-4811-A75A-CE502669C3CC}" srcOrd="3" destOrd="0" presId="urn:microsoft.com/office/officeart/2005/8/layout/b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A8D8E-47C4-4363-AB38-9F8C9956B043}">
      <dsp:nvSpPr>
        <dsp:cNvPr id="0" name=""/>
        <dsp:cNvSpPr/>
      </dsp:nvSpPr>
      <dsp:spPr>
        <a:xfrm>
          <a:off x="6952" y="731966"/>
          <a:ext cx="3002984" cy="22416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>
              <a:latin typeface="Arial Black" panose="020B0A04020102020204" pitchFamily="34" charset="0"/>
              <a:cs typeface="NikoshBAN" panose="02000000000000000000" pitchFamily="2" charset="0"/>
            </a:rPr>
            <a:t>FAO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500" kern="1200" dirty="0"/>
        </a:p>
      </dsp:txBody>
      <dsp:txXfrm>
        <a:off x="59477" y="784491"/>
        <a:ext cx="2897934" cy="2189139"/>
      </dsp:txXfrm>
    </dsp:sp>
    <dsp:sp modelId="{4938FC1D-D43B-4D0C-AB0F-ADAA514A690D}">
      <dsp:nvSpPr>
        <dsp:cNvPr id="0" name=""/>
        <dsp:cNvSpPr/>
      </dsp:nvSpPr>
      <dsp:spPr>
        <a:xfrm>
          <a:off x="6952" y="2973630"/>
          <a:ext cx="3002984" cy="9639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en-US" sz="4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952" y="2973630"/>
        <a:ext cx="2114777" cy="963915"/>
      </dsp:txXfrm>
    </dsp:sp>
    <dsp:sp modelId="{D1D76840-EC27-422A-9EE9-C0D1AC3E6225}">
      <dsp:nvSpPr>
        <dsp:cNvPr id="0" name=""/>
        <dsp:cNvSpPr/>
      </dsp:nvSpPr>
      <dsp:spPr>
        <a:xfrm>
          <a:off x="2206679" y="3126740"/>
          <a:ext cx="1051044" cy="105104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D0AF6-0CBE-4AA2-B39A-DB5676D70724}">
      <dsp:nvSpPr>
        <dsp:cNvPr id="0" name=""/>
        <dsp:cNvSpPr/>
      </dsp:nvSpPr>
      <dsp:spPr>
        <a:xfrm>
          <a:off x="3518114" y="731966"/>
          <a:ext cx="3002984" cy="22416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Arial Black" panose="020B0A04020102020204" pitchFamily="34" charset="0"/>
              <a:cs typeface="NikoshBAN" panose="02000000000000000000" pitchFamily="2" charset="0"/>
            </a:rPr>
            <a:t>FAO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রুপ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ারবে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500" kern="1200" dirty="0"/>
        </a:p>
      </dsp:txBody>
      <dsp:txXfrm>
        <a:off x="3570639" y="784491"/>
        <a:ext cx="2897934" cy="2189139"/>
      </dsp:txXfrm>
    </dsp:sp>
    <dsp:sp modelId="{DF693BB5-8616-4838-A5A4-F63038A29FF1}">
      <dsp:nvSpPr>
        <dsp:cNvPr id="0" name=""/>
        <dsp:cNvSpPr/>
      </dsp:nvSpPr>
      <dsp:spPr>
        <a:xfrm>
          <a:off x="3518114" y="2973630"/>
          <a:ext cx="3002984" cy="96391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518114" y="2973630"/>
        <a:ext cx="2114777" cy="963915"/>
      </dsp:txXfrm>
    </dsp:sp>
    <dsp:sp modelId="{82072BEF-415A-4DDC-BAE2-B7F239752241}">
      <dsp:nvSpPr>
        <dsp:cNvPr id="0" name=""/>
        <dsp:cNvSpPr/>
      </dsp:nvSpPr>
      <dsp:spPr>
        <a:xfrm>
          <a:off x="5717841" y="3126740"/>
          <a:ext cx="1051044" cy="105104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 l="-39000" r="-39000"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4C00-C110-4E11-81BA-8A1E52632B76}">
      <dsp:nvSpPr>
        <dsp:cNvPr id="0" name=""/>
        <dsp:cNvSpPr/>
      </dsp:nvSpPr>
      <dsp:spPr>
        <a:xfrm>
          <a:off x="7029275" y="731966"/>
          <a:ext cx="3002984" cy="22416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>
              <a:latin typeface="Arial Black" panose="020B0A04020102020204" pitchFamily="34" charset="0"/>
              <a:cs typeface="NikoshBAN" panose="02000000000000000000" pitchFamily="2" charset="0"/>
            </a:rPr>
            <a:t>FAO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ষ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4500" kern="12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র্ণনা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5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500" kern="1200" dirty="0"/>
        </a:p>
      </dsp:txBody>
      <dsp:txXfrm>
        <a:off x="7081800" y="784491"/>
        <a:ext cx="2897934" cy="2189139"/>
      </dsp:txXfrm>
    </dsp:sp>
    <dsp:sp modelId="{AD807ACF-1486-49D9-95E7-DD3C8A090AFA}">
      <dsp:nvSpPr>
        <dsp:cNvPr id="0" name=""/>
        <dsp:cNvSpPr/>
      </dsp:nvSpPr>
      <dsp:spPr>
        <a:xfrm>
          <a:off x="7029275" y="2973630"/>
          <a:ext cx="3002984" cy="96391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1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7029275" y="2973630"/>
        <a:ext cx="2114777" cy="963915"/>
      </dsp:txXfrm>
    </dsp:sp>
    <dsp:sp modelId="{5C953671-2E83-4811-A75A-CE502669C3CC}">
      <dsp:nvSpPr>
        <dsp:cNvPr id="0" name=""/>
        <dsp:cNvSpPr/>
      </dsp:nvSpPr>
      <dsp:spPr>
        <a:xfrm>
          <a:off x="9229002" y="3126740"/>
          <a:ext cx="1051044" cy="105104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ED81D-D7FC-4877-AA4C-9F1A3BA5E8B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917F-E3BF-445D-B622-8BC310D5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917F-E3BF-445D-B622-8BC310D5C3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B50C-09F2-4CF5-9C6B-38CCD9346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96665-1613-4B9B-AF38-7B6B9A2E6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23B7F-1C6A-4234-B73A-73DB1118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97CE2-CA60-48C6-9C12-D1962295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D6B05-ABBB-42DA-BE2A-1343DA55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F8B7-D4E7-4F9F-8F42-F4A006DA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68D75-A6C6-4ACF-AC1E-4DAAB43D4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81AC-3091-4BAD-9FD9-D00B416F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3C07A-C312-45FE-BD64-2E3B2A9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3D371-754E-4332-9F32-E502BE02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3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6E195-090A-4E5C-87BF-20B238178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55472-B9E5-4C93-9996-7FF69578F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8419E-B01E-41E0-92B3-B856F9F4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F31E4-E468-4820-8C74-8C63E1C9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62F2C-C1D9-4C55-A589-995A1802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7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86B8-E325-4559-86EC-085F0AFD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18286-9506-4869-AB6C-447C1CE5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A34D-BFA9-4104-A39F-0DD5DCB7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A8A05-6796-45BF-BD43-CF6F96DE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E9A9-9632-45E4-886E-239E67C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3A17-09FB-461A-9DF1-2E45277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84463-AF82-48FF-A836-FC27475FB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303E3-C3B1-4E07-9DE3-2ACC1E9E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6DE6B-681B-41B2-BB34-2A368751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0B6D0-47A1-4DAC-A40D-3B5A1908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8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2A2D-895D-471D-9B38-EB50A96B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DF01C-874C-45E8-9D91-A55EDF35E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F1DE6-EBE5-4904-94CF-CBCE6DCD1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2AD05-F4BC-43FB-A2D1-DF3B10EE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A7DFA-97D8-4506-98D0-D7080846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D51EF-EE62-4B48-866A-84B4AB90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5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EC3D-6D65-464C-9073-3C8F46B0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E96C5-885B-4111-AFE8-A03102DA9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42B4E-08D6-4477-BF68-A4AC7A13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100AF-72D7-4C7C-98F7-354FFF1CF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25AB9-6445-4DD5-A6E8-E00B5F201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E8B30-634E-4803-824B-FA9FF072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174B5-0A98-405A-B3F2-2643375D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5CF91-3EF8-481B-B1B1-9AD9BDA9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D794-90D8-4C72-8520-BE360439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B26A3-B94E-498A-BC78-A8E5A423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86BBA-69E3-4AF9-815A-BA157397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52EE4-0AB2-4C6B-A171-66FB6276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8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743D7-B823-43E3-94F0-C881F6B3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45A5E-7A3D-4E50-A8FD-3E3F0C49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0A97-0F76-4E1D-A965-E18B2FDF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174B-ABE4-4041-B627-18B2A36B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86A0-A753-4389-A57E-3155B540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4FAB0-7C78-4327-8686-C66431FCE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413E4-CFBC-4F46-90C4-E44A5B58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3AB21-7AB7-4AB2-94FC-B074A702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6A3B3-4C7D-463E-B054-D71DB8CA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C423-00F4-4092-A9D8-F628452C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56B60-5248-4083-928A-E2E7C6871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C8B1-7205-490D-81B6-5C28915C1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3C04E-BA41-4B5D-8746-0C9F6948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B8633-F1E6-4C6A-A98A-DC9CE2E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14929-AB45-4C01-BC81-D2B5B276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112AE-FF02-46B7-987C-70C245B3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D9A8C-C19D-48BE-AB0C-829CF46DD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6069A-ADC3-4106-891C-73880149F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5C20B-6AB6-4EEC-9BEF-EBC57F55BD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E65CB-AB94-4538-9F98-C112AD9E6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8764C-8DDE-428B-9D6C-2F4CFD401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54B6-D3EE-4689-BF00-9E81EE51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50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3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commons.wikimedia.org/wiki/File:Open_book_nae_02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4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blicdomainq.net/teacher-student-0007007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21646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://pngimg.com/download/216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55A0A9-D921-4EED-85E2-A3BC48B432CD}"/>
              </a:ext>
            </a:extLst>
          </p:cNvPr>
          <p:cNvSpPr txBox="1"/>
          <p:nvPr/>
        </p:nvSpPr>
        <p:spPr>
          <a:xfrm>
            <a:off x="1575619" y="681710"/>
            <a:ext cx="9040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ড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6EB3B53-CFCE-442F-A54E-C31DDBA5E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30" y="1471680"/>
            <a:ext cx="8718339" cy="501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5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DC04C-FEBD-47D9-A88D-4AF9C46E1BEC}"/>
              </a:ext>
            </a:extLst>
          </p:cNvPr>
          <p:cNvSpPr txBox="1"/>
          <p:nvPr/>
        </p:nvSpPr>
        <p:spPr>
          <a:xfrm>
            <a:off x="5026741" y="693173"/>
            <a:ext cx="2138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1D1AC-0377-46BA-AC36-7D1033BCD196}"/>
              </a:ext>
            </a:extLst>
          </p:cNvPr>
          <p:cNvSpPr txBox="1"/>
          <p:nvPr/>
        </p:nvSpPr>
        <p:spPr>
          <a:xfrm>
            <a:off x="4866966" y="4327161"/>
            <a:ext cx="2458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FAO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8298E-83B8-4681-BF12-E07D2A39C2C0}"/>
              </a:ext>
            </a:extLst>
          </p:cNvPr>
          <p:cNvSpPr txBox="1"/>
          <p:nvPr/>
        </p:nvSpPr>
        <p:spPr>
          <a:xfrm>
            <a:off x="3857932" y="2510167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ে…….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A6968-CC04-4797-9C33-4E3555911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007" y="692318"/>
            <a:ext cx="3209925" cy="577215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0F236F7-D158-4FB8-B9E0-E5395008B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22E9DB-FBE4-48F8-BDB8-2AB62AD22F0A}"/>
              </a:ext>
            </a:extLst>
          </p:cNvPr>
          <p:cNvSpPr txBox="1"/>
          <p:nvPr/>
        </p:nvSpPr>
        <p:spPr>
          <a:xfrm>
            <a:off x="5449730" y="521823"/>
            <a:ext cx="1570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300" dirty="0">
                <a:solidFill>
                  <a:srgbClr val="0070C0"/>
                </a:solidFill>
                <a:latin typeface="Source Sans Pro Black" panose="020B0803030403020204" pitchFamily="34" charset="0"/>
              </a:rPr>
              <a:t>FAO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35C36C-C4B2-4E7B-A142-29FEC63AEA74}"/>
              </a:ext>
            </a:extLst>
          </p:cNvPr>
          <p:cNvSpPr/>
          <p:nvPr/>
        </p:nvSpPr>
        <p:spPr>
          <a:xfrm>
            <a:off x="501112" y="1629819"/>
            <a:ext cx="11189776" cy="440120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 একটি সংস্থা, যা ক্ষুধাকে জ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করার আন্তর্জাতিক প্রচেষ্টা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নেতৃত্ব দে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উভ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উন্নত ও উন্ন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নশীল দেশের জন্য, এফএও একটি নিরপেক্ষ ফোরাম হিসেবে কাজ করে যেখানে সমস্ত জাতি সমান হ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নীতিমালা আলোচনা করে। এফএও জ্ঞান এবং তথ্যের একটি উৎস হিসেবে কাজ করে, এবং উন্ন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নশীল দেশগুলোকে কৃষির আধুনিকা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 উন্নত বন এবং মৎস্য চর্চা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সাহায্য করে সকলের জন্য পুষ্টি এবং খাদ্য নিরাপত্তা নিশ্চিত করে।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F349544-26DA-4E5D-AFAE-07190839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626" y="-266085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8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9969A1-D981-4571-8766-F2DE9EA1D1A9}"/>
              </a:ext>
            </a:extLst>
          </p:cNvPr>
          <p:cNvSpPr txBox="1"/>
          <p:nvPr/>
        </p:nvSpPr>
        <p:spPr>
          <a:xfrm>
            <a:off x="1659114" y="1972616"/>
            <a:ext cx="19837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7030A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9AA20911-1AB6-401E-90B0-0B6C93008254}"/>
              </a:ext>
            </a:extLst>
          </p:cNvPr>
          <p:cNvSpPr/>
          <p:nvPr/>
        </p:nvSpPr>
        <p:spPr>
          <a:xfrm>
            <a:off x="398206" y="1290484"/>
            <a:ext cx="4277032" cy="4277032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1CE378E3-66F3-4975-AC3D-AEC8B47AAD8B}"/>
              </a:ext>
            </a:extLst>
          </p:cNvPr>
          <p:cNvSpPr/>
          <p:nvPr/>
        </p:nvSpPr>
        <p:spPr>
          <a:xfrm>
            <a:off x="7123345" y="906276"/>
            <a:ext cx="4557788" cy="3055849"/>
          </a:xfrm>
          <a:prstGeom prst="cloudCallout">
            <a:avLst>
              <a:gd name="adj1" fmla="val -41575"/>
              <a:gd name="adj2" fmla="val 64529"/>
            </a:avLst>
          </a:prstGeom>
          <a:blipFill>
            <a:blip r:embed="rId2"/>
            <a:stretch>
              <a:fillRect l="-25000" r="-2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A47B4D-A7E0-43EF-B827-2E423358550F}"/>
              </a:ext>
            </a:extLst>
          </p:cNvPr>
          <p:cNvGrpSpPr/>
          <p:nvPr/>
        </p:nvGrpSpPr>
        <p:grpSpPr>
          <a:xfrm>
            <a:off x="5488057" y="4404051"/>
            <a:ext cx="3383236" cy="1466298"/>
            <a:chOff x="5488057" y="4404051"/>
            <a:chExt cx="3383236" cy="1466298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59BEB63-8488-4ABB-B700-F39F907C6E40}"/>
                </a:ext>
              </a:extLst>
            </p:cNvPr>
            <p:cNvSpPr/>
            <p:nvPr/>
          </p:nvSpPr>
          <p:spPr>
            <a:xfrm>
              <a:off x="5488057" y="4404051"/>
              <a:ext cx="3270576" cy="1446550"/>
            </a:xfrm>
            <a:prstGeom prst="wedgeRoundRectCallout">
              <a:avLst>
                <a:gd name="adj1" fmla="val -76494"/>
                <a:gd name="adj2" fmla="val -98209"/>
                <a:gd name="adj3" fmla="val 16667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A77B81-8E76-49BE-A1B8-B0860445D84E}"/>
                </a:ext>
              </a:extLst>
            </p:cNvPr>
            <p:cNvSpPr txBox="1"/>
            <p:nvPr/>
          </p:nvSpPr>
          <p:spPr>
            <a:xfrm>
              <a:off x="5600718" y="4423799"/>
              <a:ext cx="32705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0B0F0"/>
                  </a:solidFill>
                  <a:latin typeface="Arial Black" panose="020B0A04020102020204" pitchFamily="34" charset="0"/>
                </a:rPr>
                <a:t>Food</a:t>
              </a: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00131027-92B5-4B0B-A1BD-329C37C6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3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6F52A-1439-4F42-85EF-A48AB60A00D7}"/>
              </a:ext>
            </a:extLst>
          </p:cNvPr>
          <p:cNvSpPr txBox="1"/>
          <p:nvPr/>
        </p:nvSpPr>
        <p:spPr>
          <a:xfrm>
            <a:off x="1649070" y="1851645"/>
            <a:ext cx="19837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7030A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7CC7EE5-2615-49EB-BB0A-42B96388997D}"/>
              </a:ext>
            </a:extLst>
          </p:cNvPr>
          <p:cNvSpPr/>
          <p:nvPr/>
        </p:nvSpPr>
        <p:spPr>
          <a:xfrm flipH="1">
            <a:off x="7236006" y="642266"/>
            <a:ext cx="4557788" cy="3055849"/>
          </a:xfrm>
          <a:prstGeom prst="cloudCallout">
            <a:avLst>
              <a:gd name="adj1" fmla="val 105981"/>
              <a:gd name="adj2" fmla="val 48119"/>
            </a:avLst>
          </a:prstGeom>
          <a:blipFill>
            <a:blip r:embed="rId2"/>
            <a:stretch>
              <a:fillRect l="-25000" r="-2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E6480F-05C2-4B0F-80AA-493BBDD74A66}"/>
              </a:ext>
            </a:extLst>
          </p:cNvPr>
          <p:cNvGrpSpPr/>
          <p:nvPr/>
        </p:nvGrpSpPr>
        <p:grpSpPr>
          <a:xfrm>
            <a:off x="4675239" y="4392802"/>
            <a:ext cx="7132928" cy="1474156"/>
            <a:chOff x="4675239" y="4392802"/>
            <a:chExt cx="7132928" cy="1474156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44FBBE6-F6E9-42BE-99B4-7A9874141475}"/>
                </a:ext>
              </a:extLst>
            </p:cNvPr>
            <p:cNvSpPr/>
            <p:nvPr/>
          </p:nvSpPr>
          <p:spPr>
            <a:xfrm>
              <a:off x="4675239" y="4420408"/>
              <a:ext cx="7118556" cy="1446550"/>
            </a:xfrm>
            <a:prstGeom prst="wedgeRoundRectCallout">
              <a:avLst>
                <a:gd name="adj1" fmla="val -50583"/>
                <a:gd name="adj2" fmla="val -96066"/>
                <a:gd name="adj3" fmla="val 16667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BAF791-1F41-4F45-BD69-BFAE0EC57AB6}"/>
                </a:ext>
              </a:extLst>
            </p:cNvPr>
            <p:cNvSpPr txBox="1"/>
            <p:nvPr/>
          </p:nvSpPr>
          <p:spPr>
            <a:xfrm>
              <a:off x="4731271" y="4392802"/>
              <a:ext cx="70768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0B0F0"/>
                  </a:solidFill>
                  <a:latin typeface="Arial Black" panose="020B0A04020102020204" pitchFamily="34" charset="0"/>
                </a:rPr>
                <a:t>Agriculture</a:t>
              </a:r>
            </a:p>
          </p:txBody>
        </p:sp>
      </p:grp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30465EE2-92BF-4E66-ADD7-B4B94995DF50}"/>
              </a:ext>
            </a:extLst>
          </p:cNvPr>
          <p:cNvSpPr/>
          <p:nvPr/>
        </p:nvSpPr>
        <p:spPr>
          <a:xfrm>
            <a:off x="550606" y="1442884"/>
            <a:ext cx="4277032" cy="4277032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DDB7C77-6F0E-44D9-B167-3470211D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EA41E14-A119-43AE-B6DF-F918C830F227}"/>
              </a:ext>
            </a:extLst>
          </p:cNvPr>
          <p:cNvSpPr/>
          <p:nvPr/>
        </p:nvSpPr>
        <p:spPr>
          <a:xfrm>
            <a:off x="7516764" y="236350"/>
            <a:ext cx="4544600" cy="3192650"/>
          </a:xfrm>
          <a:prstGeom prst="cloudCallout">
            <a:avLst>
              <a:gd name="adj1" fmla="val -14788"/>
              <a:gd name="adj2" fmla="val 109728"/>
            </a:avLst>
          </a:prstGeom>
          <a:blipFill>
            <a:blip r:embed="rId2"/>
            <a:stretch>
              <a:fillRect l="-25000" r="-2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1B7C11-C008-4EEA-AFF7-D26819B38817}"/>
              </a:ext>
            </a:extLst>
          </p:cNvPr>
          <p:cNvSpPr txBox="1"/>
          <p:nvPr/>
        </p:nvSpPr>
        <p:spPr>
          <a:xfrm>
            <a:off x="1525804" y="2080245"/>
            <a:ext cx="19837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7030A0"/>
                </a:solidFill>
                <a:latin typeface="Arial Black" panose="020B0A04020102020204" pitchFamily="34" charset="0"/>
              </a:rPr>
              <a:t>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86A5D7-A4CC-4E5E-8DEB-2150A0FF93A0}"/>
              </a:ext>
            </a:extLst>
          </p:cNvPr>
          <p:cNvGrpSpPr/>
          <p:nvPr/>
        </p:nvGrpSpPr>
        <p:grpSpPr>
          <a:xfrm>
            <a:off x="4675239" y="4302424"/>
            <a:ext cx="7132928" cy="1446550"/>
            <a:chOff x="4675239" y="4302424"/>
            <a:chExt cx="7132928" cy="144655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AD1FD733-F907-4F2F-916A-F75687A8D8BA}"/>
                </a:ext>
              </a:extLst>
            </p:cNvPr>
            <p:cNvSpPr/>
            <p:nvPr/>
          </p:nvSpPr>
          <p:spPr>
            <a:xfrm>
              <a:off x="4675239" y="4302424"/>
              <a:ext cx="7118556" cy="1446550"/>
            </a:xfrm>
            <a:prstGeom prst="wedgeRoundRectCallout">
              <a:avLst>
                <a:gd name="adj1" fmla="val -50365"/>
                <a:gd name="adj2" fmla="val -89638"/>
                <a:gd name="adj3" fmla="val 16667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460611-5380-4673-B5E3-25A80ACD8CEA}"/>
                </a:ext>
              </a:extLst>
            </p:cNvPr>
            <p:cNvSpPr txBox="1"/>
            <p:nvPr/>
          </p:nvSpPr>
          <p:spPr>
            <a:xfrm>
              <a:off x="4731271" y="4392802"/>
              <a:ext cx="7076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00B0F0"/>
                  </a:solidFill>
                  <a:latin typeface="Arial Black" panose="020B0A04020102020204" pitchFamily="34" charset="0"/>
                </a:rPr>
                <a:t>Organization</a:t>
              </a:r>
            </a:p>
          </p:txBody>
        </p:sp>
      </p:grp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28765C1-4AAE-4633-AA01-6275BD7C9675}"/>
              </a:ext>
            </a:extLst>
          </p:cNvPr>
          <p:cNvSpPr/>
          <p:nvPr/>
        </p:nvSpPr>
        <p:spPr>
          <a:xfrm>
            <a:off x="550606" y="1442884"/>
            <a:ext cx="4277032" cy="4277032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EB4D25B-5B60-448D-A39B-0EB8A4F3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1A37C8-3B63-42F5-8F48-DB9EFE34DF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0428" y="454974"/>
            <a:ext cx="9642293" cy="5948051"/>
          </a:xfrm>
          <a:prstGeom prst="rect">
            <a:avLst/>
          </a:prstGeom>
        </p:spPr>
      </p:pic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ED60BC54-7B74-4D78-8964-6490990E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4">
            <a:off x="1035330" y="2902195"/>
            <a:ext cx="3113941" cy="2847032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D1A233-5385-4A96-9665-D0753EAE3C14}"/>
              </a:ext>
            </a:extLst>
          </p:cNvPr>
          <p:cNvSpPr txBox="1"/>
          <p:nvPr/>
        </p:nvSpPr>
        <p:spPr>
          <a:xfrm>
            <a:off x="4945339" y="688513"/>
            <a:ext cx="230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04B8F-3CA6-401D-8237-C56A001C088F}"/>
              </a:ext>
            </a:extLst>
          </p:cNvPr>
          <p:cNvSpPr txBox="1"/>
          <p:nvPr/>
        </p:nvSpPr>
        <p:spPr>
          <a:xfrm>
            <a:off x="2932387" y="1396399"/>
            <a:ext cx="560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FAO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23615E5-2762-4AD6-A4CD-F22F983E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CF1EA0-D929-4987-9A9C-06B33CCCACF3}"/>
              </a:ext>
            </a:extLst>
          </p:cNvPr>
          <p:cNvSpPr txBox="1"/>
          <p:nvPr/>
        </p:nvSpPr>
        <p:spPr>
          <a:xfrm>
            <a:off x="123986" y="1051367"/>
            <a:ext cx="12068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-300" dirty="0">
                <a:solidFill>
                  <a:srgbClr val="0070C0"/>
                </a:solidFill>
                <a:latin typeface="Source Sans Pro Black" panose="020B0803030403020204" pitchFamily="34" charset="0"/>
              </a:rPr>
              <a:t>Food and Agriculture Organization </a:t>
            </a:r>
          </a:p>
        </p:txBody>
      </p:sp>
      <p:pic>
        <p:nvPicPr>
          <p:cNvPr id="7" name="Picture 2" descr="Image result for FAO">
            <a:extLst>
              <a:ext uri="{FF2B5EF4-FFF2-40B4-BE49-F238E27FC236}">
                <a16:creationId xmlns:a16="http://schemas.microsoft.com/office/drawing/2014/main" id="{CDAA8B42-730F-43C3-A0B3-BC86F3CC3430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4522" y="2314865"/>
            <a:ext cx="4142955" cy="414295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690022D2-A248-421B-AB99-D81CD1FC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9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196EA-B3C3-477D-B361-3D3D930D0250}"/>
              </a:ext>
            </a:extLst>
          </p:cNvPr>
          <p:cNvSpPr txBox="1"/>
          <p:nvPr/>
        </p:nvSpPr>
        <p:spPr>
          <a:xfrm>
            <a:off x="4164180" y="1267903"/>
            <a:ext cx="392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rial Black" panose="020B0A04020102020204" pitchFamily="34" charset="0"/>
              </a:rPr>
              <a:t>FAO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ম্পর্কিত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4" descr="Image result for fao head office">
            <a:extLst>
              <a:ext uri="{FF2B5EF4-FFF2-40B4-BE49-F238E27FC236}">
                <a16:creationId xmlns:a16="http://schemas.microsoft.com/office/drawing/2014/main" id="{8320FEC4-EBFB-4F7C-8837-50B2FF2D8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77" y="2268370"/>
            <a:ext cx="2468880" cy="2468880"/>
          </a:xfrm>
          <a:prstGeom prst="ellipse">
            <a:avLst/>
          </a:prstGeom>
          <a:ln w="12700"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2E24E-403E-4E9A-B225-2FBF33FAF69E}"/>
              </a:ext>
            </a:extLst>
          </p:cNvPr>
          <p:cNvSpPr txBox="1"/>
          <p:nvPr/>
        </p:nvSpPr>
        <p:spPr>
          <a:xfrm>
            <a:off x="2478777" y="4943766"/>
            <a:ext cx="185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ষ্ঠিত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03B8A-8A6D-498C-8D65-13328F4BA936}"/>
              </a:ext>
            </a:extLst>
          </p:cNvPr>
          <p:cNvSpPr txBox="1"/>
          <p:nvPr/>
        </p:nvSpPr>
        <p:spPr>
          <a:xfrm>
            <a:off x="7920008" y="4943766"/>
            <a:ext cx="185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57BDC-3E26-423E-B07A-B1DD7367F8DF}"/>
              </a:ext>
            </a:extLst>
          </p:cNvPr>
          <p:cNvSpPr txBox="1"/>
          <p:nvPr/>
        </p:nvSpPr>
        <p:spPr>
          <a:xfrm>
            <a:off x="4970069" y="4925788"/>
            <a:ext cx="231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</a:p>
        </p:txBody>
      </p:sp>
      <p:pic>
        <p:nvPicPr>
          <p:cNvPr id="2050" name="Picture 2" descr="Image result for fao sacratriat">
            <a:extLst>
              <a:ext uri="{FF2B5EF4-FFF2-40B4-BE49-F238E27FC236}">
                <a16:creationId xmlns:a16="http://schemas.microsoft.com/office/drawing/2014/main" id="{72912E44-EEA5-4A6A-A73D-1527FA8D343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1892" y="2268370"/>
            <a:ext cx="2468880" cy="2468880"/>
          </a:xfrm>
          <a:prstGeom prst="ellipse">
            <a:avLst/>
          </a:prstGeom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FAO">
            <a:extLst>
              <a:ext uri="{FF2B5EF4-FFF2-40B4-BE49-F238E27FC236}">
                <a16:creationId xmlns:a16="http://schemas.microsoft.com/office/drawing/2014/main" id="{5FF55D4A-17AF-4FE0-BC89-72BC63946C65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0661" y="2268370"/>
            <a:ext cx="2468880" cy="246888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7CAD272-E92B-4BC9-824B-09780CDC8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6A0C47-BCF0-4834-8F21-9715043FEF9A}"/>
              </a:ext>
            </a:extLst>
          </p:cNvPr>
          <p:cNvSpPr txBox="1"/>
          <p:nvPr/>
        </p:nvSpPr>
        <p:spPr>
          <a:xfrm>
            <a:off x="4185672" y="4572232"/>
            <a:ext cx="157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্যাবস্থা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োলা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6B3D4-DF4C-45EF-8719-75F3FA4A2BB9}"/>
              </a:ext>
            </a:extLst>
          </p:cNvPr>
          <p:cNvSpPr txBox="1"/>
          <p:nvPr/>
        </p:nvSpPr>
        <p:spPr>
          <a:xfrm>
            <a:off x="6644702" y="4572232"/>
            <a:ext cx="200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57D94-E657-4639-BE57-1CB398D23DBC}"/>
              </a:ext>
            </a:extLst>
          </p:cNvPr>
          <p:cNvSpPr txBox="1"/>
          <p:nvPr/>
        </p:nvSpPr>
        <p:spPr>
          <a:xfrm>
            <a:off x="9058543" y="4550061"/>
            <a:ext cx="246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51D53-4E58-408A-8636-00BE14C24DA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38478" y="1918686"/>
            <a:ext cx="2468880" cy="246888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C93641C0-757A-4BBB-8854-A22538F30095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74" y="1918686"/>
            <a:ext cx="2468880" cy="246888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dvise">
            <a:extLst>
              <a:ext uri="{FF2B5EF4-FFF2-40B4-BE49-F238E27FC236}">
                <a16:creationId xmlns:a16="http://schemas.microsoft.com/office/drawing/2014/main" id="{0E60C774-E1AB-4783-8E90-28B1E09F83D5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543" y="1918686"/>
            <a:ext cx="2468880" cy="246888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D647AB-CA6D-4E40-B948-A8C7E1D14928}"/>
              </a:ext>
            </a:extLst>
          </p:cNvPr>
          <p:cNvSpPr txBox="1"/>
          <p:nvPr/>
        </p:nvSpPr>
        <p:spPr>
          <a:xfrm>
            <a:off x="4722075" y="1087689"/>
            <a:ext cx="27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FAO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 descr="Image result for FAO">
            <a:extLst>
              <a:ext uri="{FF2B5EF4-FFF2-40B4-BE49-F238E27FC236}">
                <a16:creationId xmlns:a16="http://schemas.microsoft.com/office/drawing/2014/main" id="{15A77094-D042-4590-B285-5C4842F26C3E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2509" y="1918686"/>
            <a:ext cx="2468880" cy="246888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3183D5-0740-4F5A-9960-72CF5EAB5BC3}"/>
              </a:ext>
            </a:extLst>
          </p:cNvPr>
          <p:cNvSpPr/>
          <p:nvPr/>
        </p:nvSpPr>
        <p:spPr>
          <a:xfrm>
            <a:off x="1468207" y="4572232"/>
            <a:ext cx="2103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ষুধা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6221B57B-5F40-45D1-819D-B69301B07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35EE80FA-FE47-41D7-8EC1-DC3C6F38231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54" y="2194560"/>
            <a:ext cx="2468880" cy="246888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0A81165F-4600-454A-A484-D56B11737F8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501" y="2194560"/>
            <a:ext cx="2468880" cy="246888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AEEF4AE-2BD2-4FB3-BD11-B6D976E8B1EA}"/>
              </a:ext>
            </a:extLst>
          </p:cNvPr>
          <p:cNvGrpSpPr/>
          <p:nvPr/>
        </p:nvGrpSpPr>
        <p:grpSpPr>
          <a:xfrm>
            <a:off x="1022860" y="2194560"/>
            <a:ext cx="2468880" cy="2468880"/>
            <a:chOff x="2278380" y="489576"/>
            <a:chExt cx="2686077" cy="268605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1813DC-BB13-40A3-8F0F-1A68900714B9}"/>
                </a:ext>
              </a:extLst>
            </p:cNvPr>
            <p:cNvSpPr/>
            <p:nvPr/>
          </p:nvSpPr>
          <p:spPr>
            <a:xfrm>
              <a:off x="2278380" y="489576"/>
              <a:ext cx="2686050" cy="268605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68365BC-E183-4F37-A02E-9B0B4DE89CA7}"/>
                </a:ext>
              </a:extLst>
            </p:cNvPr>
            <p:cNvSpPr/>
            <p:nvPr/>
          </p:nvSpPr>
          <p:spPr>
            <a:xfrm>
              <a:off x="2278380" y="1455292"/>
              <a:ext cx="2686077" cy="1720333"/>
            </a:xfrm>
            <a:custGeom>
              <a:avLst/>
              <a:gdLst>
                <a:gd name="connsiteX0" fmla="*/ 0 w 2686050"/>
                <a:gd name="connsiteY0" fmla="*/ 1343025 h 2686050"/>
                <a:gd name="connsiteX1" fmla="*/ 1343025 w 2686050"/>
                <a:gd name="connsiteY1" fmla="*/ 0 h 2686050"/>
                <a:gd name="connsiteX2" fmla="*/ 2686050 w 2686050"/>
                <a:gd name="connsiteY2" fmla="*/ 1343025 h 2686050"/>
                <a:gd name="connsiteX3" fmla="*/ 1343025 w 2686050"/>
                <a:gd name="connsiteY3" fmla="*/ 2686050 h 2686050"/>
                <a:gd name="connsiteX4" fmla="*/ 0 w 2686050"/>
                <a:gd name="connsiteY4" fmla="*/ 1343025 h 2686050"/>
                <a:gd name="connsiteX0" fmla="*/ 49 w 2686099"/>
                <a:gd name="connsiteY0" fmla="*/ 478617 h 1821642"/>
                <a:gd name="connsiteX1" fmla="*/ 1381174 w 2686099"/>
                <a:gd name="connsiteY1" fmla="*/ 78567 h 1821642"/>
                <a:gd name="connsiteX2" fmla="*/ 2686099 w 2686099"/>
                <a:gd name="connsiteY2" fmla="*/ 478617 h 1821642"/>
                <a:gd name="connsiteX3" fmla="*/ 1343074 w 2686099"/>
                <a:gd name="connsiteY3" fmla="*/ 1821642 h 1821642"/>
                <a:gd name="connsiteX4" fmla="*/ 49 w 2686099"/>
                <a:gd name="connsiteY4" fmla="*/ 478617 h 1821642"/>
                <a:gd name="connsiteX0" fmla="*/ 3637 w 2689687"/>
                <a:gd name="connsiteY0" fmla="*/ 512687 h 1855712"/>
                <a:gd name="connsiteX1" fmla="*/ 1384762 w 2689687"/>
                <a:gd name="connsiteY1" fmla="*/ 112637 h 1855712"/>
                <a:gd name="connsiteX2" fmla="*/ 2689687 w 2689687"/>
                <a:gd name="connsiteY2" fmla="*/ 512687 h 1855712"/>
                <a:gd name="connsiteX3" fmla="*/ 1346662 w 2689687"/>
                <a:gd name="connsiteY3" fmla="*/ 1855712 h 1855712"/>
                <a:gd name="connsiteX4" fmla="*/ 3637 w 2689687"/>
                <a:gd name="connsiteY4" fmla="*/ 512687 h 1855712"/>
                <a:gd name="connsiteX0" fmla="*/ 3637 w 2689687"/>
                <a:gd name="connsiteY0" fmla="*/ 512687 h 1855712"/>
                <a:gd name="connsiteX1" fmla="*/ 1384762 w 2689687"/>
                <a:gd name="connsiteY1" fmla="*/ 112637 h 1855712"/>
                <a:gd name="connsiteX2" fmla="*/ 2689687 w 2689687"/>
                <a:gd name="connsiteY2" fmla="*/ 512687 h 1855712"/>
                <a:gd name="connsiteX3" fmla="*/ 1346662 w 2689687"/>
                <a:gd name="connsiteY3" fmla="*/ 1855712 h 1855712"/>
                <a:gd name="connsiteX4" fmla="*/ 3637 w 2689687"/>
                <a:gd name="connsiteY4" fmla="*/ 512687 h 1855712"/>
                <a:gd name="connsiteX0" fmla="*/ 28 w 2686078"/>
                <a:gd name="connsiteY0" fmla="*/ 800100 h 2143125"/>
                <a:gd name="connsiteX1" fmla="*/ 1371628 w 2686078"/>
                <a:gd name="connsiteY1" fmla="*/ 0 h 2143125"/>
                <a:gd name="connsiteX2" fmla="*/ 2686078 w 2686078"/>
                <a:gd name="connsiteY2" fmla="*/ 800100 h 2143125"/>
                <a:gd name="connsiteX3" fmla="*/ 1343053 w 2686078"/>
                <a:gd name="connsiteY3" fmla="*/ 2143125 h 2143125"/>
                <a:gd name="connsiteX4" fmla="*/ 28 w 2686078"/>
                <a:gd name="connsiteY4" fmla="*/ 800100 h 2143125"/>
                <a:gd name="connsiteX0" fmla="*/ 0 w 2686050"/>
                <a:gd name="connsiteY0" fmla="*/ 800100 h 2143125"/>
                <a:gd name="connsiteX1" fmla="*/ 1371600 w 2686050"/>
                <a:gd name="connsiteY1" fmla="*/ 0 h 2143125"/>
                <a:gd name="connsiteX2" fmla="*/ 2686050 w 2686050"/>
                <a:gd name="connsiteY2" fmla="*/ 800100 h 2143125"/>
                <a:gd name="connsiteX3" fmla="*/ 1343025 w 2686050"/>
                <a:gd name="connsiteY3" fmla="*/ 2143125 h 2143125"/>
                <a:gd name="connsiteX4" fmla="*/ 0 w 2686050"/>
                <a:gd name="connsiteY4" fmla="*/ 800100 h 2143125"/>
                <a:gd name="connsiteX0" fmla="*/ 0 w 2686050"/>
                <a:gd name="connsiteY0" fmla="*/ 291582 h 1634607"/>
                <a:gd name="connsiteX1" fmla="*/ 990600 w 2686050"/>
                <a:gd name="connsiteY1" fmla="*/ 5832 h 1634607"/>
                <a:gd name="connsiteX2" fmla="*/ 2686050 w 2686050"/>
                <a:gd name="connsiteY2" fmla="*/ 291582 h 1634607"/>
                <a:gd name="connsiteX3" fmla="*/ 1343025 w 2686050"/>
                <a:gd name="connsiteY3" fmla="*/ 1634607 h 1634607"/>
                <a:gd name="connsiteX4" fmla="*/ 0 w 2686050"/>
                <a:gd name="connsiteY4" fmla="*/ 291582 h 1634607"/>
                <a:gd name="connsiteX0" fmla="*/ 0 w 2686050"/>
                <a:gd name="connsiteY0" fmla="*/ 447780 h 1790805"/>
                <a:gd name="connsiteX1" fmla="*/ 990600 w 2686050"/>
                <a:gd name="connsiteY1" fmla="*/ 162030 h 1790805"/>
                <a:gd name="connsiteX2" fmla="*/ 2686050 w 2686050"/>
                <a:gd name="connsiteY2" fmla="*/ 447780 h 1790805"/>
                <a:gd name="connsiteX3" fmla="*/ 1343025 w 2686050"/>
                <a:gd name="connsiteY3" fmla="*/ 1790805 h 1790805"/>
                <a:gd name="connsiteX4" fmla="*/ 0 w 2686050"/>
                <a:gd name="connsiteY4" fmla="*/ 447780 h 1790805"/>
                <a:gd name="connsiteX0" fmla="*/ 0 w 2686050"/>
                <a:gd name="connsiteY0" fmla="*/ 484303 h 1827328"/>
                <a:gd name="connsiteX1" fmla="*/ 1171575 w 2686050"/>
                <a:gd name="connsiteY1" fmla="*/ 150928 h 1827328"/>
                <a:gd name="connsiteX2" fmla="*/ 2686050 w 2686050"/>
                <a:gd name="connsiteY2" fmla="*/ 484303 h 1827328"/>
                <a:gd name="connsiteX3" fmla="*/ 1343025 w 2686050"/>
                <a:gd name="connsiteY3" fmla="*/ 1827328 h 1827328"/>
                <a:gd name="connsiteX4" fmla="*/ 0 w 2686050"/>
                <a:gd name="connsiteY4" fmla="*/ 484303 h 1827328"/>
                <a:gd name="connsiteX0" fmla="*/ 0 w 2686050"/>
                <a:gd name="connsiteY0" fmla="*/ 459095 h 1802120"/>
                <a:gd name="connsiteX1" fmla="*/ 1171575 w 2686050"/>
                <a:gd name="connsiteY1" fmla="*/ 125720 h 1802120"/>
                <a:gd name="connsiteX2" fmla="*/ 2686050 w 2686050"/>
                <a:gd name="connsiteY2" fmla="*/ 459095 h 1802120"/>
                <a:gd name="connsiteX3" fmla="*/ 1343025 w 2686050"/>
                <a:gd name="connsiteY3" fmla="*/ 1802120 h 1802120"/>
                <a:gd name="connsiteX4" fmla="*/ 0 w 2686050"/>
                <a:gd name="connsiteY4" fmla="*/ 459095 h 1802120"/>
                <a:gd name="connsiteX0" fmla="*/ 0 w 2686050"/>
                <a:gd name="connsiteY0" fmla="*/ 459095 h 1802120"/>
                <a:gd name="connsiteX1" fmla="*/ 1171575 w 2686050"/>
                <a:gd name="connsiteY1" fmla="*/ 125720 h 1802120"/>
                <a:gd name="connsiteX2" fmla="*/ 2686050 w 2686050"/>
                <a:gd name="connsiteY2" fmla="*/ 459095 h 1802120"/>
                <a:gd name="connsiteX3" fmla="*/ 1343025 w 2686050"/>
                <a:gd name="connsiteY3" fmla="*/ 1802120 h 1802120"/>
                <a:gd name="connsiteX4" fmla="*/ 0 w 2686050"/>
                <a:gd name="connsiteY4" fmla="*/ 459095 h 1802120"/>
                <a:gd name="connsiteX0" fmla="*/ 0 w 2686050"/>
                <a:gd name="connsiteY0" fmla="*/ 676845 h 2019870"/>
                <a:gd name="connsiteX1" fmla="*/ 1171575 w 2686050"/>
                <a:gd name="connsiteY1" fmla="*/ 86295 h 2019870"/>
                <a:gd name="connsiteX2" fmla="*/ 2686050 w 2686050"/>
                <a:gd name="connsiteY2" fmla="*/ 676845 h 2019870"/>
                <a:gd name="connsiteX3" fmla="*/ 1343025 w 2686050"/>
                <a:gd name="connsiteY3" fmla="*/ 2019870 h 2019870"/>
                <a:gd name="connsiteX4" fmla="*/ 0 w 2686050"/>
                <a:gd name="connsiteY4" fmla="*/ 676845 h 2019870"/>
                <a:gd name="connsiteX0" fmla="*/ 0 w 2686050"/>
                <a:gd name="connsiteY0" fmla="*/ 718546 h 2061571"/>
                <a:gd name="connsiteX1" fmla="*/ 1171575 w 2686050"/>
                <a:gd name="connsiteY1" fmla="*/ 127996 h 2061571"/>
                <a:gd name="connsiteX2" fmla="*/ 2686050 w 2686050"/>
                <a:gd name="connsiteY2" fmla="*/ 718546 h 2061571"/>
                <a:gd name="connsiteX3" fmla="*/ 1343025 w 2686050"/>
                <a:gd name="connsiteY3" fmla="*/ 2061571 h 2061571"/>
                <a:gd name="connsiteX4" fmla="*/ 0 w 2686050"/>
                <a:gd name="connsiteY4" fmla="*/ 718546 h 2061571"/>
                <a:gd name="connsiteX0" fmla="*/ 0 w 2723383"/>
                <a:gd name="connsiteY0" fmla="*/ 167878 h 1510903"/>
                <a:gd name="connsiteX1" fmla="*/ 2686050 w 2723383"/>
                <a:gd name="connsiteY1" fmla="*/ 167878 h 1510903"/>
                <a:gd name="connsiteX2" fmla="*/ 1343025 w 2723383"/>
                <a:gd name="connsiteY2" fmla="*/ 1510903 h 1510903"/>
                <a:gd name="connsiteX3" fmla="*/ 0 w 2723383"/>
                <a:gd name="connsiteY3" fmla="*/ 167878 h 1510903"/>
                <a:gd name="connsiteX0" fmla="*/ 0 w 2723383"/>
                <a:gd name="connsiteY0" fmla="*/ 786802 h 2129827"/>
                <a:gd name="connsiteX1" fmla="*/ 2686050 w 2723383"/>
                <a:gd name="connsiteY1" fmla="*/ 786802 h 2129827"/>
                <a:gd name="connsiteX2" fmla="*/ 1343025 w 2723383"/>
                <a:gd name="connsiteY2" fmla="*/ 2129827 h 2129827"/>
                <a:gd name="connsiteX3" fmla="*/ 0 w 2723383"/>
                <a:gd name="connsiteY3" fmla="*/ 786802 h 2129827"/>
                <a:gd name="connsiteX0" fmla="*/ 0 w 2723383"/>
                <a:gd name="connsiteY0" fmla="*/ 698818 h 2041843"/>
                <a:gd name="connsiteX1" fmla="*/ 2686050 w 2723383"/>
                <a:gd name="connsiteY1" fmla="*/ 698818 h 2041843"/>
                <a:gd name="connsiteX2" fmla="*/ 1343025 w 2723383"/>
                <a:gd name="connsiteY2" fmla="*/ 2041843 h 2041843"/>
                <a:gd name="connsiteX3" fmla="*/ 0 w 2723383"/>
                <a:gd name="connsiteY3" fmla="*/ 698818 h 2041843"/>
                <a:gd name="connsiteX0" fmla="*/ 0 w 2723383"/>
                <a:gd name="connsiteY0" fmla="*/ 1101180 h 2444205"/>
                <a:gd name="connsiteX1" fmla="*/ 2686050 w 2723383"/>
                <a:gd name="connsiteY1" fmla="*/ 1101180 h 2444205"/>
                <a:gd name="connsiteX2" fmla="*/ 1343025 w 2723383"/>
                <a:gd name="connsiteY2" fmla="*/ 2444205 h 2444205"/>
                <a:gd name="connsiteX3" fmla="*/ 0 w 2723383"/>
                <a:gd name="connsiteY3" fmla="*/ 1101180 h 2444205"/>
                <a:gd name="connsiteX0" fmla="*/ 0 w 2723383"/>
                <a:gd name="connsiteY0" fmla="*/ 689121 h 2032146"/>
                <a:gd name="connsiteX1" fmla="*/ 2686050 w 2723383"/>
                <a:gd name="connsiteY1" fmla="*/ 689121 h 2032146"/>
                <a:gd name="connsiteX2" fmla="*/ 1343025 w 2723383"/>
                <a:gd name="connsiteY2" fmla="*/ 2032146 h 2032146"/>
                <a:gd name="connsiteX3" fmla="*/ 0 w 2723383"/>
                <a:gd name="connsiteY3" fmla="*/ 689121 h 2032146"/>
                <a:gd name="connsiteX0" fmla="*/ 0 w 2723383"/>
                <a:gd name="connsiteY0" fmla="*/ 264507 h 1607532"/>
                <a:gd name="connsiteX1" fmla="*/ 2686050 w 2723383"/>
                <a:gd name="connsiteY1" fmla="*/ 264507 h 1607532"/>
                <a:gd name="connsiteX2" fmla="*/ 1343025 w 2723383"/>
                <a:gd name="connsiteY2" fmla="*/ 1607532 h 1607532"/>
                <a:gd name="connsiteX3" fmla="*/ 0 w 2723383"/>
                <a:gd name="connsiteY3" fmla="*/ 264507 h 1607532"/>
                <a:gd name="connsiteX0" fmla="*/ 0 w 2723383"/>
                <a:gd name="connsiteY0" fmla="*/ 277012 h 1620037"/>
                <a:gd name="connsiteX1" fmla="*/ 2686050 w 2723383"/>
                <a:gd name="connsiteY1" fmla="*/ 277012 h 1620037"/>
                <a:gd name="connsiteX2" fmla="*/ 1343025 w 2723383"/>
                <a:gd name="connsiteY2" fmla="*/ 1620037 h 1620037"/>
                <a:gd name="connsiteX3" fmla="*/ 0 w 2723383"/>
                <a:gd name="connsiteY3" fmla="*/ 277012 h 1620037"/>
                <a:gd name="connsiteX0" fmla="*/ 0 w 2723383"/>
                <a:gd name="connsiteY0" fmla="*/ 262523 h 1605548"/>
                <a:gd name="connsiteX1" fmla="*/ 2686050 w 2723383"/>
                <a:gd name="connsiteY1" fmla="*/ 262523 h 1605548"/>
                <a:gd name="connsiteX2" fmla="*/ 1343025 w 2723383"/>
                <a:gd name="connsiteY2" fmla="*/ 1605548 h 1605548"/>
                <a:gd name="connsiteX3" fmla="*/ 0 w 2723383"/>
                <a:gd name="connsiteY3" fmla="*/ 262523 h 1605548"/>
                <a:gd name="connsiteX0" fmla="*/ 0 w 2723383"/>
                <a:gd name="connsiteY0" fmla="*/ 462213 h 1805238"/>
                <a:gd name="connsiteX1" fmla="*/ 2686050 w 2723383"/>
                <a:gd name="connsiteY1" fmla="*/ 462213 h 1805238"/>
                <a:gd name="connsiteX2" fmla="*/ 1343025 w 2723383"/>
                <a:gd name="connsiteY2" fmla="*/ 1805238 h 1805238"/>
                <a:gd name="connsiteX3" fmla="*/ 0 w 2723383"/>
                <a:gd name="connsiteY3" fmla="*/ 462213 h 1805238"/>
                <a:gd name="connsiteX0" fmla="*/ 0 w 2723383"/>
                <a:gd name="connsiteY0" fmla="*/ 377308 h 1720333"/>
                <a:gd name="connsiteX1" fmla="*/ 2686050 w 2723383"/>
                <a:gd name="connsiteY1" fmla="*/ 377308 h 1720333"/>
                <a:gd name="connsiteX2" fmla="*/ 1343025 w 2723383"/>
                <a:gd name="connsiteY2" fmla="*/ 1720333 h 1720333"/>
                <a:gd name="connsiteX3" fmla="*/ 0 w 2723383"/>
                <a:gd name="connsiteY3" fmla="*/ 377308 h 1720333"/>
                <a:gd name="connsiteX0" fmla="*/ 0 w 2686050"/>
                <a:gd name="connsiteY0" fmla="*/ 377308 h 1720333"/>
                <a:gd name="connsiteX1" fmla="*/ 2686050 w 2686050"/>
                <a:gd name="connsiteY1" fmla="*/ 377308 h 1720333"/>
                <a:gd name="connsiteX2" fmla="*/ 1343025 w 2686050"/>
                <a:gd name="connsiteY2" fmla="*/ 1720333 h 1720333"/>
                <a:gd name="connsiteX3" fmla="*/ 0 w 2686050"/>
                <a:gd name="connsiteY3" fmla="*/ 377308 h 1720333"/>
                <a:gd name="connsiteX0" fmla="*/ 0 w 2686050"/>
                <a:gd name="connsiteY0" fmla="*/ 377308 h 1720333"/>
                <a:gd name="connsiteX1" fmla="*/ 2686050 w 2686050"/>
                <a:gd name="connsiteY1" fmla="*/ 377308 h 1720333"/>
                <a:gd name="connsiteX2" fmla="*/ 1343025 w 2686050"/>
                <a:gd name="connsiteY2" fmla="*/ 1720333 h 1720333"/>
                <a:gd name="connsiteX3" fmla="*/ 0 w 2686050"/>
                <a:gd name="connsiteY3" fmla="*/ 377308 h 1720333"/>
                <a:gd name="connsiteX0" fmla="*/ 0 w 2686050"/>
                <a:gd name="connsiteY0" fmla="*/ 377308 h 1720333"/>
                <a:gd name="connsiteX1" fmla="*/ 2686050 w 2686050"/>
                <a:gd name="connsiteY1" fmla="*/ 377308 h 1720333"/>
                <a:gd name="connsiteX2" fmla="*/ 1343025 w 2686050"/>
                <a:gd name="connsiteY2" fmla="*/ 1720333 h 1720333"/>
                <a:gd name="connsiteX3" fmla="*/ 0 w 2686050"/>
                <a:gd name="connsiteY3" fmla="*/ 377308 h 1720333"/>
                <a:gd name="connsiteX0" fmla="*/ 0 w 2686050"/>
                <a:gd name="connsiteY0" fmla="*/ 377308 h 1720333"/>
                <a:gd name="connsiteX1" fmla="*/ 2686050 w 2686050"/>
                <a:gd name="connsiteY1" fmla="*/ 377308 h 1720333"/>
                <a:gd name="connsiteX2" fmla="*/ 1343025 w 2686050"/>
                <a:gd name="connsiteY2" fmla="*/ 1720333 h 1720333"/>
                <a:gd name="connsiteX3" fmla="*/ 0 w 2686050"/>
                <a:gd name="connsiteY3" fmla="*/ 377308 h 1720333"/>
                <a:gd name="connsiteX0" fmla="*/ 0 w 2686050"/>
                <a:gd name="connsiteY0" fmla="*/ 377308 h 1720333"/>
                <a:gd name="connsiteX1" fmla="*/ 2686050 w 2686050"/>
                <a:gd name="connsiteY1" fmla="*/ 377308 h 1720333"/>
                <a:gd name="connsiteX2" fmla="*/ 1343025 w 2686050"/>
                <a:gd name="connsiteY2" fmla="*/ 1720333 h 1720333"/>
                <a:gd name="connsiteX3" fmla="*/ 0 w 2686050"/>
                <a:gd name="connsiteY3" fmla="*/ 377308 h 1720333"/>
                <a:gd name="connsiteX0" fmla="*/ 0 w 2686050"/>
                <a:gd name="connsiteY0" fmla="*/ 377308 h 1720333"/>
                <a:gd name="connsiteX1" fmla="*/ 2686050 w 2686050"/>
                <a:gd name="connsiteY1" fmla="*/ 377308 h 1720333"/>
                <a:gd name="connsiteX2" fmla="*/ 1343025 w 2686050"/>
                <a:gd name="connsiteY2" fmla="*/ 1720333 h 1720333"/>
                <a:gd name="connsiteX3" fmla="*/ 0 w 2686050"/>
                <a:gd name="connsiteY3" fmla="*/ 377308 h 1720333"/>
                <a:gd name="connsiteX0" fmla="*/ 0 w 2686050"/>
                <a:gd name="connsiteY0" fmla="*/ 377308 h 1720333"/>
                <a:gd name="connsiteX1" fmla="*/ 2686050 w 2686050"/>
                <a:gd name="connsiteY1" fmla="*/ 377308 h 1720333"/>
                <a:gd name="connsiteX2" fmla="*/ 1343025 w 2686050"/>
                <a:gd name="connsiteY2" fmla="*/ 1720333 h 1720333"/>
                <a:gd name="connsiteX3" fmla="*/ 0 w 2686050"/>
                <a:gd name="connsiteY3" fmla="*/ 377308 h 1720333"/>
                <a:gd name="connsiteX0" fmla="*/ 0 w 2686050"/>
                <a:gd name="connsiteY0" fmla="*/ 377308 h 1720333"/>
                <a:gd name="connsiteX1" fmla="*/ 2686050 w 2686050"/>
                <a:gd name="connsiteY1" fmla="*/ 377308 h 1720333"/>
                <a:gd name="connsiteX2" fmla="*/ 1343025 w 2686050"/>
                <a:gd name="connsiteY2" fmla="*/ 1720333 h 1720333"/>
                <a:gd name="connsiteX3" fmla="*/ 0 w 2686050"/>
                <a:gd name="connsiteY3" fmla="*/ 377308 h 1720333"/>
                <a:gd name="connsiteX0" fmla="*/ 0 w 2686050"/>
                <a:gd name="connsiteY0" fmla="*/ 377308 h 1720333"/>
                <a:gd name="connsiteX1" fmla="*/ 2686050 w 2686050"/>
                <a:gd name="connsiteY1" fmla="*/ 377308 h 1720333"/>
                <a:gd name="connsiteX2" fmla="*/ 1343025 w 2686050"/>
                <a:gd name="connsiteY2" fmla="*/ 1720333 h 1720333"/>
                <a:gd name="connsiteX3" fmla="*/ 0 w 2686050"/>
                <a:gd name="connsiteY3" fmla="*/ 377308 h 1720333"/>
                <a:gd name="connsiteX0" fmla="*/ 0 w 2686050"/>
                <a:gd name="connsiteY0" fmla="*/ 377308 h 1720333"/>
                <a:gd name="connsiteX1" fmla="*/ 2686050 w 2686050"/>
                <a:gd name="connsiteY1" fmla="*/ 377308 h 1720333"/>
                <a:gd name="connsiteX2" fmla="*/ 1343025 w 2686050"/>
                <a:gd name="connsiteY2" fmla="*/ 1720333 h 1720333"/>
                <a:gd name="connsiteX3" fmla="*/ 0 w 2686050"/>
                <a:gd name="connsiteY3" fmla="*/ 377308 h 1720333"/>
                <a:gd name="connsiteX0" fmla="*/ 0 w 2686077"/>
                <a:gd name="connsiteY0" fmla="*/ 377308 h 1720333"/>
                <a:gd name="connsiteX1" fmla="*/ 2686050 w 2686077"/>
                <a:gd name="connsiteY1" fmla="*/ 377308 h 1720333"/>
                <a:gd name="connsiteX2" fmla="*/ 1343025 w 2686077"/>
                <a:gd name="connsiteY2" fmla="*/ 1720333 h 1720333"/>
                <a:gd name="connsiteX3" fmla="*/ 0 w 2686077"/>
                <a:gd name="connsiteY3" fmla="*/ 377308 h 1720333"/>
                <a:gd name="connsiteX0" fmla="*/ 0 w 2686077"/>
                <a:gd name="connsiteY0" fmla="*/ 377308 h 1720333"/>
                <a:gd name="connsiteX1" fmla="*/ 2686050 w 2686077"/>
                <a:gd name="connsiteY1" fmla="*/ 377308 h 1720333"/>
                <a:gd name="connsiteX2" fmla="*/ 1343025 w 2686077"/>
                <a:gd name="connsiteY2" fmla="*/ 1720333 h 1720333"/>
                <a:gd name="connsiteX3" fmla="*/ 0 w 2686077"/>
                <a:gd name="connsiteY3" fmla="*/ 377308 h 172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077" h="1720333">
                  <a:moveTo>
                    <a:pt x="0" y="377308"/>
                  </a:moveTo>
                  <a:cubicBezTo>
                    <a:pt x="1909762" y="-799029"/>
                    <a:pt x="1100138" y="1229796"/>
                    <a:pt x="2686050" y="377308"/>
                  </a:cubicBezTo>
                  <a:cubicBezTo>
                    <a:pt x="2690812" y="1086920"/>
                    <a:pt x="2084757" y="1720333"/>
                    <a:pt x="1343025" y="1720333"/>
                  </a:cubicBezTo>
                  <a:cubicBezTo>
                    <a:pt x="601293" y="1720333"/>
                    <a:pt x="23812" y="1115496"/>
                    <a:pt x="0" y="377308"/>
                  </a:cubicBezTo>
                  <a:close/>
                </a:path>
              </a:pathLst>
            </a:cu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3376C9-287F-4CDD-9FCB-AED729D25168}"/>
              </a:ext>
            </a:extLst>
          </p:cNvPr>
          <p:cNvSpPr txBox="1"/>
          <p:nvPr/>
        </p:nvSpPr>
        <p:spPr>
          <a:xfrm>
            <a:off x="4112934" y="1224117"/>
            <a:ext cx="421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FAO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7B86B-C93A-47B1-AEEB-0DE529FB7056}"/>
              </a:ext>
            </a:extLst>
          </p:cNvPr>
          <p:cNvSpPr txBox="1"/>
          <p:nvPr/>
        </p:nvSpPr>
        <p:spPr>
          <a:xfrm>
            <a:off x="1291688" y="4871194"/>
            <a:ext cx="1931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সয়ংসম্পূর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0E07C-CAE9-498B-A243-3C2B24FBD4D4}"/>
              </a:ext>
            </a:extLst>
          </p:cNvPr>
          <p:cNvSpPr txBox="1"/>
          <p:nvPr/>
        </p:nvSpPr>
        <p:spPr>
          <a:xfrm>
            <a:off x="4017502" y="4871194"/>
            <a:ext cx="167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্যোগ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7F15A5-ED04-495B-91A5-D67072F4F775}"/>
              </a:ext>
            </a:extLst>
          </p:cNvPr>
          <p:cNvSpPr txBox="1"/>
          <p:nvPr/>
        </p:nvSpPr>
        <p:spPr>
          <a:xfrm>
            <a:off x="6617049" y="4871194"/>
            <a:ext cx="167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B39A3F-59F8-4E86-9A49-D1F2565B8645}"/>
              </a:ext>
            </a:extLst>
          </p:cNvPr>
          <p:cNvSpPr txBox="1"/>
          <p:nvPr/>
        </p:nvSpPr>
        <p:spPr>
          <a:xfrm>
            <a:off x="9216596" y="4871194"/>
            <a:ext cx="167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20" name="Picture 19" descr="Image result for FAO">
            <a:extLst>
              <a:ext uri="{FF2B5EF4-FFF2-40B4-BE49-F238E27FC236}">
                <a16:creationId xmlns:a16="http://schemas.microsoft.com/office/drawing/2014/main" id="{2A66A61E-1CB4-49E5-B8E0-D60870182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2407" y="2134097"/>
            <a:ext cx="2468880" cy="2529342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EFB7EDC-05D5-4267-90F8-CC330D6B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FDE2A-D80D-4E85-97D7-3D106CD11301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61" y="973392"/>
            <a:ext cx="27432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EBD62-5E25-4314-B978-1ED689C599BE}"/>
              </a:ext>
            </a:extLst>
          </p:cNvPr>
          <p:cNvSpPr txBox="1"/>
          <p:nvPr/>
        </p:nvSpPr>
        <p:spPr>
          <a:xfrm>
            <a:off x="464676" y="3716592"/>
            <a:ext cx="5304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https://www.teachers.gov.bd/profile/achintya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DCCD1-35B3-4E80-ABCE-BA6A47B8370B}"/>
              </a:ext>
            </a:extLst>
          </p:cNvPr>
          <p:cNvSpPr txBox="1"/>
          <p:nvPr/>
        </p:nvSpPr>
        <p:spPr>
          <a:xfrm>
            <a:off x="6422824" y="3716592"/>
            <a:ext cx="5304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িশ্বপরিচয়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ত্রয়োদ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্জাতিক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ও (</a:t>
            </a:r>
            <a: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FAO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2DAFE4-CEF0-4178-BD9C-CF4D2FE2A6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22824" y="1636706"/>
            <a:ext cx="4648845" cy="258955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E5687-DF29-41C1-8DE8-F166F589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8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advise">
            <a:extLst>
              <a:ext uri="{FF2B5EF4-FFF2-40B4-BE49-F238E27FC236}">
                <a16:creationId xmlns:a16="http://schemas.microsoft.com/office/drawing/2014/main" id="{D5DDAC24-2E87-4773-A7D6-692423EA139F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26" y="2194560"/>
            <a:ext cx="2468880" cy="246888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Related image">
            <a:extLst>
              <a:ext uri="{FF2B5EF4-FFF2-40B4-BE49-F238E27FC236}">
                <a16:creationId xmlns:a16="http://schemas.microsoft.com/office/drawing/2014/main" id="{7552E2B1-0CD6-4545-865C-C79AA930362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94" y="2194560"/>
            <a:ext cx="2468880" cy="246888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Related image">
            <a:extLst>
              <a:ext uri="{FF2B5EF4-FFF2-40B4-BE49-F238E27FC236}">
                <a16:creationId xmlns:a16="http://schemas.microsoft.com/office/drawing/2014/main" id="{EF6B424D-BEED-44F7-AE46-7F8401C3256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0" y="2194560"/>
            <a:ext cx="2468880" cy="246888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889502-0D0E-4860-91CC-6389686421CD}"/>
              </a:ext>
            </a:extLst>
          </p:cNvPr>
          <p:cNvSpPr txBox="1"/>
          <p:nvPr/>
        </p:nvSpPr>
        <p:spPr>
          <a:xfrm>
            <a:off x="4112934" y="1224117"/>
            <a:ext cx="421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FAO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BC65F-0909-4EC6-B732-80DB14428D3A}"/>
              </a:ext>
            </a:extLst>
          </p:cNvPr>
          <p:cNvSpPr txBox="1"/>
          <p:nvPr/>
        </p:nvSpPr>
        <p:spPr>
          <a:xfrm>
            <a:off x="2526722" y="4864442"/>
            <a:ext cx="167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F4108-C86D-4A9E-A35A-97450816DA3D}"/>
              </a:ext>
            </a:extLst>
          </p:cNvPr>
          <p:cNvSpPr txBox="1"/>
          <p:nvPr/>
        </p:nvSpPr>
        <p:spPr>
          <a:xfrm>
            <a:off x="5256655" y="4864442"/>
            <a:ext cx="167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চাষিদের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8252E-A8CB-4714-B0C0-BD08B73BF095}"/>
              </a:ext>
            </a:extLst>
          </p:cNvPr>
          <p:cNvSpPr txBox="1"/>
          <p:nvPr/>
        </p:nvSpPr>
        <p:spPr>
          <a:xfrm>
            <a:off x="7911955" y="4864442"/>
            <a:ext cx="167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থিতি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BCF9B9E-0A17-4487-B9E9-6A185F2AF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3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8A9E42-61AF-4FA6-B248-DA2764C5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9476" y="312353"/>
            <a:ext cx="5912372" cy="6233294"/>
          </a:xfrm>
          <a:prstGeom prst="rect">
            <a:avLst/>
          </a:prstGeom>
        </p:spPr>
      </p:pic>
      <p:pic>
        <p:nvPicPr>
          <p:cNvPr id="3" name="Picture 6" descr="Related image">
            <a:extLst>
              <a:ext uri="{FF2B5EF4-FFF2-40B4-BE49-F238E27FC236}">
                <a16:creationId xmlns:a16="http://schemas.microsoft.com/office/drawing/2014/main" id="{AD3F67C9-F752-449C-AE8C-F4D3E668A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85367">
            <a:off x="7999754" y="4083831"/>
            <a:ext cx="3245540" cy="2109482"/>
          </a:xfrm>
          <a:prstGeom prst="rect">
            <a:avLst/>
          </a:prstGeom>
          <a:solidFill>
            <a:srgbClr val="FFFFFF">
              <a:shade val="85000"/>
            </a:srgbClr>
          </a:solidFill>
          <a:ln w="85725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0CDC5-348E-4AC0-A557-4CD46B298CB1}"/>
              </a:ext>
            </a:extLst>
          </p:cNvPr>
          <p:cNvSpPr txBox="1"/>
          <p:nvPr/>
        </p:nvSpPr>
        <p:spPr>
          <a:xfrm>
            <a:off x="5166903" y="1149559"/>
            <a:ext cx="185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D2C16-5722-4A66-AD81-C45FBFABF98E}"/>
              </a:ext>
            </a:extLst>
          </p:cNvPr>
          <p:cNvSpPr txBox="1"/>
          <p:nvPr/>
        </p:nvSpPr>
        <p:spPr>
          <a:xfrm>
            <a:off x="4130038" y="1792507"/>
            <a:ext cx="4089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pPr algn="ctr"/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62937C4-FA08-48E6-A223-7204BC62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valuation">
            <a:extLst>
              <a:ext uri="{FF2B5EF4-FFF2-40B4-BE49-F238E27FC236}">
                <a16:creationId xmlns:a16="http://schemas.microsoft.com/office/drawing/2014/main" id="{412AC9AB-FB8E-46B6-B98D-FB0ED2B64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971"/>
          <a:stretch/>
        </p:blipFill>
        <p:spPr bwMode="auto">
          <a:xfrm>
            <a:off x="4545769" y="529559"/>
            <a:ext cx="729244" cy="724711"/>
          </a:xfrm>
          <a:prstGeom prst="ellipse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3AB1E-5C76-450D-8E59-5A1B07524854}"/>
              </a:ext>
            </a:extLst>
          </p:cNvPr>
          <p:cNvSpPr txBox="1"/>
          <p:nvPr/>
        </p:nvSpPr>
        <p:spPr>
          <a:xfrm>
            <a:off x="5225599" y="479686"/>
            <a:ext cx="1691390" cy="82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99FCC-3505-4C58-BB48-24885BD154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1441" y="923446"/>
            <a:ext cx="4524704" cy="5729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581D2A-3ED0-40A5-9672-838ABFE10864}"/>
              </a:ext>
            </a:extLst>
          </p:cNvPr>
          <p:cNvSpPr txBox="1"/>
          <p:nvPr/>
        </p:nvSpPr>
        <p:spPr>
          <a:xfrm>
            <a:off x="5166145" y="2080088"/>
            <a:ext cx="5932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FAO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FAO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FAO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ন?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FAO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FAO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দেশগুলোতে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37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13449A-BDA3-430F-8D35-54BEC6B914BC}"/>
              </a:ext>
            </a:extLst>
          </p:cNvPr>
          <p:cNvSpPr txBox="1"/>
          <p:nvPr/>
        </p:nvSpPr>
        <p:spPr>
          <a:xfrm>
            <a:off x="4814341" y="640827"/>
            <a:ext cx="2563318" cy="82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A38B1DA-7F56-4A49-A424-87A9C225B297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615"/>
          <a:stretch/>
        </p:blipFill>
        <p:spPr bwMode="auto">
          <a:xfrm>
            <a:off x="1141751" y="2357594"/>
            <a:ext cx="3657600" cy="365760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ffectLst>
            <a:outerShdw blurRad="127000" dist="1270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62B043-C6A9-4344-929F-9585486DF9E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" y="16019"/>
            <a:ext cx="2666492" cy="2788167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27CC76-AA77-48FD-A4AD-AF0A17788B02}"/>
              </a:ext>
            </a:extLst>
          </p:cNvPr>
          <p:cNvSpPr txBox="1"/>
          <p:nvPr/>
        </p:nvSpPr>
        <p:spPr>
          <a:xfrm>
            <a:off x="4949251" y="3032232"/>
            <a:ext cx="6833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FAO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্বয়ংস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ূর্ণ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88F78A3-B4D0-468E-95B4-F87EAA77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0B8219-88D3-4257-AFDC-E4415B11F5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9834898">
            <a:off x="-738548" y="-761242"/>
            <a:ext cx="3469103" cy="4459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F9E85-B995-42FE-A0AA-C47A61F238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644438">
            <a:off x="8517444" y="3379932"/>
            <a:ext cx="4198659" cy="4198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0039B-7158-4DEC-93AB-7E86ACD0FF8B}"/>
              </a:ext>
            </a:extLst>
          </p:cNvPr>
          <p:cNvSpPr txBox="1"/>
          <p:nvPr/>
        </p:nvSpPr>
        <p:spPr>
          <a:xfrm rot="21001975">
            <a:off x="-79503" y="-433596"/>
            <a:ext cx="12979887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2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8E43AAE-66FF-42ED-9FB2-26393CC10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9" y="1868035"/>
            <a:ext cx="4542970" cy="3035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26AE7A88-08A0-4A2B-9792-165BBAC8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35" y="1868035"/>
            <a:ext cx="4542970" cy="3035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57DCA3-C0FC-4C46-AABE-B5AB01F685F7}"/>
              </a:ext>
            </a:extLst>
          </p:cNvPr>
          <p:cNvSpPr txBox="1"/>
          <p:nvPr/>
        </p:nvSpPr>
        <p:spPr>
          <a:xfrm>
            <a:off x="3759785" y="520090"/>
            <a:ext cx="467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BCBA1-0535-4387-ADC6-960E6F2F2903}"/>
              </a:ext>
            </a:extLst>
          </p:cNvPr>
          <p:cNvSpPr txBox="1"/>
          <p:nvPr/>
        </p:nvSpPr>
        <p:spPr>
          <a:xfrm>
            <a:off x="2276722" y="5032092"/>
            <a:ext cx="121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23EB8-CF3D-49B3-9B96-19EE6CF1B6E4}"/>
              </a:ext>
            </a:extLst>
          </p:cNvPr>
          <p:cNvSpPr txBox="1"/>
          <p:nvPr/>
        </p:nvSpPr>
        <p:spPr>
          <a:xfrm>
            <a:off x="8411831" y="5032092"/>
            <a:ext cx="157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06A92A-233C-441F-906C-38DBC97C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7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6BD2AE31-5574-4847-9858-1EDCD41E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D3CB5D-EC14-4636-9E05-D621D84C9859}"/>
              </a:ext>
            </a:extLst>
          </p:cNvPr>
          <p:cNvSpPr txBox="1"/>
          <p:nvPr/>
        </p:nvSpPr>
        <p:spPr>
          <a:xfrm>
            <a:off x="2917371" y="1649632"/>
            <a:ext cx="635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েছো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57760-65A8-4BB3-855E-333770320557}"/>
              </a:ext>
            </a:extLst>
          </p:cNvPr>
          <p:cNvSpPr txBox="1"/>
          <p:nvPr/>
        </p:nvSpPr>
        <p:spPr>
          <a:xfrm>
            <a:off x="3084285" y="5916644"/>
            <a:ext cx="6023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াষাবাদ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C9E0998-B458-4FBD-90F3-DAD8CBA3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3C563E-C5D5-465C-AFC6-310F887FD155}"/>
              </a:ext>
            </a:extLst>
          </p:cNvPr>
          <p:cNvSpPr txBox="1"/>
          <p:nvPr/>
        </p:nvSpPr>
        <p:spPr>
          <a:xfrm>
            <a:off x="1059543" y="1757376"/>
            <a:ext cx="10072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146" name="Picture 2" descr="Image result for un">
            <a:extLst>
              <a:ext uri="{FF2B5EF4-FFF2-40B4-BE49-F238E27FC236}">
                <a16:creationId xmlns:a16="http://schemas.microsoft.com/office/drawing/2014/main" id="{8358B966-2A61-466E-BA84-BB2D919E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07" y="2653621"/>
            <a:ext cx="4726412" cy="2658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Picture 4" descr="Image result for fao head office">
            <a:extLst>
              <a:ext uri="{FF2B5EF4-FFF2-40B4-BE49-F238E27FC236}">
                <a16:creationId xmlns:a16="http://schemas.microsoft.com/office/drawing/2014/main" id="{131C2DE3-B8BC-44EE-A90D-8559BF9F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83" y="2653621"/>
            <a:ext cx="4726411" cy="2675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46507-983B-40A5-B5F0-36583CDEB5C9}"/>
              </a:ext>
            </a:extLst>
          </p:cNvPr>
          <p:cNvSpPr txBox="1"/>
          <p:nvPr/>
        </p:nvSpPr>
        <p:spPr>
          <a:xfrm>
            <a:off x="1277257" y="5646054"/>
            <a:ext cx="291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তিসং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4C3D-94D9-415E-B9FB-A0F1B7D95B30}"/>
              </a:ext>
            </a:extLst>
          </p:cNvPr>
          <p:cNvSpPr txBox="1"/>
          <p:nvPr/>
        </p:nvSpPr>
        <p:spPr>
          <a:xfrm>
            <a:off x="7761716" y="5705953"/>
            <a:ext cx="291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FAO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ED96B-7647-45DA-ADD2-A07B258FCAA4}"/>
              </a:ext>
            </a:extLst>
          </p:cNvPr>
          <p:cNvSpPr txBox="1"/>
          <p:nvPr/>
        </p:nvSpPr>
        <p:spPr>
          <a:xfrm>
            <a:off x="3662855" y="601368"/>
            <a:ext cx="486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19CDFA8-7452-43C0-AA4D-6BEDF132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6ADCB-5E5E-4726-937F-0A2D5030C73B}"/>
              </a:ext>
            </a:extLst>
          </p:cNvPr>
          <p:cNvSpPr txBox="1"/>
          <p:nvPr/>
        </p:nvSpPr>
        <p:spPr>
          <a:xfrm>
            <a:off x="2569028" y="1465461"/>
            <a:ext cx="7053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BF4452-CB3D-42CE-BA43-0C228ACF437E}"/>
              </a:ext>
            </a:extLst>
          </p:cNvPr>
          <p:cNvSpPr/>
          <p:nvPr/>
        </p:nvSpPr>
        <p:spPr>
          <a:xfrm>
            <a:off x="1867126" y="2843497"/>
            <a:ext cx="8227289" cy="2649823"/>
          </a:xfrm>
          <a:prstGeom prst="roundRect">
            <a:avLst>
              <a:gd name="adj" fmla="val 50000"/>
            </a:avLst>
          </a:prstGeom>
          <a:solidFill>
            <a:srgbClr val="1FC3C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E18C60A7-0D03-43EA-A029-C453DA29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84" y="2843497"/>
            <a:ext cx="2609339" cy="26498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6D3C86-01C4-4BF8-BDBD-1575D6FC962F}"/>
              </a:ext>
            </a:extLst>
          </p:cNvPr>
          <p:cNvSpPr txBox="1"/>
          <p:nvPr/>
        </p:nvSpPr>
        <p:spPr>
          <a:xfrm>
            <a:off x="4476465" y="3568243"/>
            <a:ext cx="543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</a:t>
            </a:r>
            <a:r>
              <a:rPr lang="as-I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633A7-14D5-4894-871F-A881F826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19706-6E23-4D76-B21B-83D994059898}"/>
              </a:ext>
            </a:extLst>
          </p:cNvPr>
          <p:cNvSpPr txBox="1"/>
          <p:nvPr/>
        </p:nvSpPr>
        <p:spPr>
          <a:xfrm>
            <a:off x="4930877" y="1219884"/>
            <a:ext cx="233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1AB20B-329A-4663-A169-43E61B200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272523"/>
              </p:ext>
            </p:extLst>
          </p:nvPr>
        </p:nvGraphicFramePr>
        <p:xfrm>
          <a:off x="746760" y="1513909"/>
          <a:ext cx="10287000" cy="490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97A72F87-8190-43EE-A3D5-5AAACBB7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d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জাতিসংঘ">
            <a:extLst>
              <a:ext uri="{FF2B5EF4-FFF2-40B4-BE49-F238E27FC236}">
                <a16:creationId xmlns:a16="http://schemas.microsoft.com/office/drawing/2014/main" id="{814C81F7-2B9C-4CF2-8A12-DDC362A669CF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53" y="2622630"/>
            <a:ext cx="4389120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5F2548-7667-4C54-8EAE-7427D4D765EE}"/>
              </a:ext>
            </a:extLst>
          </p:cNvPr>
          <p:cNvSpPr txBox="1"/>
          <p:nvPr/>
        </p:nvSpPr>
        <p:spPr>
          <a:xfrm>
            <a:off x="2489881" y="5421564"/>
            <a:ext cx="122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তিসং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79B55-9C01-4DEC-B374-57BC9400FD1A}"/>
              </a:ext>
            </a:extLst>
          </p:cNvPr>
          <p:cNvSpPr txBox="1"/>
          <p:nvPr/>
        </p:nvSpPr>
        <p:spPr>
          <a:xfrm>
            <a:off x="8426198" y="5421564"/>
            <a:ext cx="195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অপুষ্টি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FE835-E5DE-4EC4-9B08-88AB66E11EE2}"/>
              </a:ext>
            </a:extLst>
          </p:cNvPr>
          <p:cNvSpPr txBox="1"/>
          <p:nvPr/>
        </p:nvSpPr>
        <p:spPr>
          <a:xfrm>
            <a:off x="4111750" y="1090275"/>
            <a:ext cx="396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18D1F6F1-6A25-44EA-8ED9-959FA812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10" y="2637378"/>
            <a:ext cx="4389120" cy="2545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1CBA75-DD34-4FA7-B5E7-A53D6F13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BEB395-91D1-4A20-96D8-7C79937B9FD6}"/>
              </a:ext>
            </a:extLst>
          </p:cNvPr>
          <p:cNvSpPr txBox="1"/>
          <p:nvPr/>
        </p:nvSpPr>
        <p:spPr>
          <a:xfrm>
            <a:off x="2459423" y="5460583"/>
            <a:ext cx="76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5D754-9C0E-4F6D-B7ED-5144DAD499EF}"/>
              </a:ext>
            </a:extLst>
          </p:cNvPr>
          <p:cNvSpPr txBox="1"/>
          <p:nvPr/>
        </p:nvSpPr>
        <p:spPr>
          <a:xfrm>
            <a:off x="8397235" y="5460583"/>
            <a:ext cx="197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0861-AB86-403A-B7A0-14ADBF08824F}"/>
              </a:ext>
            </a:extLst>
          </p:cNvPr>
          <p:cNvSpPr txBox="1"/>
          <p:nvPr/>
        </p:nvSpPr>
        <p:spPr>
          <a:xfrm>
            <a:off x="4111750" y="1316786"/>
            <a:ext cx="396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C4F9A-B130-4FC0-B1F8-BA079BFD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5" y="2688506"/>
            <a:ext cx="4389120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AE6C2E0F-4101-4CAA-A0F7-8B7FC93283C0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75" y="2688506"/>
            <a:ext cx="4389120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F916D-F6A7-4DD0-9B55-1D183505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92" y="-266699"/>
            <a:ext cx="13657252" cy="73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794</Words>
  <Application>Microsoft Office PowerPoint</Application>
  <PresentationFormat>Widescreen</PresentationFormat>
  <Paragraphs>81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NikoshBAN</vt:lpstr>
      <vt:lpstr>Source Sans Pro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Achintya Mondal</cp:lastModifiedBy>
  <cp:revision>207</cp:revision>
  <dcterms:created xsi:type="dcterms:W3CDTF">2020-01-20T11:53:58Z</dcterms:created>
  <dcterms:modified xsi:type="dcterms:W3CDTF">2020-01-31T02:50:14Z</dcterms:modified>
</cp:coreProperties>
</file>