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70" r:id="rId6"/>
    <p:sldId id="257" r:id="rId7"/>
    <p:sldId id="268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E4BF-3A12-426B-A9C2-58F8AE4BD90C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8FB4-3166-4D7D-9B76-B978DCA09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45CB-21E7-40E5-BD44-E990BD3873C3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7310-E89C-43F8-9387-88115940D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CD3F-60E5-4AF4-A0F8-B18ABA9F7A96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98404-C0B8-43E2-A9DF-260388B15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F497E-1C78-4133-A4DD-84C2B4F5A0C9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028E-8E6E-4B15-AEC7-DD49FE318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891C-F66D-4DB6-94E5-8F94B2ECD1DA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3882-A8BA-4F60-98D8-B64FAFF4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E554-D3DF-4A56-A2A2-6FAE33C046EE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CD9C3-9D4A-4023-9305-CBF3AA15E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056A-7938-449A-AC72-418035D1861E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5A9A-8227-409E-90DC-AE5130722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AF46-11A6-4377-8EE9-0B964E1FDA08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3D3E-D516-48F0-B1ED-113515474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AAA9-2564-468D-96C4-5ACC6B94D814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FF8D-36F2-4752-8D88-C2012EB74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02C34-8ADD-4B4F-8483-6AAE2623ECDF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AEFB-4F53-492A-9B91-2AD0B82D5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004C-2B99-4255-B811-E64BE28D8950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A52A9-D6AD-4D54-91B1-2581A63BA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7C274-C62E-4178-A34F-66EA44F7E2F8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78F4BC9-45A1-4C60-8974-54296C1CF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pine Flow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US" sz="11500" b="1" smtClean="0">
                <a:solidFill>
                  <a:srgbClr val="FF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2286000" y="0"/>
            <a:ext cx="4857750" cy="1754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bn-BD" sz="7200" b="1">
                <a:solidFill>
                  <a:srgbClr val="009900"/>
                </a:solidFill>
                <a:latin typeface="NikoshBAN" pitchFamily="2" charset="0"/>
              </a:rPr>
              <a:t>বাড়ীর কাজ</a:t>
            </a:r>
          </a:p>
          <a:p>
            <a:pPr eaLnBrk="1" hangingPunct="1"/>
            <a:r>
              <a:rPr lang="bn-BD" sz="3600">
                <a:latin typeface="NikoshBAN" pitchFamily="2" charset="0"/>
              </a:rPr>
              <a:t> </a:t>
            </a:r>
            <a:endParaRPr lang="en-US" sz="5400" b="1">
              <a:solidFill>
                <a:srgbClr val="800000"/>
              </a:solidFill>
              <a:latin typeface="NikoshBAN" pitchFamily="2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75"/>
            <a:ext cx="84216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43275"/>
            <a:ext cx="8429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86313"/>
            <a:ext cx="84296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10225"/>
            <a:ext cx="84296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76400" y="-228600"/>
            <a:ext cx="6858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bn-BD" sz="13800" b="1">
                <a:solidFill>
                  <a:srgbClr val="92D050"/>
                </a:solidFill>
                <a:latin typeface="NikoshBAN" pitchFamily="2" charset="0"/>
              </a:rPr>
              <a:t>ধ</a:t>
            </a:r>
            <a:r>
              <a:rPr lang="bn-BD" sz="13800" b="1">
                <a:solidFill>
                  <a:srgbClr val="FF0000"/>
                </a:solidFill>
                <a:latin typeface="NikoshBAN" pitchFamily="2" charset="0"/>
              </a:rPr>
              <a:t>ন্য</a:t>
            </a:r>
            <a:r>
              <a:rPr lang="bn-BD" sz="13800" b="1">
                <a:solidFill>
                  <a:srgbClr val="002060"/>
                </a:solidFill>
                <a:latin typeface="NikoshBAN" pitchFamily="2" charset="0"/>
              </a:rPr>
              <a:t>বা</a:t>
            </a:r>
            <a:r>
              <a:rPr lang="bn-BD" sz="13800" b="1">
                <a:solidFill>
                  <a:srgbClr val="00B0F0"/>
                </a:solidFill>
                <a:latin typeface="NikoshBAN" pitchFamily="2" charset="0"/>
              </a:rPr>
              <a:t>দ</a:t>
            </a:r>
            <a:endParaRPr lang="en-US" sz="13800" b="1">
              <a:solidFill>
                <a:srgbClr val="00B0F0"/>
              </a:solidFill>
              <a:latin typeface="NikoshBAN" pitchFamily="2" charset="0"/>
            </a:endParaRPr>
          </a:p>
        </p:txBody>
      </p:sp>
      <p:pic>
        <p:nvPicPr>
          <p:cNvPr id="4" name="Picture 3" descr="imaglj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2000250"/>
            <a:ext cx="4786313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/>
              <a:r>
                <a:rPr lang="bn-BD" sz="13800">
                  <a:solidFill>
                    <a:srgbClr val="0000FF"/>
                  </a:solidFill>
                  <a:latin typeface="NikoshBAN" pitchFamily="2" charset="0"/>
                  <a:cs typeface="Arial" charset="0"/>
                </a:rPr>
                <a:t>উপস্থাপনায়</a:t>
              </a:r>
              <a:endParaRPr lang="en-US" sz="138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71775" y="1676400"/>
              <a:ext cx="6372225" cy="35814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রাজিব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মিয়া</a:t>
              </a:r>
              <a:endParaRPr lang="bn-BD" sz="48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সহকারী শিক্ষক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গণিত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bn-BD" sz="48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গজারিয়া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বাতেনিয়া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আলিম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মাদ্রাসা</a:t>
              </a:r>
            </a:p>
            <a:p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গজারিয়া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মুন্সীগঞ্জ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bn-BD" sz="48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মোবাঃ</a:t>
              </a:r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01842-529926</a:t>
              </a:r>
              <a:endParaRPr lang="bn-BD" sz="4800" dirty="0" smtClean="0">
                <a:ln w="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 eaLnBrk="1" hangingPunct="1"/>
              <a:endParaRPr lang="bn-BD" sz="2800" b="1" u="sng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pic>
        <p:nvPicPr>
          <p:cNvPr id="3075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2288973"/>
            <a:ext cx="2771775" cy="239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8625" y="1000125"/>
            <a:ext cx="8429625" cy="48577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bn-BD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শ্রেণীঃ </a:t>
            </a:r>
            <a:r>
              <a:rPr lang="en-US" sz="4400" b="1" dirty="0" err="1" smtClean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দাখিল</a:t>
            </a:r>
            <a:r>
              <a:rPr lang="bn-BD" sz="4400" b="1" dirty="0" smtClean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 </a:t>
            </a:r>
            <a:r>
              <a:rPr lang="bn-BD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নবম  </a:t>
            </a:r>
            <a:endParaRPr lang="en-US" sz="4400" b="1" dirty="0">
              <a:solidFill>
                <a:srgbClr val="006600"/>
              </a:solidFill>
              <a:latin typeface="NikoshBAN" pitchFamily="2" charset="0"/>
              <a:cs typeface="Arial" charset="0"/>
            </a:endParaRPr>
          </a:p>
          <a:p>
            <a:pPr algn="ctr" eaLnBrk="1" hangingPunct="1"/>
            <a:r>
              <a:rPr lang="bn-BD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বিষয়ঃ </a:t>
            </a:r>
            <a:r>
              <a:rPr lang="en-US" sz="4400" b="1" dirty="0" err="1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সাধারন</a:t>
            </a:r>
            <a:r>
              <a:rPr lang="en-US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 </a:t>
            </a:r>
            <a:r>
              <a:rPr lang="en-US" sz="4400" b="1" dirty="0" err="1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গণিত</a:t>
            </a:r>
            <a:endParaRPr lang="bn-BD" sz="4400" b="1" dirty="0">
              <a:solidFill>
                <a:srgbClr val="006600"/>
              </a:solidFill>
              <a:latin typeface="NikoshBAN" pitchFamily="2" charset="0"/>
              <a:cs typeface="Arial" charset="0"/>
            </a:endParaRPr>
          </a:p>
          <a:p>
            <a:pPr algn="ctr" eaLnBrk="1" hangingPunct="1"/>
            <a:r>
              <a:rPr lang="bn-BD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আজকের পাঠঃ </a:t>
            </a:r>
            <a:r>
              <a:rPr lang="en-US" sz="4400" b="1" dirty="0" err="1">
                <a:solidFill>
                  <a:srgbClr val="006600"/>
                </a:solidFill>
                <a:latin typeface="NikoshBAN" pitchFamily="2" charset="0"/>
                <a:cs typeface="Arial" charset="0"/>
              </a:rPr>
              <a:t>সমীকরন</a:t>
            </a:r>
            <a:r>
              <a:rPr lang="en-US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 </a:t>
            </a:r>
            <a:r>
              <a:rPr lang="bn-BD" sz="4400" b="1" dirty="0">
                <a:solidFill>
                  <a:srgbClr val="006600"/>
                </a:solidFill>
                <a:latin typeface="NikoshBAN" pitchFamily="2" charset="0"/>
                <a:cs typeface="Arial" charset="0"/>
              </a:rPr>
              <a:t> </a:t>
            </a:r>
            <a:endParaRPr lang="en-US" sz="4400" b="1" dirty="0">
              <a:solidFill>
                <a:srgbClr val="006600"/>
              </a:solidFill>
              <a:latin typeface="NikoshBAN" pitchFamily="2" charset="0"/>
              <a:cs typeface="Arial" charset="0"/>
            </a:endParaRPr>
          </a:p>
          <a:p>
            <a:pPr algn="ctr" eaLnBrk="1" hangingPunct="1"/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8"/>
            <a:ext cx="70818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88"/>
            <a:ext cx="25638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57438"/>
            <a:ext cx="7143750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57625"/>
            <a:ext cx="7143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286375"/>
            <a:ext cx="71437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29781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50"/>
            <a:ext cx="3500438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00375"/>
            <a:ext cx="2717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14750"/>
            <a:ext cx="5791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8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50"/>
            <a:ext cx="25638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43063"/>
            <a:ext cx="79914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357438"/>
            <a:ext cx="8001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143250"/>
            <a:ext cx="4773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857625"/>
            <a:ext cx="79089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645025"/>
            <a:ext cx="4071938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5500688"/>
            <a:ext cx="271462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286500"/>
            <a:ext cx="27368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6867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813"/>
            <a:ext cx="71437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00313"/>
            <a:ext cx="713581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228600"/>
            <a:ext cx="91440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bn-BD" sz="3600" dirty="0">
                <a:latin typeface="NikoshBAN" pitchFamily="2" charset="0"/>
              </a:rPr>
              <a:t>                      </a:t>
            </a:r>
            <a:r>
              <a:rPr lang="en-US" sz="3600" dirty="0">
                <a:latin typeface="NikoshBAN" pitchFamily="2" charset="0"/>
              </a:rPr>
              <a:t> </a:t>
            </a:r>
            <a:r>
              <a:rPr lang="en-US" sz="11500" b="1" dirty="0">
                <a:solidFill>
                  <a:srgbClr val="FF0000"/>
                </a:solidFill>
                <a:latin typeface="NikoshBAN" pitchFamily="2" charset="0"/>
              </a:rPr>
              <a:t> </a:t>
            </a:r>
            <a:r>
              <a:rPr lang="en-US" sz="11500" b="1" dirty="0" err="1">
                <a:solidFill>
                  <a:srgbClr val="FF0000"/>
                </a:solidFill>
                <a:latin typeface="NikoshBAN" pitchFamily="2" charset="0"/>
              </a:rPr>
              <a:t>একক</a:t>
            </a:r>
            <a:r>
              <a:rPr lang="en-US" sz="11500" b="1" dirty="0">
                <a:solidFill>
                  <a:srgbClr val="FF0000"/>
                </a:solidFill>
                <a:latin typeface="NikoshBAN" pitchFamily="2" charset="0"/>
              </a:rPr>
              <a:t> </a:t>
            </a:r>
            <a:r>
              <a:rPr lang="en-US" sz="11500" b="1" dirty="0" err="1">
                <a:solidFill>
                  <a:srgbClr val="FF0000"/>
                </a:solidFill>
                <a:latin typeface="NikoshBAN" pitchFamily="2" charset="0"/>
              </a:rPr>
              <a:t>কাজ</a:t>
            </a:r>
            <a:endParaRPr lang="bn-BD" sz="3600" b="1" dirty="0">
              <a:solidFill>
                <a:srgbClr val="FF0000"/>
              </a:solidFill>
              <a:latin typeface="NikoshBAN" pitchFamily="2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3"/>
            <a:ext cx="77581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4563"/>
            <a:ext cx="3368675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8610600" cy="2216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bn-BD" sz="3200">
                <a:latin typeface="NikoshBAN" pitchFamily="2" charset="0"/>
              </a:rPr>
              <a:t>                          </a:t>
            </a:r>
            <a:r>
              <a:rPr lang="bn-BD" sz="13800" b="1">
                <a:solidFill>
                  <a:srgbClr val="00B0F0"/>
                </a:solidFill>
                <a:latin typeface="NikoshBAN" pitchFamily="2" charset="0"/>
              </a:rPr>
              <a:t>মূল্যায়ণ</a:t>
            </a:r>
            <a:endParaRPr lang="bn-BD" sz="3200" b="1">
              <a:solidFill>
                <a:srgbClr val="00B0F0"/>
              </a:solidFill>
              <a:latin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550" y="2714625"/>
            <a:ext cx="7815263" cy="392906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r>
              <a:rPr lang="en-US" sz="4400">
                <a:solidFill>
                  <a:srgbClr val="FFFF00"/>
                </a:solidFill>
                <a:latin typeface="NikoshBAN" pitchFamily="2" charset="0"/>
                <a:cs typeface="Arial" charset="0"/>
              </a:rPr>
              <a:t>১। চলক কি?</a:t>
            </a:r>
          </a:p>
          <a:p>
            <a:pPr eaLnBrk="1" hangingPunct="1"/>
            <a:r>
              <a:rPr lang="en-US" sz="4400">
                <a:solidFill>
                  <a:srgbClr val="FFFF00"/>
                </a:solidFill>
                <a:latin typeface="NikoshBAN" pitchFamily="2" charset="0"/>
                <a:cs typeface="Arial" charset="0"/>
              </a:rPr>
              <a:t>২। সমীকরণ কি?</a:t>
            </a:r>
          </a:p>
          <a:p>
            <a:pPr eaLnBrk="1" hangingPunct="1"/>
            <a:r>
              <a:rPr lang="en-US" sz="4400">
                <a:solidFill>
                  <a:srgbClr val="FFFF00"/>
                </a:solidFill>
                <a:latin typeface="NikoshBAN" pitchFamily="2" charset="0"/>
                <a:cs typeface="Arial" charset="0"/>
              </a:rPr>
              <a:t>৩। অভেদ কি?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53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Chaksree ABC H S</dc:creator>
  <cp:lastModifiedBy>Windows User</cp:lastModifiedBy>
  <cp:revision>18</cp:revision>
  <dcterms:created xsi:type="dcterms:W3CDTF">2013-09-13T01:29:08Z</dcterms:created>
  <dcterms:modified xsi:type="dcterms:W3CDTF">2020-01-04T11:43:06Z</dcterms:modified>
</cp:coreProperties>
</file>