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77" r:id="rId4"/>
    <p:sldId id="278" r:id="rId5"/>
    <p:sldId id="269" r:id="rId6"/>
    <p:sldId id="256" r:id="rId7"/>
    <p:sldId id="257" r:id="rId8"/>
    <p:sldId id="272" r:id="rId9"/>
    <p:sldId id="258" r:id="rId10"/>
    <p:sldId id="259" r:id="rId11"/>
    <p:sldId id="273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74" r:id="rId20"/>
    <p:sldId id="275" r:id="rId21"/>
    <p:sldId id="276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7508-0770-4B27-BC51-AB2B61D0A058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5779-85D0-4C2D-8B01-DFCB1B80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81" y="304801"/>
            <a:ext cx="755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12" y="1541893"/>
            <a:ext cx="6585241" cy="377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5850"/>
            <a:ext cx="12192000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8709" y="290946"/>
            <a:ext cx="37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26" y="335362"/>
            <a:ext cx="1187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নির্মাণ সামগ্রী,আসবাবপত্র এবং কাগজ তৈরিতে কাঠ বা গাছ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0" y="1166667"/>
            <a:ext cx="5456147" cy="375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7" y="1166667"/>
            <a:ext cx="5456147" cy="375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222"/>
            <a:ext cx="12192000" cy="584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0129" y="5014839"/>
            <a:ext cx="224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6582" y="5082410"/>
            <a:ext cx="143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1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818" y="378822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635" y="4519748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বা গাছ আমরা কি কি তৈরিতে ব্যবহার করি?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5" y="1568788"/>
            <a:ext cx="4284616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672737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5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7927" y="249382"/>
            <a:ext cx="37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563" y="269726"/>
            <a:ext cx="924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খাদ্যের জন্য মাটিতে ফসল উৎপাদন করি।গবাদি পশু পালন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1083539"/>
            <a:ext cx="5320144" cy="403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1083539"/>
            <a:ext cx="5320144" cy="403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224"/>
            <a:ext cx="12135394" cy="5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903" y="5189685"/>
            <a:ext cx="95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407" y="5346417"/>
            <a:ext cx="158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4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1673" y="304800"/>
            <a:ext cx="383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644" y="247057"/>
            <a:ext cx="878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 জন্য আমরা মাটির উপরে ঘর বাড়ি বা দালান নির্মাণ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" y="1194375"/>
            <a:ext cx="5491594" cy="363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1194375"/>
            <a:ext cx="5491594" cy="363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7352"/>
            <a:ext cx="12192000" cy="830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7479" y="4989871"/>
            <a:ext cx="115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4643" y="4989871"/>
            <a:ext cx="172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9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4072" y="332509"/>
            <a:ext cx="382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731" y="344079"/>
            <a:ext cx="820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সামগ্রী এবং মৃৎশিল্প তৈরি করতেও মাটি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56" y="1158761"/>
            <a:ext cx="5314086" cy="386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" y="1158760"/>
            <a:ext cx="5314086" cy="386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035"/>
            <a:ext cx="12192000" cy="549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5322" y="5138483"/>
            <a:ext cx="119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0662" y="5163306"/>
            <a:ext cx="137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316691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7925" y="207818"/>
            <a:ext cx="39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1897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গভীরে বিভিন্ন খনিজ সম্পদ পাওয়া যায়,যেমন-শিলা,খনিজ,তেল,কয়লা,প্রাকৃতিক গ্যাস।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" y="1208569"/>
            <a:ext cx="5038436" cy="3449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1" y="1208569"/>
            <a:ext cx="5038436" cy="3449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078"/>
            <a:ext cx="12316690" cy="782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5133" y="4905528"/>
            <a:ext cx="99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5704" y="4905527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11781" y="304799"/>
            <a:ext cx="41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527" y="266034"/>
            <a:ext cx="1026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গভীরে বিভিন্ন ধরনের খনিজ রয়েছে,যেমন-সোনা রূপা,তামা,লোহা।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1136959"/>
            <a:ext cx="4973782" cy="369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136959"/>
            <a:ext cx="4842511" cy="369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1419" y="4979058"/>
            <a:ext cx="11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0490" y="5021065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196"/>
            <a:ext cx="12192000" cy="6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6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77639" y="25351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2" y="1367989"/>
            <a:ext cx="4781288" cy="3120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4121" y="4720639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779" y="4763133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2437" y="253517"/>
            <a:ext cx="774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চুনাপাথর এবং মার্বেল হলো এক ধরণের শিলা।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65" y="1367989"/>
            <a:ext cx="4781289" cy="318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5981648"/>
            <a:ext cx="12192000" cy="7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9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0421" y="81539"/>
            <a:ext cx="1078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তেল,কয়লা এবং প্রাকৃতিক গ্যাস পুড়িয়ে যে তাপ পাওয়া যায় তা কলকারখানায়,যানবাহনে,রান্নায় এবং বিদ্যুৎ উৎপাদনে ব্যবহার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672" y="389750"/>
            <a:ext cx="412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2" y="1585062"/>
            <a:ext cx="5002283" cy="3320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01" y="1590079"/>
            <a:ext cx="5002283" cy="3320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1597" y="5220080"/>
            <a:ext cx="109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9761" y="5220079"/>
            <a:ext cx="21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8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0" y="117565"/>
            <a:ext cx="258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48492" y="2390503"/>
            <a:ext cx="1164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91886" y="1515292"/>
            <a:ext cx="2717074" cy="67926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61703" y="3788229"/>
            <a:ext cx="2547257" cy="58782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92" y="4896620"/>
            <a:ext cx="1174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গভীরে কি কি খনিজ সম্পদ পাওয়া যায় তা আলোচনা করে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1213539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5454" y="152400"/>
            <a:ext cx="180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" y="651164"/>
            <a:ext cx="2223655" cy="2978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6582" y="3966673"/>
            <a:ext cx="4973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সঃপ্রাঃবিদ্যাঃ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0946" y="3966672"/>
            <a:ext cx="3768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অধ্যায়-৭,পাঠ-২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তারিখঃ০০/১২/১৯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40582" y="1191491"/>
            <a:ext cx="27709" cy="46828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9126" y="1080655"/>
            <a:ext cx="13855" cy="495992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29746" y="1074241"/>
            <a:ext cx="48491" cy="496634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1" y="651164"/>
            <a:ext cx="2267379" cy="2978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1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1" y="248195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5303520"/>
            <a:ext cx="1127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48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৪৯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1606732"/>
            <a:ext cx="2486300" cy="263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3" y="1606732"/>
            <a:ext cx="2486300" cy="2637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601"/>
            <a:ext cx="12191999" cy="5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79" y="1"/>
            <a:ext cx="3148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154" y="1280159"/>
            <a:ext cx="8982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শিলা?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চুনাপাথর                              খ)মাটি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কয়লা                                  ঘ)প্রাকৃতিক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267406" y="1280159"/>
            <a:ext cx="171123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3" y="4206240"/>
            <a:ext cx="8982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খনিজ সম্পদ?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ক)সোনা                                      খ)রুপা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গ)প্রাকৃতিক গ্যাস                           ঘ)তামা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2314" y="4206240"/>
            <a:ext cx="154141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605"/>
            <a:ext cx="12191999" cy="6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6" y="326570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217" y="5512526"/>
            <a:ext cx="1120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1437899"/>
            <a:ext cx="5501998" cy="3671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28304" y="0"/>
            <a:ext cx="12220303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6035040"/>
            <a:ext cx="1225731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4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914" y="248195"/>
            <a:ext cx="169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3" y="1265831"/>
            <a:ext cx="7620000" cy="458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6257109"/>
            <a:ext cx="12170227" cy="6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2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5" y="1776549"/>
            <a:ext cx="5322389" cy="330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27" y="1776549"/>
            <a:ext cx="5322389" cy="330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4162152" y="394846"/>
            <a:ext cx="386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300" y="5355173"/>
            <a:ext cx="109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0674" y="5458783"/>
            <a:ext cx="11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226" y="254830"/>
            <a:ext cx="531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নদী,বনভূমি আমরা কোথায় দেখে থাকি?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661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দেখে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1593" y="547217"/>
            <a:ext cx="520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প্রাকৃতিক সম্পদ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670"/>
            <a:ext cx="12191999" cy="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61115" y="418012"/>
            <a:ext cx="346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847952" y="4820194"/>
            <a:ext cx="288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93" y="1328372"/>
            <a:ext cx="5437416" cy="3106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" y="6100354"/>
            <a:ext cx="12152811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4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3891" y="444137"/>
            <a:ext cx="188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182" y="1932709"/>
            <a:ext cx="10501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 প্রাকৃতিক সম্পদের নাম বলতে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ভূমিসম্পদ,পানিসম্পদ ও বনজ সম্পদ সম্পর্কে বর্ণনা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 খনিজ সম্পদ সম্পর্কে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0555" y="387927"/>
            <a:ext cx="401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33" y="14170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বৃষ্টিপাত,পুকুর,নদী,সাগর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থাকি।পানি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260764"/>
            <a:ext cx="5375564" cy="348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1260764"/>
            <a:ext cx="5375564" cy="348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93027" y="4770062"/>
            <a:ext cx="99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2087" y="4897627"/>
            <a:ext cx="7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" y="6113863"/>
            <a:ext cx="12192000" cy="6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7872" y="221673"/>
            <a:ext cx="397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399" y="274205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 করা,ধোয়ামোছা,রান্না করা,ফসল ফলানো কাজে পানি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6" y="1496289"/>
            <a:ext cx="5060372" cy="3178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1496288"/>
            <a:ext cx="5088709" cy="317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" y="6007671"/>
            <a:ext cx="12192001" cy="796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609" y="5088835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3425" y="5088835"/>
            <a:ext cx="108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766" y="195943"/>
            <a:ext cx="194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13" y="5146766"/>
            <a:ext cx="570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কাজে পানি ব্যবহার করা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1110344"/>
            <a:ext cx="629411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10572"/>
            <a:ext cx="12192000" cy="686857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229"/>
            <a:ext cx="12192000" cy="7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1672" y="207819"/>
            <a:ext cx="412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096" y="197655"/>
            <a:ext cx="11222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নদী,পুকুর ও বিল ইত্যাদি থেকে মাছ পাওয়া যায়।আবার  পানির স্রোত থেকে বিদ্যুৎ উৎপাদন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48" y="1418706"/>
            <a:ext cx="5231614" cy="338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6" y="1418706"/>
            <a:ext cx="5231614" cy="338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12192000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536153" y="5096317"/>
            <a:ext cx="108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593567" y="5144263"/>
            <a:ext cx="178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437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241</cp:revision>
  <dcterms:created xsi:type="dcterms:W3CDTF">2019-12-07T15:03:23Z</dcterms:created>
  <dcterms:modified xsi:type="dcterms:W3CDTF">2020-01-04T15:24:15Z</dcterms:modified>
</cp:coreProperties>
</file>