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8" r:id="rId9"/>
    <p:sldId id="269" r:id="rId10"/>
    <p:sldId id="270" r:id="rId11"/>
    <p:sldId id="272" r:id="rId12"/>
    <p:sldId id="271" r:id="rId13"/>
    <p:sldId id="263" r:id="rId14"/>
    <p:sldId id="264" r:id="rId15"/>
    <p:sldId id="265" r:id="rId16"/>
    <p:sldId id="266" r:id="rId17"/>
  </p:sldIdLst>
  <p:sldSz cx="11430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64" autoAdjust="0"/>
  </p:normalViewPr>
  <p:slideViewPr>
    <p:cSldViewPr snapToGrid="0">
      <p:cViewPr varScale="1">
        <p:scale>
          <a:sx n="69" d="100"/>
          <a:sy n="69" d="100"/>
        </p:scale>
        <p:origin x="9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897-A63C-4467-BAF7-08C2F23EDDA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A81F-72C6-4EAE-8C7D-C2E60FB1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1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897-A63C-4467-BAF7-08C2F23EDDA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A81F-72C6-4EAE-8C7D-C2E60FB1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897-A63C-4467-BAF7-08C2F23EDDA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A81F-72C6-4EAE-8C7D-C2E60FB1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3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897-A63C-4467-BAF7-08C2F23EDDA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A81F-72C6-4EAE-8C7D-C2E60FB1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6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</p:spPr>
        <p:txBody>
          <a:bodyPr anchor="b"/>
          <a:lstStyle>
            <a:lvl1pPr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897-A63C-4467-BAF7-08C2F23EDDA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A81F-72C6-4EAE-8C7D-C2E60FB1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2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897-A63C-4467-BAF7-08C2F23EDDA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A81F-72C6-4EAE-8C7D-C2E60FB1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6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897-A63C-4467-BAF7-08C2F23EDDA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A81F-72C6-4EAE-8C7D-C2E60FB1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74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897-A63C-4467-BAF7-08C2F23EDDA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A81F-72C6-4EAE-8C7D-C2E60FB1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2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897-A63C-4467-BAF7-08C2F23EDDA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A81F-72C6-4EAE-8C7D-C2E60FB1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6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897-A63C-4467-BAF7-08C2F23EDDA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A81F-72C6-4EAE-8C7D-C2E60FB1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0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897-A63C-4467-BAF7-08C2F23EDDA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A81F-72C6-4EAE-8C7D-C2E60FB1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6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59897-A63C-4467-BAF7-08C2F23EDDA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EA81F-72C6-4EAE-8C7D-C2E60FB17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5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51911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91067" y="279540"/>
            <a:ext cx="744787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শ্রেণি কক্ষে  সবাইকে স্বাগতম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" r="10970"/>
          <a:stretch/>
        </p:blipFill>
        <p:spPr>
          <a:xfrm>
            <a:off x="3269681" y="2041262"/>
            <a:ext cx="4904509" cy="34774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1260761" y="6436757"/>
            <a:ext cx="942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*** অজিত চন্দ্র দেবনাথ,সহকারী শিক্ষক,ধনপুর উচ্চ বিদ্যালয়,ইটনা,কিশোরগঞ্জ। ( আইসিটি জেলা অ্যাম্বাসেডর , কিশোরগঞ্জ।) *** 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430" b="10607"/>
          <a:stretch/>
        </p:blipFill>
        <p:spPr>
          <a:xfrm>
            <a:off x="10778837" y="0"/>
            <a:ext cx="575395" cy="58356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190154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34" y="-27697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8651" y="471053"/>
            <a:ext cx="4793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 ক্ষমতা কার্যাবলী.........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552" y="1809306"/>
            <a:ext cx="4004393" cy="23331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ounded Rectangular Callout 4"/>
          <p:cNvSpPr/>
          <p:nvPr/>
        </p:nvSpPr>
        <p:spPr>
          <a:xfrm>
            <a:off x="1122218" y="5167746"/>
            <a:ext cx="3020291" cy="858968"/>
          </a:xfrm>
          <a:prstGeom prst="wedgeRoundRectCallout">
            <a:avLst>
              <a:gd name="adj1" fmla="val -191"/>
              <a:gd name="adj2" fmla="val -140515"/>
              <a:gd name="adj3" fmla="val 16667"/>
            </a:avLst>
          </a:prstGeom>
          <a:solidFill>
            <a:schemeClr val="bg1"/>
          </a:solidFill>
          <a:ln w="28575"/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 জরুরি অবস্থা যেকোন সিদ্ধান্ত নিতে পারে।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2218" y="6428506"/>
            <a:ext cx="965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*** অজিত চন্দ্র দেবনাথ,সহকারী শিক্ষক,ধনপুর উচ্চ বিদ্যালয়,ইটনা,কিশোরগঞ্জ। ( আইসিটি জেলা অ্যাম্বাসেডর , কিশোরগঞ্জ।) *** 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339" y="1809307"/>
            <a:ext cx="4225636" cy="23331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ounded Rectangular Callout 7"/>
          <p:cNvSpPr/>
          <p:nvPr/>
        </p:nvSpPr>
        <p:spPr>
          <a:xfrm>
            <a:off x="6587852" y="5092829"/>
            <a:ext cx="3020291" cy="858968"/>
          </a:xfrm>
          <a:prstGeom prst="wedgeRoundRectCallout">
            <a:avLst>
              <a:gd name="adj1" fmla="val -191"/>
              <a:gd name="adj2" fmla="val -140515"/>
              <a:gd name="adj3" fmla="val 16667"/>
            </a:avLst>
          </a:prstGeom>
          <a:solidFill>
            <a:schemeClr val="bg1"/>
          </a:solidFill>
          <a:ln w="28575"/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 পরামর্শে অর্থমন্ত্রী জাতীয় বাজেট পেশ করেন।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430" b="10607"/>
          <a:stretch/>
        </p:blipFill>
        <p:spPr>
          <a:xfrm>
            <a:off x="10792692" y="27710"/>
            <a:ext cx="575395" cy="58356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03667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3144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2497" y="360213"/>
            <a:ext cx="4793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 ক্ষমতা ও কার্যাবলি......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2225" y="6428510"/>
            <a:ext cx="960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*** অজিত চন্দ্র দেবনাথ,সহকারী শিক্ষক,ধনপুর উচ্চ বিদ্যালয়,ইটনা,কিশোরগঞ্জ। ( আইসিটি জেলা অ্যাম্বাসেডর , কিশোরগঞ্জ।) *** 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01" y="1620975"/>
            <a:ext cx="4025167" cy="23570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ounded Rectangular Callout 6"/>
          <p:cNvSpPr/>
          <p:nvPr/>
        </p:nvSpPr>
        <p:spPr>
          <a:xfrm>
            <a:off x="1842652" y="4946070"/>
            <a:ext cx="2632363" cy="942110"/>
          </a:xfrm>
          <a:prstGeom prst="wedgeRoundRectCallout">
            <a:avLst>
              <a:gd name="adj1" fmla="val 3904"/>
              <a:gd name="adj2" fmla="val -142730"/>
              <a:gd name="adj3" fmla="val 16667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পররাষ্ট্র বিষয়ে তিনি গুরুত্বপূর্ণ ভূমিকা রাখে।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860" y="1620975"/>
            <a:ext cx="4043404" cy="23570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Rounded Rectangular Callout 8"/>
          <p:cNvSpPr/>
          <p:nvPr/>
        </p:nvSpPr>
        <p:spPr>
          <a:xfrm>
            <a:off x="6497776" y="4994555"/>
            <a:ext cx="3699164" cy="942110"/>
          </a:xfrm>
          <a:prstGeom prst="wedgeRoundRectCallout">
            <a:avLst>
              <a:gd name="adj1" fmla="val 3904"/>
              <a:gd name="adj2" fmla="val -142730"/>
              <a:gd name="adj3" fmla="val 16667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 অনুমতি ছাড়া কোন আন্তর্জাতিক চুক্তি সম্পাদিত হয় না । 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430" b="10607"/>
          <a:stretch/>
        </p:blipFill>
        <p:spPr>
          <a:xfrm>
            <a:off x="10792692" y="27710"/>
            <a:ext cx="575395" cy="58356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9852604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846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07536" y="817423"/>
            <a:ext cx="6012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45673" y="3103418"/>
            <a:ext cx="7564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প্রধানমন্ত্রীর নিয়োগ পদ্ধতি ব্যাখ্যা কর।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2225" y="6428510"/>
            <a:ext cx="960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*** অজিত চন্দ্র দেবনাথ,সহকারী শিক্ষক,ধনপুর উচ্চ বিদ্যালয়,ইটনা,কিশোরগঞ্জ। ( আইসিটি জেলা অ্যাম্বাসেডর , কিশোরগঞ্জ।) *** 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4623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847" y="0"/>
            <a:ext cx="11430002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62947" y="526473"/>
            <a:ext cx="4793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620981" y="3754587"/>
            <a:ext cx="8220592" cy="13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20981" y="3782295"/>
            <a:ext cx="27709" cy="831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41971" y="3816930"/>
            <a:ext cx="27709" cy="831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00682" y="3823859"/>
            <a:ext cx="1588" cy="831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634966" y="3804379"/>
            <a:ext cx="30481" cy="831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354317" y="3810005"/>
            <a:ext cx="27709" cy="831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878294" y="3768443"/>
            <a:ext cx="27709" cy="831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1108364" y="4641271"/>
            <a:ext cx="1149927" cy="5403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757061" y="4668981"/>
            <a:ext cx="1149927" cy="5403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4440351" y="4672454"/>
            <a:ext cx="1258713" cy="5403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6100839" y="4658599"/>
            <a:ext cx="1264924" cy="5403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7793190" y="4613571"/>
            <a:ext cx="1149927" cy="5403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9344892" y="4572009"/>
            <a:ext cx="1149927" cy="5403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244440" y="2258291"/>
            <a:ext cx="6539345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 ক্ষমতা ও কার্যাবলির প্রধান ক্ষেত্রগুলো নিচের ছকে লিখ।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3059" y="6442363"/>
            <a:ext cx="9386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*** অজিত চন্দ্র দেবনাথ,সহকারী শিক্ষক,ধনপুর উচ্চ বিদ্যালয়,ইটনা,কিশোরগঞ্জ। ( আইসিটি জেলা অ্যাম্বাসেডর , কিশোরগঞ্জ।) *** 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2286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846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62947" y="526473"/>
            <a:ext cx="4793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42105" y="1925782"/>
            <a:ext cx="9393382" cy="4294909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প্রধানমন্ত্রী কত বছরের জন্য নির্বাচিত হয়- </a:t>
            </a:r>
          </a:p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৪ বছর	(খ) ৫ বছর </a:t>
            </a:r>
          </a:p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৭ বছর 	(খ) ৮ বছর </a:t>
            </a:r>
          </a:p>
          <a:p>
            <a:endPara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দেশের প্রকৃত শাসক কে- </a:t>
            </a:r>
          </a:p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(ক)প্রধানমন্ত্রী 	(খ) রাষ্ট্রপতি </a:t>
            </a:r>
          </a:p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বিচারপতি 	(ঘ) আইনমন্ত্রী </a:t>
            </a:r>
          </a:p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বাংলাদেশে কোন ধরনের সরকার ব্যবস্থা চালু আছে?  </a:t>
            </a:r>
          </a:p>
          <a:p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9434945" y="2951018"/>
            <a:ext cx="429491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434945" y="4433454"/>
            <a:ext cx="429491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312727" y="4987636"/>
            <a:ext cx="1717964" cy="6234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সংসদীয়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8365" y="6428504"/>
            <a:ext cx="979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*** অজিত চন্দ্র দেবনাথ,সহকারী শিক্ষক,ধনপুর উচ্চ বিদ্যালয়,ইটনা,কিশোরগঞ্জ। ( আইসিটি জেলা অ্যাম্বাসেডর , কিশোরগঞ্জ।) *** 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42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-0.56417 -0.020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08" y="-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-0.72653 -0.0222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33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846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62947" y="526473"/>
            <a:ext cx="4793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44436" y="2992582"/>
            <a:ext cx="7536873" cy="1066800"/>
          </a:xfrm>
          <a:prstGeom prst="roundRect">
            <a:avLst/>
          </a:prstGeom>
          <a:solidFill>
            <a:schemeClr val="bg1"/>
          </a:solidFill>
          <a:ln w="28575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সংসদীয় সরকার ব্যবস্থায় প্রধানমন্ত্রীকে কেন সর্বময় ক্ষমতার অধিকারী বলা হয় তা খাতায় লিখে আনবে।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2" y="6428519"/>
            <a:ext cx="9310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*** অজিত চন্দ্র দেবনাথ,সহকারী শিক্ষক,ধনপুর উচ্চ বিদ্যালয়,ইটনা,কিশোরগঞ্জ। ( আইসিটি জেলা অ্যাম্বাসেডর , কিশোরগঞ্জ।) *** 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07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846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0399217">
            <a:off x="6721657" y="4156384"/>
            <a:ext cx="402948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1498" y="6428505"/>
            <a:ext cx="949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*** অজিত চন্দ্র দেবনাথ,সহকারী শিক্ষক,ধনপুর উচ্চ বিদ্যালয়,ইটনা,কিশোরগঞ্জ। ( আইসিটি জেলা অ্যাম্বাসেডর , কিশোরগঞ্জ।) *** 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877" y="1177623"/>
            <a:ext cx="4135593" cy="33389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695979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846" y="-41565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84627" y="526473"/>
            <a:ext cx="4793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4106" y="2050473"/>
            <a:ext cx="39901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অজিত চন্দ্র দেবনাথ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ধনপুর উচ্চ বিদ্যালয়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ইটনা,কিশোরগঞ্জ।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মোবাইলঃ০১৭১৬-৮০১৩১৮।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2918" y="2011593"/>
            <a:ext cx="39901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শ্রেণিঃনবম-দশম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বিষয়ঃপৌরনীতি ও নাগরিকতা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অধ্যায়ঃষষ্ঠ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পাঠঃপ্রধানমন্ত্রী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9933" y="6428508"/>
            <a:ext cx="942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*** অজিত চন্দ্র দেবনাথ,সহকারী শিক্ষক,ধনপুর উচ্চ বিদ্যালয়,ইটনা,কিশোরগঞ্জ। ( আইসিটি জেলা অ্যাম্বাসেডর , কিশোরগঞ্জ।) *** 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37" t="20321" r="15798"/>
          <a:stretch/>
        </p:blipFill>
        <p:spPr>
          <a:xfrm>
            <a:off x="5791195" y="1579419"/>
            <a:ext cx="374073" cy="407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02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846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4897" y="443346"/>
            <a:ext cx="7356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উপস্থাপনটি লক্ষ্য কর ......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31" y="1409912"/>
            <a:ext cx="4927023" cy="40593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Cloud Callout 5"/>
          <p:cNvSpPr/>
          <p:nvPr/>
        </p:nvSpPr>
        <p:spPr>
          <a:xfrm>
            <a:off x="7396604" y="2687175"/>
            <a:ext cx="3106882" cy="998134"/>
          </a:xfrm>
          <a:prstGeom prst="cloudCallout">
            <a:avLst>
              <a:gd name="adj1" fmla="val -34121"/>
              <a:gd name="adj2" fmla="val -9739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সংসদের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4655127" y="5154909"/>
            <a:ext cx="2599468" cy="954946"/>
          </a:xfrm>
          <a:prstGeom prst="cloudCallout">
            <a:avLst>
              <a:gd name="adj1" fmla="val 52477"/>
              <a:gd name="adj2" fmla="val -737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2220" y="6438085"/>
            <a:ext cx="9615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*** অজিত চন্দ্র দেবনাথ,সহকারী শিক্ষক,ধনপুর উচ্চ বিদ্যালয়,ইটনা,কিশোরগঞ্জ। ( আইসিটি জেলা অ্যাম্বাসেডর , কিশোরগঞ্জ।) *** 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71661" y="1080648"/>
            <a:ext cx="3844628" cy="9282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ছবিটি কিসের বলতে পার?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85165" y="3911764"/>
            <a:ext cx="3810000" cy="8866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বলতো,সংসদীয় সরকার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ব্যবস্থায়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ক্ষমতা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বেশী? 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430" b="10607"/>
          <a:stretch/>
        </p:blipFill>
        <p:spPr>
          <a:xfrm>
            <a:off x="10778837" y="0"/>
            <a:ext cx="575395" cy="58356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230626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846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64181" y="928268"/>
            <a:ext cx="4793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79626" y="4616037"/>
            <a:ext cx="33201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8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 </a:t>
            </a:r>
            <a:endParaRPr lang="en-US" sz="8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9934" y="6428513"/>
            <a:ext cx="9254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*** অজিত চন্দ্র দেবনাথ,সহকারী শিক্ষক,ধনপুর উচ্চ বিদ্যালয়,ইটনা,কিশোরগঞ্জ। ( আইসিটি জেলা অ্যাম্বাসেডর , কিশোরগঞ্জ।) *** 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866" y="2080860"/>
            <a:ext cx="2576947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430" b="10607"/>
          <a:stretch/>
        </p:blipFill>
        <p:spPr>
          <a:xfrm>
            <a:off x="10778837" y="41565"/>
            <a:ext cx="575395" cy="58356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298019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3366655" y="360207"/>
            <a:ext cx="4959927" cy="1260763"/>
          </a:xfrm>
          <a:prstGeom prst="wedgeEllipseCallout">
            <a:avLst>
              <a:gd name="adj1" fmla="val -21951"/>
              <a:gd name="adj2" fmla="val 160302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2230583" y="2757054"/>
            <a:ext cx="6705600" cy="3006437"/>
          </a:xfrm>
          <a:prstGeom prst="horizontalScroll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এই পাঠ শেষে শিক্ষার্থীরা ....... </a:t>
            </a:r>
          </a:p>
          <a:p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প্রধানমন্ত্রী মন্ত্রী পরিষদের কী তা বলতে পারবে;</a:t>
            </a:r>
          </a:p>
          <a:p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প্রধানমন্ত্রীর ক্ষমতা ও কার্যাবলী বর্ণনা করতে পারবে।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5" y="6428512"/>
            <a:ext cx="957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*** অজিত চন্দ্র দেবনাথ,সহকারী শিক্ষক,ধনপুর উচ্চ বিদ্যালয়,ইটনা,কিশোরগঞ্জ। ( আইসিটি জেলা অ্যাম্বাসেডর , কিশোরগঞ্জ।) *** 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829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28575"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88" t="14673" r="6853"/>
          <a:stretch/>
        </p:blipFill>
        <p:spPr>
          <a:xfrm>
            <a:off x="4627418" y="2258293"/>
            <a:ext cx="2438400" cy="24730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219207" y="6497780"/>
            <a:ext cx="9663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*** অজিত চন্দ্র দেবনাথ,সহকারী শিক্ষক,ধনপুর উচ্চ বিদ্যালয়,ইটনা,কিশোরগঞ্জ। ( আইসিটি জেলা অ্যাম্বাসেডর , কিশোরগঞ্জ।) *** 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75800" y="5458440"/>
            <a:ext cx="19078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 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430" b="10607"/>
          <a:stretch/>
        </p:blipFill>
        <p:spPr>
          <a:xfrm>
            <a:off x="10792692" y="41565"/>
            <a:ext cx="575395" cy="583567"/>
          </a:xfrm>
          <a:prstGeom prst="ellipse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16578" y="1080655"/>
            <a:ext cx="2729346" cy="8382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 মন্ত্রীপরিষদের কেন্দ্রবিন্দু এবং সরকার প্রধান;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36874" y="2072990"/>
            <a:ext cx="2729346" cy="8382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 ও তার মন্ত্রীসভা </a:t>
            </a:r>
            <a:endParaRPr lang="en-US" sz="2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 </a:t>
            </a:r>
            <a:r>
              <a:rPr lang="bn-IN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 শাসক;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43799" y="3350200"/>
            <a:ext cx="2729346" cy="8382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 কার্যকাল পাঁচ বছর;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36874" y="4682830"/>
            <a:ext cx="2729346" cy="8382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 পদত্যাগ করলে মন্ত্রিসভা ভেঙ্গে যায়;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27017" y="2081656"/>
            <a:ext cx="2729346" cy="8382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সর্বময় ক্ষমতার অধিকারী। </a:t>
            </a:r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13162" y="3269688"/>
            <a:ext cx="2729346" cy="8382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সংসদের নেতা,মন্ত্রিসভার নেতা;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13162" y="4535637"/>
            <a:ext cx="2729346" cy="8382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প্রধানমন্ত্রীকে সরকারের </a:t>
            </a:r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স্তম্ভ</a:t>
            </a:r>
            <a:endParaRPr lang="en-US" sz="2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 হয়;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730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5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4350320" y="817427"/>
            <a:ext cx="3560619" cy="1149927"/>
          </a:xfrm>
          <a:prstGeom prst="wedgeEllipseCallout">
            <a:avLst>
              <a:gd name="adj1" fmla="val -71415"/>
              <a:gd name="adj2" fmla="val 256475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6575" y="4405754"/>
            <a:ext cx="725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প্রধানমন্ত্রীকে সর্বময় ক্ষমতার অধিকারী বলা হয় কেন?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3060" y="6428510"/>
            <a:ext cx="949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*** অজিত চন্দ্র দেবনাথ,সহকারী শিক্ষক,ধনপুর উচ্চ বিদ্যালয়,ইটনা,কিশোরগঞ্জ। ( আইসিটি জেলা অ্যাম্বাসেডর , কিশোরগঞ্জ।) *** 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6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3346" y="526473"/>
            <a:ext cx="4793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 ক্ষমতা কার্যাবলী.........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378026" y="2064330"/>
            <a:ext cx="3075709" cy="2119743"/>
          </a:xfrm>
          <a:prstGeom prst="ellipse">
            <a:avLst/>
          </a:prstGeom>
          <a:solidFill>
            <a:schemeClr val="bg1"/>
          </a:solidFill>
          <a:ln w="38100"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নিয়োগ সংক্রান্ত কাজ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7730824" y="2763995"/>
            <a:ext cx="2867891" cy="1253824"/>
          </a:xfrm>
          <a:prstGeom prst="wedgeRoundRectCallout">
            <a:avLst>
              <a:gd name="adj1" fmla="val -60929"/>
              <a:gd name="adj2" fmla="val -950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 উচ্চপদস্থ কর্মকর্তা নিয়োগ দেন;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749624" y="4807542"/>
            <a:ext cx="2867891" cy="1253824"/>
          </a:xfrm>
          <a:prstGeom prst="wedgeRoundRectCallout">
            <a:avLst>
              <a:gd name="adj1" fmla="val -51268"/>
              <a:gd name="adj2" fmla="val -10130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বিদেশে রাষ্ট্রদূত নিয়োগ দেন ।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900541" y="2604656"/>
            <a:ext cx="2867891" cy="1253824"/>
          </a:xfrm>
          <a:prstGeom prst="wedgeRoundRectCallout">
            <a:avLst>
              <a:gd name="adj1" fmla="val 71920"/>
              <a:gd name="adj2" fmla="val 118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 নির্দেশ অনুসারে রাষ্ট্রপতি মন্ত্রীদের নিয়োগ দেন;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4619" y="6428513"/>
            <a:ext cx="951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*** অজিত চন্দ্র দেবনাথ,সহকারী শিক্ষক,ধনপুর উচ্চ বিদ্যালয়,ইটনা,কিশোরগঞ্জ। ( আইসিটি জেলা অ্যাম্বাসেডর , কিশোরগঞ্জ।) *** 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430" b="10607"/>
          <a:stretch/>
        </p:blipFill>
        <p:spPr>
          <a:xfrm>
            <a:off x="10792692" y="27710"/>
            <a:ext cx="575395" cy="58356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9576043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" y="2771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9383" y="498763"/>
            <a:ext cx="4793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 ক্ষমতা ও কার্যাবলী.........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855" y="1991816"/>
            <a:ext cx="2876550" cy="27035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149930" y="6470073"/>
            <a:ext cx="9213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*** অজিত চন্দ্র দেবনাথ,সহকারী শিক্ষক,ধনপুর উচ্চ বিদ্যালয়,ইটনা,কিশোরগঞ্জ। ( আইসিটি জেলা অ্যাম্বাসেডর , কিশোরগঞ্জ।) *** 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430" b="10607"/>
          <a:stretch/>
        </p:blipFill>
        <p:spPr>
          <a:xfrm>
            <a:off x="10792692" y="69275"/>
            <a:ext cx="575395" cy="583567"/>
          </a:xfrm>
          <a:prstGeom prst="ellipse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25237" y="2757055"/>
            <a:ext cx="3144982" cy="6927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 মন্ত্রী পরিষদের প্রধান।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26041" y="2805537"/>
            <a:ext cx="3144982" cy="9906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 আহ্বান স্থগিত বা ভেঙ্গে দিতে রাষ্ট্রপতিকে পরামর্শ দেন ।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619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510</Words>
  <Application>Microsoft Office PowerPoint</Application>
  <PresentationFormat>Custom</PresentationFormat>
  <Paragraphs>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9K07N72</dc:creator>
  <cp:lastModifiedBy>9K07N72</cp:lastModifiedBy>
  <cp:revision>34</cp:revision>
  <dcterms:created xsi:type="dcterms:W3CDTF">2019-12-30T16:14:59Z</dcterms:created>
  <dcterms:modified xsi:type="dcterms:W3CDTF">2020-01-03T05:06:34Z</dcterms:modified>
</cp:coreProperties>
</file>