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8" r:id="rId8"/>
    <p:sldId id="262" r:id="rId9"/>
    <p:sldId id="270" r:id="rId10"/>
    <p:sldId id="278" r:id="rId11"/>
    <p:sldId id="263" r:id="rId12"/>
    <p:sldId id="264" r:id="rId13"/>
    <p:sldId id="266" r:id="rId14"/>
    <p:sldId id="269" r:id="rId15"/>
    <p:sldId id="271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66GPW7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5728"/>
            <a:ext cx="9144000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4724400"/>
          </a:xfrm>
          <a:prstGeom prst="rect">
            <a:avLst/>
          </a:prstGeo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8392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81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should know about our history, </a:t>
            </a:r>
            <a:r>
              <a:rPr lang="en-US" sz="2800" dirty="0" err="1" smtClean="0">
                <a:solidFill>
                  <a:srgbClr val="C00000"/>
                </a:solidFill>
              </a:rPr>
              <a:t>culture,tradition</a:t>
            </a:r>
            <a:r>
              <a:rPr lang="en-US" sz="2800" dirty="0" smtClean="0">
                <a:solidFill>
                  <a:srgbClr val="C00000"/>
                </a:solidFill>
              </a:rPr>
              <a:t> and also religious and moral values.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56" y="0"/>
            <a:ext cx="9125243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57" y="5105400"/>
            <a:ext cx="904904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We have to know about sea wealth.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4582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Individual Work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19400"/>
            <a:ext cx="7772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00B050"/>
                </a:solidFill>
              </a:rPr>
              <a:t>What is skill?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00B050"/>
                </a:solidFill>
              </a:rPr>
              <a:t>What do you know about attitude?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00B050"/>
                </a:solidFill>
              </a:rPr>
              <a:t>What is the difference between religious and moral values?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599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876800"/>
            <a:ext cx="8153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Describe the picture within 100 words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How can we have the knowledge?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JLVHRVT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0" y="152400"/>
            <a:ext cx="2057400" cy="1781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057400"/>
            <a:ext cx="86106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</a:rPr>
              <a:t>1.The first two pictures are related to…………………….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2.The third picture is about……………………………………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3.Four and five no. pictures show us our………………..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4.Picture no six is about………………………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5.Last picture is about………………………………………….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8001000" cy="144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Knowledge is not enough .We must apply our knowledge. If we </a:t>
            </a:r>
            <a:r>
              <a:rPr lang="en-US" sz="2800" smtClean="0"/>
              <a:t>apply knowledge, </a:t>
            </a:r>
            <a:r>
              <a:rPr lang="en-US" sz="2800" dirty="0" smtClean="0"/>
              <a:t>we will be skilled.</a:t>
            </a:r>
            <a:endParaRPr lang="en-US" sz="2800" dirty="0"/>
          </a:p>
        </p:txBody>
      </p:sp>
      <p:sp>
        <p:nvSpPr>
          <p:cNvPr id="3" name="Down Arrow 2"/>
          <p:cNvSpPr/>
          <p:nvPr/>
        </p:nvSpPr>
        <p:spPr>
          <a:xfrm>
            <a:off x="4343400" y="2743200"/>
            <a:ext cx="484632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4267200"/>
            <a:ext cx="56388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 must have positive </a:t>
            </a:r>
            <a:r>
              <a:rPr lang="en-US" sz="4800" dirty="0" smtClean="0">
                <a:solidFill>
                  <a:srgbClr val="C00000"/>
                </a:solidFill>
              </a:rPr>
              <a:t>“Attitude</a:t>
            </a:r>
            <a:r>
              <a:rPr lang="en-US" sz="3600" dirty="0" smtClean="0"/>
              <a:t>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505200"/>
            <a:ext cx="76962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Describe about  the three pictures within five sentences .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" name="Picture 2" descr="thZ0AX2WY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350" y="685800"/>
            <a:ext cx="12573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Homework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download (5)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1" y="1524000"/>
            <a:ext cx="4343399" cy="48005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i="1" dirty="0" smtClean="0">
                <a:solidFill>
                  <a:schemeClr val="accent2"/>
                </a:solidFill>
              </a:rPr>
              <a:t>How skill and knowledge are related with each </a:t>
            </a:r>
            <a:r>
              <a:rPr lang="en-US" sz="4000" i="1" dirty="0" err="1" smtClean="0">
                <a:solidFill>
                  <a:schemeClr val="accent2"/>
                </a:solidFill>
              </a:rPr>
              <a:t>other?Write</a:t>
            </a:r>
            <a:r>
              <a:rPr lang="en-US" sz="4000" i="1" dirty="0" smtClean="0">
                <a:solidFill>
                  <a:schemeClr val="accent2"/>
                </a:solidFill>
              </a:rPr>
              <a:t> your own words.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XF4S0C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69342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Teacher’s identity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38862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1631852"/>
            <a:ext cx="5105400" cy="5029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MD FARID UDDIN GAZI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Headteacher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Dhaka Match Industries Secondary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31852"/>
            <a:ext cx="4343400" cy="5029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4343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Lesson identity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38862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955409"/>
            <a:ext cx="3733800" cy="4038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1981200"/>
            <a:ext cx="3657600" cy="388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 :ten</a:t>
            </a:r>
          </a:p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subject:English</a:t>
            </a:r>
            <a:endParaRPr 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Time:45 minutes.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066800"/>
            <a:ext cx="100584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678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Teacher’s Loud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dirty="0" smtClean="0">
                <a:solidFill>
                  <a:srgbClr val="FF0000"/>
                </a:solidFill>
              </a:rPr>
              <a:t>eading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914400"/>
            <a:ext cx="6934200" cy="92132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Our today’s lesson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95600"/>
            <a:ext cx="6629400" cy="1447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Knowledge ,skills and attitudes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219200" y="5105400"/>
            <a:ext cx="6248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Unit </a:t>
            </a:r>
            <a:r>
              <a:rPr lang="en-US" sz="5400" dirty="0" err="1" smtClean="0">
                <a:solidFill>
                  <a:srgbClr val="C00000"/>
                </a:solidFill>
              </a:rPr>
              <a:t>one,lesson</a:t>
            </a:r>
            <a:r>
              <a:rPr lang="en-US" sz="5400" dirty="0" smtClean="0">
                <a:solidFill>
                  <a:srgbClr val="C00000"/>
                </a:solidFill>
              </a:rPr>
              <a:t> two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077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the end of the lesson, students will be able to: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0" y="251460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2286000"/>
            <a:ext cx="62484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describe the picture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388620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3657600"/>
            <a:ext cx="62484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narrate about knowledge skill and attitude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2590800"/>
            <a:ext cx="2819400" cy="213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knowledge</a:t>
            </a:r>
            <a:endParaRPr lang="en-US" sz="3200" dirty="0"/>
          </a:p>
        </p:txBody>
      </p:sp>
      <p:sp>
        <p:nvSpPr>
          <p:cNvPr id="10" name="Left Arrow 9"/>
          <p:cNvSpPr/>
          <p:nvPr/>
        </p:nvSpPr>
        <p:spPr>
          <a:xfrm>
            <a:off x="5943600" y="3124200"/>
            <a:ext cx="2209800" cy="9144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About I.C.T</a:t>
            </a:r>
            <a:endParaRPr lang="en-US" sz="2800" dirty="0"/>
          </a:p>
        </p:txBody>
      </p:sp>
      <p:sp>
        <p:nvSpPr>
          <p:cNvPr id="11" name="Up Arrow 10"/>
          <p:cNvSpPr/>
          <p:nvPr/>
        </p:nvSpPr>
        <p:spPr>
          <a:xfrm>
            <a:off x="3962400" y="4724400"/>
            <a:ext cx="865632" cy="20574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U</a:t>
            </a:r>
          </a:p>
          <a:p>
            <a:pPr algn="ctr"/>
            <a:r>
              <a:rPr lang="en-US" dirty="0" smtClean="0"/>
              <a:t>L</a:t>
            </a:r>
          </a:p>
          <a:p>
            <a:pPr algn="ctr"/>
            <a:r>
              <a:rPr lang="en-US" dirty="0" smtClean="0"/>
              <a:t>T</a:t>
            </a:r>
          </a:p>
          <a:p>
            <a:pPr algn="ctr"/>
            <a:r>
              <a:rPr lang="en-US" dirty="0" smtClean="0"/>
              <a:t>u</a:t>
            </a:r>
          </a:p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6200" y="3048000"/>
            <a:ext cx="3048000" cy="838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geography and history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3962400" y="0"/>
            <a:ext cx="941832" cy="25908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D</a:t>
            </a:r>
          </a:p>
          <a:p>
            <a:pPr algn="ctr"/>
            <a:r>
              <a:rPr lang="en-US" dirty="0" smtClean="0"/>
              <a:t>I</a:t>
            </a:r>
          </a:p>
          <a:p>
            <a:pPr algn="ctr"/>
            <a:r>
              <a:rPr lang="en-US" dirty="0" smtClean="0"/>
              <a:t>T</a:t>
            </a:r>
          </a:p>
          <a:p>
            <a:pPr algn="ctr"/>
            <a:r>
              <a:rPr lang="en-US" dirty="0" smtClean="0"/>
              <a:t>I</a:t>
            </a:r>
          </a:p>
          <a:p>
            <a:pPr algn="ctr"/>
            <a:r>
              <a:rPr lang="en-US" dirty="0" smtClean="0"/>
              <a:t>O</a:t>
            </a:r>
          </a:p>
          <a:p>
            <a:pPr algn="ctr"/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-leo-holid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067800" cy="6400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106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343400"/>
            <a:ext cx="8534400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We have to know about judicial system of Bangladesh and other countries of the world.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241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seemaparvin84@gmail.com</cp:lastModifiedBy>
  <cp:revision>52</cp:revision>
  <dcterms:created xsi:type="dcterms:W3CDTF">2006-08-16T00:00:00Z</dcterms:created>
  <dcterms:modified xsi:type="dcterms:W3CDTF">2020-01-02T08:11:27Z</dcterms:modified>
</cp:coreProperties>
</file>