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92" r:id="rId3"/>
    <p:sldMasterId id="2147483804" r:id="rId4"/>
    <p:sldMasterId id="2147483816" r:id="rId5"/>
    <p:sldMasterId id="2147483828" r:id="rId6"/>
    <p:sldMasterId id="2147483852" r:id="rId7"/>
  </p:sldMasterIdLst>
  <p:notesMasterIdLst>
    <p:notesMasterId r:id="rId38"/>
  </p:notesMasterIdLst>
  <p:sldIdLst>
    <p:sldId id="285" r:id="rId8"/>
    <p:sldId id="281" r:id="rId9"/>
    <p:sldId id="282" r:id="rId10"/>
    <p:sldId id="271" r:id="rId11"/>
    <p:sldId id="283" r:id="rId12"/>
    <p:sldId id="284" r:id="rId13"/>
    <p:sldId id="280" r:id="rId14"/>
    <p:sldId id="256" r:id="rId15"/>
    <p:sldId id="257" r:id="rId16"/>
    <p:sldId id="258" r:id="rId17"/>
    <p:sldId id="259" r:id="rId18"/>
    <p:sldId id="261" r:id="rId19"/>
    <p:sldId id="260" r:id="rId20"/>
    <p:sldId id="262" r:id="rId21"/>
    <p:sldId id="263" r:id="rId22"/>
    <p:sldId id="264" r:id="rId23"/>
    <p:sldId id="267" r:id="rId24"/>
    <p:sldId id="266" r:id="rId25"/>
    <p:sldId id="265" r:id="rId26"/>
    <p:sldId id="268" r:id="rId27"/>
    <p:sldId id="269" r:id="rId28"/>
    <p:sldId id="270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presProps" Target="presProps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FCA7B-D043-4D80-AF6A-C923DC500507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1204F-1C53-41E7-9C99-D357D822D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1204F-1C53-41E7-9C99-D357D822DE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1204F-1C53-41E7-9C99-D357D822DE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2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1204F-1C53-41E7-9C99-D357D822DE5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04-Jan-20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02" y="82430"/>
            <a:ext cx="8985196" cy="66931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14478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"/>
            <a:ext cx="8382000" cy="55251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562600"/>
            <a:ext cx="84582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বুনতে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বাবুইকে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তাঁতি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শিল্পী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পাখিও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lik 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8400" y="838200"/>
            <a:ext cx="6477000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200" y="5367867"/>
            <a:ext cx="39624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চেনা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শালিক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414"/>
            <a:ext cx="7620000" cy="57076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86740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চকচকে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বাদামি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পালকে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lik t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76200"/>
            <a:ext cx="9144000" cy="51377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4102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ঠোঁট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পাশটা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হলুদ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1"/>
            <a:ext cx="7750628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638800"/>
            <a:ext cx="8839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বাদামি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ডানার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উজ্জ্বল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টানা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0"/>
            <a:ext cx="7239000" cy="564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638800"/>
            <a:ext cx="533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খাটো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হলুদ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lik gro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8985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029200"/>
            <a:ext cx="91440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বেধেঁ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ভালোবাসে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" y="0"/>
            <a:ext cx="9122093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76800"/>
            <a:ext cx="91440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মাছরাঙা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8534400" cy="5577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791200"/>
            <a:ext cx="8534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ঘাড়,পেট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পিঠের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বাদামি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76200"/>
            <a:ext cx="7543800" cy="5650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798403"/>
            <a:ext cx="75438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ডানার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পালক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উজ্জ্বল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828800" y="990600"/>
            <a:ext cx="5943600" cy="1143000"/>
          </a:xfrm>
          <a:prstGeom prst="flowChartPunchedTa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971800"/>
            <a:ext cx="71628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মোঃ আব্দুল গনি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পদবীঃ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কর্মস্থল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ঃ-পূর্বসিংহগ্রাম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। লাখাই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51206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410200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ঝাঁপ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ঠোঁটে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oro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70366"/>
            <a:ext cx="2971800" cy="2411034"/>
          </a:xfrm>
          <a:prstGeom prst="rect">
            <a:avLst/>
          </a:prstGeom>
        </p:spPr>
      </p:pic>
      <p:pic>
        <p:nvPicPr>
          <p:cNvPr id="3" name="Picture 2" descr="bok pa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219200"/>
            <a:ext cx="3124200" cy="2211512"/>
          </a:xfrm>
          <a:prstGeom prst="rect">
            <a:avLst/>
          </a:prstGeom>
        </p:spPr>
      </p:pic>
      <p:pic>
        <p:nvPicPr>
          <p:cNvPr id="4" name="Picture 3" descr="g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4457700"/>
            <a:ext cx="2810152" cy="2400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657600"/>
            <a:ext cx="2971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চড়ুই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3581400"/>
            <a:ext cx="3124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NikoshBAN" pitchFamily="2" charset="0"/>
                <a:cs typeface="NikoshBAN" pitchFamily="2" charset="0"/>
              </a:rPr>
              <a:t>বক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5105400"/>
            <a:ext cx="3124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ঘুঘু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both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0"/>
            <a:ext cx="2372746" cy="2362200"/>
          </a:xfrm>
          <a:prstGeom prst="rect">
            <a:avLst/>
          </a:prstGeom>
        </p:spPr>
      </p:pic>
      <p:pic>
        <p:nvPicPr>
          <p:cNvPr id="3" name="Picture 2" descr="igol pak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2"/>
            <a:ext cx="3128520" cy="2343370"/>
          </a:xfrm>
          <a:prstGeom prst="rect">
            <a:avLst/>
          </a:prstGeom>
        </p:spPr>
      </p:pic>
      <p:pic>
        <p:nvPicPr>
          <p:cNvPr id="4" name="Picture 3" descr="cill pak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" y="1"/>
            <a:ext cx="3419555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430959"/>
            <a:ext cx="34290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চিল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2438400"/>
            <a:ext cx="31242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ঈগল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430959"/>
            <a:ext cx="22860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কবুতর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045803"/>
            <a:ext cx="9144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কথাও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নেব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609600" y="1981200"/>
            <a:ext cx="8001000" cy="11430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19600" y="3276600"/>
            <a:ext cx="609600" cy="12192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716959"/>
            <a:ext cx="77724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পাঠ্যবই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09600" y="1143000"/>
            <a:ext cx="7772400" cy="1371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971800"/>
            <a:ext cx="71628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দূর্বল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খোলে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4488359"/>
            <a:ext cx="71628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সবল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নীরবে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90600"/>
            <a:ext cx="5334000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বাছাই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492514"/>
            <a:ext cx="3048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বোনে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38200" y="2492514"/>
            <a:ext cx="1295400" cy="2253972"/>
            <a:chOff x="838200" y="2492514"/>
            <a:chExt cx="1295400" cy="2253972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2492514"/>
              <a:ext cx="1295400" cy="707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তাঁতি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4038600"/>
              <a:ext cx="1219200" cy="707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পালক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62200" y="2563368"/>
            <a:ext cx="1828800" cy="2008632"/>
            <a:chOff x="2362200" y="2563368"/>
            <a:chExt cx="1828800" cy="2008632"/>
          </a:xfrm>
        </p:grpSpPr>
        <p:sp>
          <p:nvSpPr>
            <p:cNvPr id="4" name="Right Arrow 3"/>
            <p:cNvSpPr/>
            <p:nvPr/>
          </p:nvSpPr>
          <p:spPr>
            <a:xfrm>
              <a:off x="2743200" y="2563368"/>
              <a:ext cx="1447800" cy="4846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362200" y="4114800"/>
              <a:ext cx="1524000" cy="457200"/>
            </a:xfrm>
            <a:prstGeom prst="rightArrow">
              <a:avLst>
                <a:gd name="adj1" fmla="val 56451"/>
                <a:gd name="adj2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38600" y="4092714"/>
            <a:ext cx="5029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আবরণ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066800"/>
            <a:ext cx="4724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ভেঙে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দেখাও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7200" y="2286000"/>
            <a:ext cx="7543800" cy="838200"/>
            <a:chOff x="457200" y="2286000"/>
            <a:chExt cx="7543800" cy="838200"/>
          </a:xfrm>
        </p:grpSpPr>
        <p:sp>
          <p:nvSpPr>
            <p:cNvPr id="3" name="TextBox 2"/>
            <p:cNvSpPr txBox="1"/>
            <p:nvPr/>
          </p:nvSpPr>
          <p:spPr>
            <a:xfrm>
              <a:off x="457200" y="2293203"/>
              <a:ext cx="1905000" cy="83099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শব্দ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91000" y="2286000"/>
              <a:ext cx="3810000" cy="83099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যুক্তবর্ণ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648200" y="5388114"/>
            <a:ext cx="2590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জ্জ্ব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জ+জ+ব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3886200"/>
            <a:ext cx="1447800" cy="2209800"/>
            <a:chOff x="457200" y="3886200"/>
            <a:chExt cx="1447800" cy="2209800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5388114"/>
              <a:ext cx="1447800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উ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জ্জ্বল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3886200"/>
              <a:ext cx="1371600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ছোট্ট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953000" y="3886200"/>
            <a:ext cx="2057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ট্ট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ট+ট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38400" y="4343400"/>
            <a:ext cx="1752600" cy="1447800"/>
            <a:chOff x="2438400" y="4343400"/>
            <a:chExt cx="1752600" cy="1447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514600" y="5791200"/>
              <a:ext cx="1676400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438400" y="4343400"/>
              <a:ext cx="1752600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914400"/>
            <a:ext cx="60960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438400"/>
            <a:ext cx="152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জুঁই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2445603"/>
            <a:ext cx="152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জবা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286071"/>
            <a:ext cx="3352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১।বাবুইকে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তাঁতি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4286071"/>
            <a:ext cx="3657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১।মাছরাঙা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90600"/>
            <a:ext cx="44958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807720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পাখিকে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শিল্পী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2।দল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বেঁধে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ভালোবাসে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৩।কোন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ঝাঁপ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657600"/>
            <a:ext cx="65532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Up Arrow 4"/>
          <p:cNvSpPr/>
          <p:nvPr/>
        </p:nvSpPr>
        <p:spPr>
          <a:xfrm>
            <a:off x="1524000" y="609600"/>
            <a:ext cx="5562600" cy="2514600"/>
          </a:xfrm>
          <a:prstGeom prst="upArrow">
            <a:avLst>
              <a:gd name="adj1" fmla="val 50000"/>
              <a:gd name="adj2" fmla="val 472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600200" y="457200"/>
            <a:ext cx="6019800" cy="20574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2971800"/>
            <a:ext cx="3581400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বাংলা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তৃতীয়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pti habigonj\Saved Games\Pictures\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"/>
            <a:ext cx="7798595" cy="571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5791200"/>
            <a:ext cx="7772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st all bird group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1" y="1050620"/>
            <a:ext cx="6248400" cy="4680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152400"/>
            <a:ext cx="68580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যাচাই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867401"/>
            <a:ext cx="9144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3152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ঘোষণা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133600"/>
            <a:ext cx="70866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শিরোনামঃপাখিদের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কথা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পাঠ্যাংশঃছোট্ট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..........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নেব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752600" y="381000"/>
            <a:ext cx="5105400" cy="1219200"/>
          </a:xfrm>
          <a:prstGeom prst="wedgeEllipse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64820"/>
            <a:ext cx="7924800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শোনাঃ৩.৩.১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বলাঃ২.৬.১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২.৬.২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পড়াঃ২.৬.১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২.৬.২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লিখাঃ২.৪.১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           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                             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55626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562600"/>
            <a:ext cx="693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ছোট্ট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বাবুই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0"/>
            <a:ext cx="8610600" cy="5596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00" y="53340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বানাতে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আঁশ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বোনে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364</TotalTime>
  <Words>363</Words>
  <Application>Microsoft Office PowerPoint</Application>
  <PresentationFormat>On-screen Show (4:3)</PresentationFormat>
  <Paragraphs>78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30</vt:i4>
      </vt:variant>
    </vt:vector>
  </HeadingPairs>
  <TitlesOfParts>
    <vt:vector size="49" baseType="lpstr">
      <vt:lpstr>Calibri</vt:lpstr>
      <vt:lpstr>Consolas</vt:lpstr>
      <vt:lpstr>Constantia</vt:lpstr>
      <vt:lpstr>Corbel</vt:lpstr>
      <vt:lpstr>Georgia</vt:lpstr>
      <vt:lpstr>Lucida Sans Unicode</vt:lpstr>
      <vt:lpstr>NikoshBAN</vt:lpstr>
      <vt:lpstr>Rockwell</vt:lpstr>
      <vt:lpstr>Verdana</vt:lpstr>
      <vt:lpstr>Wingdings</vt:lpstr>
      <vt:lpstr>Wingdings 2</vt:lpstr>
      <vt:lpstr>Wingdings 3</vt:lpstr>
      <vt:lpstr>Foundry</vt:lpstr>
      <vt:lpstr>Concourse</vt:lpstr>
      <vt:lpstr>Flow</vt:lpstr>
      <vt:lpstr>Aspect</vt:lpstr>
      <vt:lpstr>Metro</vt:lpstr>
      <vt:lpstr>Civic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len</cp:lastModifiedBy>
  <cp:revision>201</cp:revision>
  <dcterms:created xsi:type="dcterms:W3CDTF">2006-08-16T00:00:00Z</dcterms:created>
  <dcterms:modified xsi:type="dcterms:W3CDTF">2020-01-04T16:34:06Z</dcterms:modified>
</cp:coreProperties>
</file>