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0066"/>
    <a:srgbClr val="FF33CC"/>
    <a:srgbClr val="FFFF99"/>
    <a:srgbClr val="D4FAD8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9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2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3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9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7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8FCA-CAF6-4E20-9143-14540C946671}" type="datetimeFigureOut">
              <a:rPr lang="en-US" smtClean="0"/>
              <a:t>04-01-20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C099-46BB-45E6-B9C6-BCDCE7C4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3519" y="323001"/>
            <a:ext cx="111058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88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19834"/>
            <a:ext cx="9144000" cy="1538883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3013500"/>
            <a:ext cx="2819400" cy="830997"/>
          </a:xfrm>
          <a:prstGeom prst="rect">
            <a:avLst/>
          </a:prstGeom>
          <a:solidFill>
            <a:srgbClr val="D4FAD8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2741" y="4308815"/>
            <a:ext cx="7391400" cy="646331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3a-11xy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741" y="5391834"/>
            <a:ext cx="7467600" cy="646331"/>
          </a:xfrm>
          <a:prstGeom prst="rect">
            <a:avLst/>
          </a:prstGeom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Char char="Ø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ax+by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3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46837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7200" dirty="0"/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কাজের সমাধান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2286000" y="2247037"/>
            <a:ext cx="8382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3a-11xy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bn-BD" sz="3600" baseline="30000" dirty="0">
              <a:latin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2.3a.11xy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11xy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-66axy+121x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2286000" y="4456837"/>
            <a:ext cx="8382000" cy="175432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ax+by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3600" baseline="30000" dirty="0">
              <a:latin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(ax)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+2.ax.by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+(by)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+2abxy+b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0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94101"/>
            <a:ext cx="9144000" cy="20005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0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505200" y="3851701"/>
            <a:ext cx="6248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4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2x+y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-z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81200" y="2625298"/>
            <a:ext cx="7772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কর-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505200" y="4835098"/>
            <a:ext cx="6248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2a-b+3c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505200" y="5832901"/>
            <a:ext cx="6248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4800" dirty="0"/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990</a:t>
            </a: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8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6748" y="219635"/>
            <a:ext cx="84582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6748" y="1667435"/>
            <a:ext cx="85344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/>
              <a:t> </a:t>
            </a:r>
            <a:r>
              <a:rPr lang="en-US" sz="3600" dirty="0"/>
              <a:t>(a-b)</a:t>
            </a:r>
            <a:r>
              <a:rPr lang="en-US" sz="3600" baseline="30000" dirty="0"/>
              <a:t>2</a:t>
            </a:r>
            <a:r>
              <a:rPr lang="en-US" sz="3600" dirty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প্রতিরুপ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+2ab</a:t>
            </a:r>
            <a:r>
              <a:rPr lang="bn-BD" sz="3600" dirty="0">
                <a:latin typeface="Times New Roman" panose="02020603050405020304" pitchFamily="18" charset="0"/>
              </a:rPr>
              <a:t>  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খ)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(a-b)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+4ab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/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গ)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4ab</a:t>
            </a:r>
            <a:r>
              <a:rPr lang="bn-BD" sz="3600" dirty="0">
                <a:latin typeface="Times New Roman" panose="02020603050405020304" pitchFamily="18" charset="0"/>
              </a:rPr>
              <a:t>   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ঘ)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(a-b)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4ab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748" y="3572435"/>
            <a:ext cx="8534400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bn-BD" sz="3600" dirty="0"/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(a-1)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-2a+1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(a-b)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-z)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+z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+2xy-2yz-2zx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খ)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গ)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iii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9548" y="5629835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548" y="2658035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48434"/>
            <a:ext cx="9144000" cy="1323439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14500" y="3831103"/>
            <a:ext cx="89535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(a-b)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মান নির্নয়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14500" y="5163234"/>
            <a:ext cx="8763000" cy="646331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 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হলে দেখাও 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=27</a:t>
            </a:r>
          </a:p>
        </p:txBody>
      </p:sp>
      <p:sp>
        <p:nvSpPr>
          <p:cNvPr id="5" name="Fram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828835"/>
            <a:ext cx="7010400" cy="1200329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sz="7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াইকে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5B1F7B4-7EB0-46D5-8412-C5779419184D}"/>
              </a:ext>
            </a:extLst>
          </p:cNvPr>
          <p:cNvSpPr txBox="1"/>
          <p:nvPr/>
        </p:nvSpPr>
        <p:spPr>
          <a:xfrm>
            <a:off x="569259" y="3524638"/>
            <a:ext cx="53384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সরোজিত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চাড়াখালী এম এল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 বিদ্যালয়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ঝালকাঠী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০১৭২৫০৭৪২১৯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sarojitray80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2565" y="3838227"/>
            <a:ext cx="4113883" cy="1114807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63E7DEE2-F231-4728-9062-394C9F542E96}"/>
              </a:ext>
            </a:extLst>
          </p:cNvPr>
          <p:cNvSpPr txBox="1"/>
          <p:nvPr/>
        </p:nvSpPr>
        <p:spPr>
          <a:xfrm>
            <a:off x="5060706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66DBC0F2-D3C7-4139-BC53-2580A7E68CBB}"/>
              </a:ext>
            </a:extLst>
          </p:cNvPr>
          <p:cNvSpPr txBox="1"/>
          <p:nvPr/>
        </p:nvSpPr>
        <p:spPr>
          <a:xfrm>
            <a:off x="7479074" y="3546317"/>
            <a:ext cx="35105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:7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বীজগণিত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5০ মিনিট</a:t>
            </a: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04</a:t>
            </a:r>
            <a:r>
              <a:rPr lang="bn-IN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১/২০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527" y="800853"/>
            <a:ext cx="2540000" cy="254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105" y="260668"/>
            <a:ext cx="3890682" cy="291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56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331253" y="63200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1331253" y="12797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331253" y="12797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1331253" y="14702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1331253" y="16607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1331253" y="12797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31653" y="2232209"/>
            <a:ext cx="2743200" cy="2743200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912653" y="3589741"/>
            <a:ext cx="2743200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31653" y="4046941"/>
            <a:ext cx="2743200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12653" y="282774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12853" y="27656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Q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89053" y="42134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74453" y="1851209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88853" y="42134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74853" y="177500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51053" y="496134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74453" y="49754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22053" y="298014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22053" y="427554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89053" y="50516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88853" y="503754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51053" y="28418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427253" y="435174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65053" y="16988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12853" y="162260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1712253" y="708210"/>
            <a:ext cx="8153400" cy="838199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চিত্রটি লক্ষ কর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4" name="Frame 5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74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561427"/>
            <a:ext cx="8686800" cy="25545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bn-BD" sz="3600" dirty="0">
                <a:latin typeface="Times New Roman" panose="02020603050405020304" pitchFamily="18" charset="0"/>
                <a:cs typeface="NikoshBAN" pitchFamily="2" charset="0"/>
              </a:rPr>
              <a:t> বর্গক্ষেত্রের ক্ষেত্রফল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P+Q+R+Q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n-BD" sz="2800" dirty="0">
                <a:latin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3600" dirty="0">
                <a:latin typeface="Times New Roman" panose="02020603050405020304" pitchFamily="18" charset="0"/>
                <a:cs typeface="NikoshBAN" pitchFamily="2" charset="0"/>
              </a:rPr>
              <a:t>ক্ষেত্রফল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+ab+ab+b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=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+2ab+b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+2ab+b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742027"/>
            <a:ext cx="5562600" cy="230832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এর 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=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a×a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bn-BD" sz="3600" dirty="0">
                <a:latin typeface="Times New Roman" panose="02020603050405020304" pitchFamily="18" charset="0"/>
                <a:cs typeface="NikoshBAN" pitchFamily="2" charset="0"/>
              </a:rPr>
              <a:t>এর ক্ষেত্রফল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a×b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bn-BD" sz="3600" dirty="0">
                <a:latin typeface="Times New Roman" panose="02020603050405020304" pitchFamily="18" charset="0"/>
                <a:cs typeface="NikoshBAN" pitchFamily="2" charset="0"/>
              </a:rPr>
              <a:t>এর ক্ষেত্রফল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a×b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bn-BD" sz="3600" dirty="0">
                <a:latin typeface="Times New Roman" panose="02020603050405020304" pitchFamily="18" charset="0"/>
                <a:cs typeface="NikoshBAN" pitchFamily="2" charset="0"/>
              </a:rPr>
              <a:t>এর ক্ষেত্রফল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b×b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81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403955"/>
            <a:ext cx="7467600" cy="1496973"/>
          </a:xfrm>
          <a:prstGeom prst="snip2DiagRect">
            <a:avLst>
              <a:gd name="adj1" fmla="val 32496"/>
              <a:gd name="adj2" fmla="val 16667"/>
            </a:avLst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766155"/>
            <a:ext cx="8534400" cy="168789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সূত্রের সাহায্যে বর্গ নির্নয়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1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90600"/>
            <a:ext cx="9144000" cy="120032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as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687330"/>
            <a:ext cx="8049208" cy="646331"/>
          </a:xfrm>
          <a:prstGeom prst="rect">
            <a:avLst/>
          </a:prstGeom>
          <a:solidFill>
            <a:srgbClr val="D4FAD8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পাঠ শেষে শিক্ষার্থীরা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3697069"/>
            <a:ext cx="8610600" cy="646331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বীজ গনিতীয় সূত্র বর্ননা করতে পারবে।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4459069"/>
            <a:ext cx="8610600" cy="646331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a+b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এর সূত্র গঠন করতে পারবে।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5221069"/>
            <a:ext cx="8610600" cy="646331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sz="3600" i="1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-150" dirty="0">
                <a:latin typeface="NikoshBAN" pitchFamily="2" charset="0"/>
                <a:cs typeface="NikoshBAN" pitchFamily="2" charset="0"/>
              </a:rPr>
              <a:t>বীজ গনিতীয় সূত্র প্রয়োগ করে রাশির মান নির্নয় করতে পারবে।</a:t>
            </a:r>
            <a:endParaRPr lang="en-US" sz="36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8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1351428" y="1250950"/>
            <a:ext cx="9144000" cy="646331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3600" dirty="0"/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X+5</a:t>
            </a:r>
            <a:r>
              <a:rPr lang="bn-BD" sz="3600" dirty="0">
                <a:latin typeface="Times New Roman" panose="02020603050405020304" pitchFamily="18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নির্নয়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5035550"/>
            <a:ext cx="303212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6"/>
          <p:cNvSpPr txBox="1"/>
          <p:nvPr/>
        </p:nvSpPr>
        <p:spPr>
          <a:xfrm>
            <a:off x="5943600" y="1250950"/>
            <a:ext cx="422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bn-BD" sz="3600" dirty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নির্নয়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65" y="2241550"/>
            <a:ext cx="4252435" cy="32004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17750"/>
            <a:ext cx="3711087" cy="3124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Frame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0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14735"/>
            <a:ext cx="9144000" cy="1754326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3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576935"/>
            <a:ext cx="8763000" cy="923330"/>
          </a:xfrm>
          <a:prstGeom prst="rect">
            <a:avLst/>
          </a:prstGeom>
          <a:solidFill>
            <a:srgbClr val="33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sz="5400" dirty="0"/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(x-3)</a:t>
            </a:r>
            <a:r>
              <a:rPr lang="bn-BD" sz="5400" dirty="0">
                <a:latin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5400" dirty="0"/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4719935"/>
            <a:ext cx="8763000" cy="923330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sz="5400" dirty="0"/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2p+q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5400" dirty="0"/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Fram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4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3138"/>
            <a:ext cx="91440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একক কাজের সমাধান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204338"/>
            <a:ext cx="3352800" cy="1938992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(x-3)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4000" baseline="30000" dirty="0">
              <a:latin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-2.x.3+3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4000" baseline="30000" dirty="0">
              <a:latin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-6x+9</a:t>
            </a:r>
            <a:endParaRPr lang="en-US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573" y="4880536"/>
            <a:ext cx="3810000" cy="1754326"/>
          </a:xfrm>
          <a:prstGeom prst="rect">
            <a:avLst/>
          </a:prstGeom>
          <a:solidFill>
            <a:srgbClr val="FF33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2p+q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3600" baseline="30000" dirty="0">
              <a:latin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+2.2p.q+q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+4pq+q</a:t>
            </a:r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601338"/>
            <a:ext cx="1270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381000" y="0"/>
            <a:ext cx="11430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65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50"/>
        </a:solidFill>
        <a:scene3d>
          <a:camera prst="orthographicFront"/>
          <a:lightRig rig="threePt" dir="t"/>
        </a:scene3d>
        <a:sp3d>
          <a:bevelT prst="relaxedInset"/>
        </a:sp3d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328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Narkisim</vt:lpstr>
      <vt:lpstr>NikoshBAN</vt:lpstr>
      <vt:lpstr>Times New Roman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lastModifiedBy>SCS</cp:lastModifiedBy>
  <cp:revision>22</cp:revision>
  <dcterms:created xsi:type="dcterms:W3CDTF">2019-12-29T09:07:56Z</dcterms:created>
  <dcterms:modified xsi:type="dcterms:W3CDTF">2020-01-04T06:22:37Z</dcterms:modified>
</cp:coreProperties>
</file>