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1" r:id="rId2"/>
    <p:sldId id="287" r:id="rId3"/>
    <p:sldId id="288" r:id="rId4"/>
    <p:sldId id="276" r:id="rId5"/>
    <p:sldId id="277" r:id="rId6"/>
    <p:sldId id="289" r:id="rId7"/>
    <p:sldId id="278" r:id="rId8"/>
    <p:sldId id="257" r:id="rId9"/>
    <p:sldId id="264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79" r:id="rId18"/>
    <p:sldId id="26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69" d="100"/>
          <a:sy n="69" d="100"/>
        </p:scale>
        <p:origin x="-558" y="-9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B60E5-BF5F-4EAD-98A4-28E06EBE7329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DD96F-B77D-4586-BDA0-C17209929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96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abdulgani1982@gmail.com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26436-BF49-4B37-8836-5E079D16D1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015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2EE54-6F7D-446D-9895-68D1DD2ADF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23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30D2-5850-42F3-96E8-004862D09E45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E87B-0197-4C0E-A51A-ED3D11471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74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30D2-5850-42F3-96E8-004862D09E45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E87B-0197-4C0E-A51A-ED3D11471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02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30D2-5850-42F3-96E8-004862D09E45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E87B-0197-4C0E-A51A-ED3D11471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19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BBA73-8A3C-4206-881C-5FB7530D9FB3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A84AC-D6C7-44E3-AF6A-0157882E5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49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30D2-5850-42F3-96E8-004862D09E45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E87B-0197-4C0E-A51A-ED3D11471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63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30D2-5850-42F3-96E8-004862D09E45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E87B-0197-4C0E-A51A-ED3D11471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72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30D2-5850-42F3-96E8-004862D09E45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E87B-0197-4C0E-A51A-ED3D11471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819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30D2-5850-42F3-96E8-004862D09E45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E87B-0197-4C0E-A51A-ED3D11471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79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30D2-5850-42F3-96E8-004862D09E45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E87B-0197-4C0E-A51A-ED3D11471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5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30D2-5850-42F3-96E8-004862D09E45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E87B-0197-4C0E-A51A-ED3D11471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60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30D2-5850-42F3-96E8-004862D09E45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E87B-0197-4C0E-A51A-ED3D11471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45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30D2-5850-42F3-96E8-004862D09E45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E87B-0197-4C0E-A51A-ED3D11471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6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D30D2-5850-42F3-96E8-004862D09E45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CE87B-0197-4C0E-A51A-ED3D11471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98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636"/>
            <a:ext cx="12191999" cy="68966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8077" y="4220095"/>
            <a:ext cx="108865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 </a:t>
            </a:r>
            <a:endParaRPr lang="en-US" sz="8800" dirty="0" err="1" smtClean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82148" y="5283853"/>
            <a:ext cx="36418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ln w="0"/>
                <a:solidFill>
                  <a:srgbClr val="FF00FF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dirty="0" err="1" smtClean="0">
              <a:ln w="0"/>
              <a:solidFill>
                <a:srgbClr val="FF00FF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00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8410" y="84799"/>
            <a:ext cx="6654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আটলান্টিক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মহাসাগরীয়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স্রোত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9163" y="3638094"/>
            <a:ext cx="718999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বেঙ্গুয়েলা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স্রোত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কুমেরু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স্রোতের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শাখাটি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আফ্রিকার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উপকূল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বরাবর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বেঙ্গুয়েলার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সোজা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প্রাবহিত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বেঙ্গুয়েলা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স্রোত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কুমেরু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স্রোত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শীতল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স্রোত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উষ্ণমন্ডলের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অগ্রসর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সময়তা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ক্রমশ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উষ্ণ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আবর্তন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দক্ষিণ-পূর্ব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অয়ন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বেকে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নিরক্ষরেখার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সোজা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অগ্রসর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1" r="44753"/>
          <a:stretch/>
        </p:blipFill>
        <p:spPr>
          <a:xfrm>
            <a:off x="7788208" y="783498"/>
            <a:ext cx="4288665" cy="593407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9023445" y="5840928"/>
            <a:ext cx="798490" cy="30909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9809056" y="5537915"/>
            <a:ext cx="798490" cy="30909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0549591" y="5254579"/>
            <a:ext cx="798490" cy="30909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11427912" y="5169778"/>
            <a:ext cx="764088" cy="128038"/>
          </a:xfrm>
          <a:custGeom>
            <a:avLst/>
            <a:gdLst>
              <a:gd name="connsiteX0" fmla="*/ 0 w 764088"/>
              <a:gd name="connsiteY0" fmla="*/ 59499 h 114590"/>
              <a:gd name="connsiteX1" fmla="*/ 194154 w 764088"/>
              <a:gd name="connsiteY1" fmla="*/ 112735 h 114590"/>
              <a:gd name="connsiteX2" fmla="*/ 764088 w 764088"/>
              <a:gd name="connsiteY2" fmla="*/ 0 h 114590"/>
              <a:gd name="connsiteX0" fmla="*/ 0 w 764088"/>
              <a:gd name="connsiteY0" fmla="*/ 59499 h 187529"/>
              <a:gd name="connsiteX1" fmla="*/ 367149 w 764088"/>
              <a:gd name="connsiteY1" fmla="*/ 186876 h 187529"/>
              <a:gd name="connsiteX2" fmla="*/ 764088 w 764088"/>
              <a:gd name="connsiteY2" fmla="*/ 0 h 187529"/>
              <a:gd name="connsiteX0" fmla="*/ 0 w 764088"/>
              <a:gd name="connsiteY0" fmla="*/ 0 h 128038"/>
              <a:gd name="connsiteX1" fmla="*/ 367149 w 764088"/>
              <a:gd name="connsiteY1" fmla="*/ 127377 h 128038"/>
              <a:gd name="connsiteX2" fmla="*/ 764088 w 764088"/>
              <a:gd name="connsiteY2" fmla="*/ 39355 h 128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4088" h="128038">
                <a:moveTo>
                  <a:pt x="0" y="0"/>
                </a:moveTo>
                <a:cubicBezTo>
                  <a:pt x="33403" y="31576"/>
                  <a:pt x="239801" y="120818"/>
                  <a:pt x="367149" y="127377"/>
                </a:cubicBezTo>
                <a:cubicBezTo>
                  <a:pt x="494497" y="133936"/>
                  <a:pt x="542795" y="90764"/>
                  <a:pt x="764088" y="39355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1333967" y="4615752"/>
            <a:ext cx="144979" cy="645006"/>
          </a:xfrm>
          <a:custGeom>
            <a:avLst/>
            <a:gdLst>
              <a:gd name="connsiteX0" fmla="*/ 0 w 144979"/>
              <a:gd name="connsiteY0" fmla="*/ 710852 h 710852"/>
              <a:gd name="connsiteX1" fmla="*/ 109603 w 144979"/>
              <a:gd name="connsiteY1" fmla="*/ 616907 h 710852"/>
              <a:gd name="connsiteX2" fmla="*/ 137786 w 144979"/>
              <a:gd name="connsiteY2" fmla="*/ 544882 h 710852"/>
              <a:gd name="connsiteX3" fmla="*/ 144049 w 144979"/>
              <a:gd name="connsiteY3" fmla="*/ 438411 h 710852"/>
              <a:gd name="connsiteX4" fmla="*/ 122129 w 144979"/>
              <a:gd name="connsiteY4" fmla="*/ 319414 h 710852"/>
              <a:gd name="connsiteX5" fmla="*/ 103340 w 144979"/>
              <a:gd name="connsiteY5" fmla="*/ 222337 h 710852"/>
              <a:gd name="connsiteX6" fmla="*/ 87682 w 144979"/>
              <a:gd name="connsiteY6" fmla="*/ 134655 h 710852"/>
              <a:gd name="connsiteX7" fmla="*/ 97077 w 144979"/>
              <a:gd name="connsiteY7" fmla="*/ 0 h 710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979" h="710852">
                <a:moveTo>
                  <a:pt x="0" y="710852"/>
                </a:moveTo>
                <a:cubicBezTo>
                  <a:pt x="43319" y="677710"/>
                  <a:pt x="86639" y="644569"/>
                  <a:pt x="109603" y="616907"/>
                </a:cubicBezTo>
                <a:cubicBezTo>
                  <a:pt x="132567" y="589245"/>
                  <a:pt x="132045" y="574631"/>
                  <a:pt x="137786" y="544882"/>
                </a:cubicBezTo>
                <a:cubicBezTo>
                  <a:pt x="143527" y="515133"/>
                  <a:pt x="146658" y="475989"/>
                  <a:pt x="144049" y="438411"/>
                </a:cubicBezTo>
                <a:cubicBezTo>
                  <a:pt x="141440" y="400833"/>
                  <a:pt x="128914" y="355426"/>
                  <a:pt x="122129" y="319414"/>
                </a:cubicBezTo>
                <a:cubicBezTo>
                  <a:pt x="115344" y="283402"/>
                  <a:pt x="109081" y="253130"/>
                  <a:pt x="103340" y="222337"/>
                </a:cubicBezTo>
                <a:cubicBezTo>
                  <a:pt x="97599" y="191544"/>
                  <a:pt x="88726" y="171711"/>
                  <a:pt x="87682" y="134655"/>
                </a:cubicBezTo>
                <a:cubicBezTo>
                  <a:pt x="86638" y="97599"/>
                  <a:pt x="91857" y="48799"/>
                  <a:pt x="97077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1162379" y="4356116"/>
            <a:ext cx="265533" cy="219292"/>
          </a:xfrm>
          <a:custGeom>
            <a:avLst/>
            <a:gdLst>
              <a:gd name="connsiteX0" fmla="*/ 416491 w 416491"/>
              <a:gd name="connsiteY0" fmla="*/ 150951 h 150951"/>
              <a:gd name="connsiteX1" fmla="*/ 369518 w 416491"/>
              <a:gd name="connsiteY1" fmla="*/ 25691 h 150951"/>
              <a:gd name="connsiteX2" fmla="*/ 250521 w 416491"/>
              <a:gd name="connsiteY2" fmla="*/ 639 h 150951"/>
              <a:gd name="connsiteX3" fmla="*/ 0 w 416491"/>
              <a:gd name="connsiteY3" fmla="*/ 6902 h 150951"/>
              <a:gd name="connsiteX4" fmla="*/ 0 w 416491"/>
              <a:gd name="connsiteY4" fmla="*/ 6902 h 15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491" h="150951">
                <a:moveTo>
                  <a:pt x="416491" y="150951"/>
                </a:moveTo>
                <a:cubicBezTo>
                  <a:pt x="406835" y="100847"/>
                  <a:pt x="397180" y="50743"/>
                  <a:pt x="369518" y="25691"/>
                </a:cubicBezTo>
                <a:cubicBezTo>
                  <a:pt x="341856" y="639"/>
                  <a:pt x="312107" y="3770"/>
                  <a:pt x="250521" y="639"/>
                </a:cubicBezTo>
                <a:cubicBezTo>
                  <a:pt x="188935" y="-2493"/>
                  <a:pt x="0" y="6902"/>
                  <a:pt x="0" y="6902"/>
                </a:cubicBezTo>
                <a:lnTo>
                  <a:pt x="0" y="6902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375072" y="399820"/>
            <a:ext cx="717565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কুমেরু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স্রোত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পশ্চিমা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মহাসাগরে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শীতল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স্রোতের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কুমেরু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স্রোত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পশ্চিমা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তাড়িত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স্রোত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উত্তর-পূর্ব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প্রবাহিত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আফ্রিকার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উপকূলে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স্থলভাগে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বাধাপ্রাপ্ত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শাখায়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আফ্রিকার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উপকূল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অগ্রসর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স্রোতটি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আফ্রিকার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মহাসাগরে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8229599" y="6150023"/>
            <a:ext cx="793845" cy="178982"/>
          </a:xfrm>
          <a:custGeom>
            <a:avLst/>
            <a:gdLst>
              <a:gd name="connsiteX0" fmla="*/ 0 w 656823"/>
              <a:gd name="connsiteY0" fmla="*/ 103031 h 146941"/>
              <a:gd name="connsiteX1" fmla="*/ 283335 w 656823"/>
              <a:gd name="connsiteY1" fmla="*/ 141668 h 146941"/>
              <a:gd name="connsiteX2" fmla="*/ 656823 w 656823"/>
              <a:gd name="connsiteY2" fmla="*/ 0 h 146941"/>
              <a:gd name="connsiteX0" fmla="*/ 0 w 754784"/>
              <a:gd name="connsiteY0" fmla="*/ 137253 h 158529"/>
              <a:gd name="connsiteX1" fmla="*/ 381296 w 754784"/>
              <a:gd name="connsiteY1" fmla="*/ 141668 h 158529"/>
              <a:gd name="connsiteX2" fmla="*/ 754784 w 754784"/>
              <a:gd name="connsiteY2" fmla="*/ 0 h 15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784" h="158529">
                <a:moveTo>
                  <a:pt x="0" y="137253"/>
                </a:moveTo>
                <a:cubicBezTo>
                  <a:pt x="86932" y="165157"/>
                  <a:pt x="255499" y="164543"/>
                  <a:pt x="381296" y="141668"/>
                </a:cubicBezTo>
                <a:cubicBezTo>
                  <a:pt x="507093" y="118793"/>
                  <a:pt x="622775" y="62248"/>
                  <a:pt x="754784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46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419" y="270878"/>
            <a:ext cx="727587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নিরক্ষীয়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স্রোত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বেঙ্গুয়েলা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স্রোত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নিরক্ষরেখার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সোজা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অগ্রসর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নিরক্ষীয়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স্রোত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মহাসাগরের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উষ্ণতম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অঞ্চলের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প্রবাহিত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উষ্ণ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স্রোত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স্রোতটি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আটলান্টিক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মহাসাগর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অতিক্রম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আমেরিকার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উপকূলে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সেন্ট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অন্তরীপে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বাধাপ্রাপ্ত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শাখায়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1" r="44753"/>
          <a:stretch/>
        </p:blipFill>
        <p:spPr>
          <a:xfrm>
            <a:off x="7788208" y="783498"/>
            <a:ext cx="4288665" cy="5934075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9023445" y="5840928"/>
            <a:ext cx="798490" cy="30909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9809056" y="5537915"/>
            <a:ext cx="798490" cy="30909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10549591" y="5254579"/>
            <a:ext cx="798490" cy="30909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11427912" y="5169778"/>
            <a:ext cx="764088" cy="128038"/>
          </a:xfrm>
          <a:custGeom>
            <a:avLst/>
            <a:gdLst>
              <a:gd name="connsiteX0" fmla="*/ 0 w 764088"/>
              <a:gd name="connsiteY0" fmla="*/ 59499 h 114590"/>
              <a:gd name="connsiteX1" fmla="*/ 194154 w 764088"/>
              <a:gd name="connsiteY1" fmla="*/ 112735 h 114590"/>
              <a:gd name="connsiteX2" fmla="*/ 764088 w 764088"/>
              <a:gd name="connsiteY2" fmla="*/ 0 h 114590"/>
              <a:gd name="connsiteX0" fmla="*/ 0 w 764088"/>
              <a:gd name="connsiteY0" fmla="*/ 59499 h 187529"/>
              <a:gd name="connsiteX1" fmla="*/ 367149 w 764088"/>
              <a:gd name="connsiteY1" fmla="*/ 186876 h 187529"/>
              <a:gd name="connsiteX2" fmla="*/ 764088 w 764088"/>
              <a:gd name="connsiteY2" fmla="*/ 0 h 187529"/>
              <a:gd name="connsiteX0" fmla="*/ 0 w 764088"/>
              <a:gd name="connsiteY0" fmla="*/ 0 h 128038"/>
              <a:gd name="connsiteX1" fmla="*/ 367149 w 764088"/>
              <a:gd name="connsiteY1" fmla="*/ 127377 h 128038"/>
              <a:gd name="connsiteX2" fmla="*/ 764088 w 764088"/>
              <a:gd name="connsiteY2" fmla="*/ 39355 h 128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4088" h="128038">
                <a:moveTo>
                  <a:pt x="0" y="0"/>
                </a:moveTo>
                <a:cubicBezTo>
                  <a:pt x="33403" y="31576"/>
                  <a:pt x="239801" y="120818"/>
                  <a:pt x="367149" y="127377"/>
                </a:cubicBezTo>
                <a:cubicBezTo>
                  <a:pt x="494497" y="133936"/>
                  <a:pt x="542795" y="90764"/>
                  <a:pt x="764088" y="39355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1333967" y="4615752"/>
            <a:ext cx="144979" cy="645006"/>
          </a:xfrm>
          <a:custGeom>
            <a:avLst/>
            <a:gdLst>
              <a:gd name="connsiteX0" fmla="*/ 0 w 144979"/>
              <a:gd name="connsiteY0" fmla="*/ 710852 h 710852"/>
              <a:gd name="connsiteX1" fmla="*/ 109603 w 144979"/>
              <a:gd name="connsiteY1" fmla="*/ 616907 h 710852"/>
              <a:gd name="connsiteX2" fmla="*/ 137786 w 144979"/>
              <a:gd name="connsiteY2" fmla="*/ 544882 h 710852"/>
              <a:gd name="connsiteX3" fmla="*/ 144049 w 144979"/>
              <a:gd name="connsiteY3" fmla="*/ 438411 h 710852"/>
              <a:gd name="connsiteX4" fmla="*/ 122129 w 144979"/>
              <a:gd name="connsiteY4" fmla="*/ 319414 h 710852"/>
              <a:gd name="connsiteX5" fmla="*/ 103340 w 144979"/>
              <a:gd name="connsiteY5" fmla="*/ 222337 h 710852"/>
              <a:gd name="connsiteX6" fmla="*/ 87682 w 144979"/>
              <a:gd name="connsiteY6" fmla="*/ 134655 h 710852"/>
              <a:gd name="connsiteX7" fmla="*/ 97077 w 144979"/>
              <a:gd name="connsiteY7" fmla="*/ 0 h 710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979" h="710852">
                <a:moveTo>
                  <a:pt x="0" y="710852"/>
                </a:moveTo>
                <a:cubicBezTo>
                  <a:pt x="43319" y="677710"/>
                  <a:pt x="86639" y="644569"/>
                  <a:pt x="109603" y="616907"/>
                </a:cubicBezTo>
                <a:cubicBezTo>
                  <a:pt x="132567" y="589245"/>
                  <a:pt x="132045" y="574631"/>
                  <a:pt x="137786" y="544882"/>
                </a:cubicBezTo>
                <a:cubicBezTo>
                  <a:pt x="143527" y="515133"/>
                  <a:pt x="146658" y="475989"/>
                  <a:pt x="144049" y="438411"/>
                </a:cubicBezTo>
                <a:cubicBezTo>
                  <a:pt x="141440" y="400833"/>
                  <a:pt x="128914" y="355426"/>
                  <a:pt x="122129" y="319414"/>
                </a:cubicBezTo>
                <a:cubicBezTo>
                  <a:pt x="115344" y="283402"/>
                  <a:pt x="109081" y="253130"/>
                  <a:pt x="103340" y="222337"/>
                </a:cubicBezTo>
                <a:cubicBezTo>
                  <a:pt x="97599" y="191544"/>
                  <a:pt x="88726" y="171711"/>
                  <a:pt x="87682" y="134655"/>
                </a:cubicBezTo>
                <a:cubicBezTo>
                  <a:pt x="86638" y="97599"/>
                  <a:pt x="91857" y="48799"/>
                  <a:pt x="97077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</a:t>
            </a:r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11162379" y="4356116"/>
            <a:ext cx="265533" cy="219292"/>
          </a:xfrm>
          <a:custGeom>
            <a:avLst/>
            <a:gdLst>
              <a:gd name="connsiteX0" fmla="*/ 416491 w 416491"/>
              <a:gd name="connsiteY0" fmla="*/ 150951 h 150951"/>
              <a:gd name="connsiteX1" fmla="*/ 369518 w 416491"/>
              <a:gd name="connsiteY1" fmla="*/ 25691 h 150951"/>
              <a:gd name="connsiteX2" fmla="*/ 250521 w 416491"/>
              <a:gd name="connsiteY2" fmla="*/ 639 h 150951"/>
              <a:gd name="connsiteX3" fmla="*/ 0 w 416491"/>
              <a:gd name="connsiteY3" fmla="*/ 6902 h 150951"/>
              <a:gd name="connsiteX4" fmla="*/ 0 w 416491"/>
              <a:gd name="connsiteY4" fmla="*/ 6902 h 15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491" h="150951">
                <a:moveTo>
                  <a:pt x="416491" y="150951"/>
                </a:moveTo>
                <a:cubicBezTo>
                  <a:pt x="406835" y="100847"/>
                  <a:pt x="397180" y="50743"/>
                  <a:pt x="369518" y="25691"/>
                </a:cubicBezTo>
                <a:cubicBezTo>
                  <a:pt x="341856" y="639"/>
                  <a:pt x="312107" y="3770"/>
                  <a:pt x="250521" y="639"/>
                </a:cubicBezTo>
                <a:cubicBezTo>
                  <a:pt x="188935" y="-2493"/>
                  <a:pt x="0" y="6902"/>
                  <a:pt x="0" y="6902"/>
                </a:cubicBezTo>
                <a:lnTo>
                  <a:pt x="0" y="6902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0766259" y="4363851"/>
            <a:ext cx="302559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0372787" y="4369559"/>
            <a:ext cx="302559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10093904" y="4370575"/>
            <a:ext cx="248771" cy="134470"/>
          </a:xfrm>
          <a:custGeom>
            <a:avLst/>
            <a:gdLst>
              <a:gd name="connsiteX0" fmla="*/ 248771 w 248771"/>
              <a:gd name="connsiteY0" fmla="*/ 0 h 87406"/>
              <a:gd name="connsiteX1" fmla="*/ 53788 w 248771"/>
              <a:gd name="connsiteY1" fmla="*/ 26894 h 87406"/>
              <a:gd name="connsiteX2" fmla="*/ 0 w 248771"/>
              <a:gd name="connsiteY2" fmla="*/ 87406 h 87406"/>
              <a:gd name="connsiteX3" fmla="*/ 0 w 248771"/>
              <a:gd name="connsiteY3" fmla="*/ 87406 h 87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771" h="87406">
                <a:moveTo>
                  <a:pt x="248771" y="0"/>
                </a:moveTo>
                <a:cubicBezTo>
                  <a:pt x="172010" y="6163"/>
                  <a:pt x="95250" y="12326"/>
                  <a:pt x="53788" y="26894"/>
                </a:cubicBezTo>
                <a:cubicBezTo>
                  <a:pt x="12326" y="41462"/>
                  <a:pt x="0" y="87406"/>
                  <a:pt x="0" y="87406"/>
                </a:cubicBezTo>
                <a:lnTo>
                  <a:pt x="0" y="87406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0053928" y="4182498"/>
            <a:ext cx="197708" cy="185351"/>
          </a:xfrm>
          <a:custGeom>
            <a:avLst/>
            <a:gdLst>
              <a:gd name="connsiteX0" fmla="*/ 197708 w 197708"/>
              <a:gd name="connsiteY0" fmla="*/ 185351 h 185351"/>
              <a:gd name="connsiteX1" fmla="*/ 61784 w 197708"/>
              <a:gd name="connsiteY1" fmla="*/ 135924 h 185351"/>
              <a:gd name="connsiteX2" fmla="*/ 0 w 197708"/>
              <a:gd name="connsiteY2" fmla="*/ 0 h 185351"/>
              <a:gd name="connsiteX3" fmla="*/ 0 w 197708"/>
              <a:gd name="connsiteY3" fmla="*/ 0 h 18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708" h="185351">
                <a:moveTo>
                  <a:pt x="197708" y="185351"/>
                </a:moveTo>
                <a:cubicBezTo>
                  <a:pt x="146221" y="176083"/>
                  <a:pt x="94735" y="166816"/>
                  <a:pt x="61784" y="135924"/>
                </a:cubicBezTo>
                <a:cubicBezTo>
                  <a:pt x="28833" y="105032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5195" y="3060939"/>
            <a:ext cx="740709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ব্রাজিল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স্রোত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নিরক্ষীয়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স্রোতের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ব্রাজিল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স্রোত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ব্রাজিলের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উপকূল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দক্ষিণ-পশ্চিম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অগ্রসর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অগ্রসর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ক্রমশ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শীতল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ফকল্যান্ড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দ্বীপের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পৌছে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আবর্তন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পশ্চিমা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বেকে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কুমেরু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স্রোতের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মিলিত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9868146" y="4544824"/>
            <a:ext cx="121024" cy="174812"/>
          </a:xfrm>
          <a:custGeom>
            <a:avLst/>
            <a:gdLst>
              <a:gd name="connsiteX0" fmla="*/ 121024 w 121024"/>
              <a:gd name="connsiteY0" fmla="*/ 0 h 174812"/>
              <a:gd name="connsiteX1" fmla="*/ 0 w 121024"/>
              <a:gd name="connsiteY1" fmla="*/ 174812 h 174812"/>
              <a:gd name="connsiteX2" fmla="*/ 0 w 121024"/>
              <a:gd name="connsiteY2" fmla="*/ 174812 h 17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24" h="174812">
                <a:moveTo>
                  <a:pt x="121024" y="0"/>
                </a:moveTo>
                <a:lnTo>
                  <a:pt x="0" y="174812"/>
                </a:lnTo>
                <a:lnTo>
                  <a:pt x="0" y="174812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9753846" y="4753254"/>
            <a:ext cx="87406" cy="147917"/>
          </a:xfrm>
          <a:custGeom>
            <a:avLst/>
            <a:gdLst>
              <a:gd name="connsiteX0" fmla="*/ 87406 w 87406"/>
              <a:gd name="connsiteY0" fmla="*/ 0 h 147917"/>
              <a:gd name="connsiteX1" fmla="*/ 0 w 87406"/>
              <a:gd name="connsiteY1" fmla="*/ 147917 h 147917"/>
              <a:gd name="connsiteX2" fmla="*/ 0 w 87406"/>
              <a:gd name="connsiteY2" fmla="*/ 147917 h 147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406" h="147917">
                <a:moveTo>
                  <a:pt x="87406" y="0"/>
                </a:moveTo>
                <a:lnTo>
                  <a:pt x="0" y="147917"/>
                </a:lnTo>
                <a:lnTo>
                  <a:pt x="0" y="147917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9323458" y="4934789"/>
            <a:ext cx="363152" cy="611841"/>
          </a:xfrm>
          <a:custGeom>
            <a:avLst/>
            <a:gdLst>
              <a:gd name="connsiteX0" fmla="*/ 336318 w 336318"/>
              <a:gd name="connsiteY0" fmla="*/ 0 h 611841"/>
              <a:gd name="connsiteX1" fmla="*/ 74101 w 336318"/>
              <a:gd name="connsiteY1" fmla="*/ 228600 h 611841"/>
              <a:gd name="connsiteX2" fmla="*/ 142 w 336318"/>
              <a:gd name="connsiteY2" fmla="*/ 430306 h 611841"/>
              <a:gd name="connsiteX3" fmla="*/ 53930 w 336318"/>
              <a:gd name="connsiteY3" fmla="*/ 611841 h 611841"/>
              <a:gd name="connsiteX4" fmla="*/ 53930 w 336318"/>
              <a:gd name="connsiteY4" fmla="*/ 611841 h 611841"/>
              <a:gd name="connsiteX0" fmla="*/ 396770 w 396770"/>
              <a:gd name="connsiteY0" fmla="*/ 0 h 611841"/>
              <a:gd name="connsiteX1" fmla="*/ 134553 w 396770"/>
              <a:gd name="connsiteY1" fmla="*/ 228600 h 611841"/>
              <a:gd name="connsiteX2" fmla="*/ 83 w 396770"/>
              <a:gd name="connsiteY2" fmla="*/ 443753 h 611841"/>
              <a:gd name="connsiteX3" fmla="*/ 114382 w 396770"/>
              <a:gd name="connsiteY3" fmla="*/ 611841 h 611841"/>
              <a:gd name="connsiteX4" fmla="*/ 114382 w 396770"/>
              <a:gd name="connsiteY4" fmla="*/ 611841 h 611841"/>
              <a:gd name="connsiteX0" fmla="*/ 396770 w 396770"/>
              <a:gd name="connsiteY0" fmla="*/ 0 h 611841"/>
              <a:gd name="connsiteX1" fmla="*/ 134553 w 396770"/>
              <a:gd name="connsiteY1" fmla="*/ 188259 h 611841"/>
              <a:gd name="connsiteX2" fmla="*/ 83 w 396770"/>
              <a:gd name="connsiteY2" fmla="*/ 443753 h 611841"/>
              <a:gd name="connsiteX3" fmla="*/ 114382 w 396770"/>
              <a:gd name="connsiteY3" fmla="*/ 611841 h 611841"/>
              <a:gd name="connsiteX4" fmla="*/ 114382 w 396770"/>
              <a:gd name="connsiteY4" fmla="*/ 611841 h 611841"/>
              <a:gd name="connsiteX0" fmla="*/ 363152 w 363152"/>
              <a:gd name="connsiteY0" fmla="*/ 0 h 611841"/>
              <a:gd name="connsiteX1" fmla="*/ 134553 w 363152"/>
              <a:gd name="connsiteY1" fmla="*/ 188259 h 611841"/>
              <a:gd name="connsiteX2" fmla="*/ 83 w 363152"/>
              <a:gd name="connsiteY2" fmla="*/ 443753 h 611841"/>
              <a:gd name="connsiteX3" fmla="*/ 114382 w 363152"/>
              <a:gd name="connsiteY3" fmla="*/ 611841 h 611841"/>
              <a:gd name="connsiteX4" fmla="*/ 114382 w 363152"/>
              <a:gd name="connsiteY4" fmla="*/ 611841 h 611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152" h="611841">
                <a:moveTo>
                  <a:pt x="363152" y="0"/>
                </a:moveTo>
                <a:cubicBezTo>
                  <a:pt x="260058" y="78441"/>
                  <a:pt x="195064" y="114300"/>
                  <a:pt x="134553" y="188259"/>
                </a:cubicBezTo>
                <a:cubicBezTo>
                  <a:pt x="74042" y="262218"/>
                  <a:pt x="3445" y="373156"/>
                  <a:pt x="83" y="443753"/>
                </a:cubicBezTo>
                <a:cubicBezTo>
                  <a:pt x="-3279" y="514350"/>
                  <a:pt x="95332" y="583826"/>
                  <a:pt x="114382" y="611841"/>
                </a:cubicBezTo>
                <a:lnTo>
                  <a:pt x="114382" y="611841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9424394" y="5513961"/>
            <a:ext cx="329452" cy="329453"/>
          </a:xfrm>
          <a:custGeom>
            <a:avLst/>
            <a:gdLst>
              <a:gd name="connsiteX0" fmla="*/ 0 w 316006"/>
              <a:gd name="connsiteY0" fmla="*/ 0 h 295835"/>
              <a:gd name="connsiteX1" fmla="*/ 316006 w 316006"/>
              <a:gd name="connsiteY1" fmla="*/ 295835 h 295835"/>
              <a:gd name="connsiteX2" fmla="*/ 316006 w 316006"/>
              <a:gd name="connsiteY2" fmla="*/ 295835 h 295835"/>
              <a:gd name="connsiteX0" fmla="*/ 0 w 342900"/>
              <a:gd name="connsiteY0" fmla="*/ 0 h 329453"/>
              <a:gd name="connsiteX1" fmla="*/ 342900 w 342900"/>
              <a:gd name="connsiteY1" fmla="*/ 329453 h 329453"/>
              <a:gd name="connsiteX2" fmla="*/ 342900 w 342900"/>
              <a:gd name="connsiteY2" fmla="*/ 329453 h 329453"/>
              <a:gd name="connsiteX0" fmla="*/ 0 w 342900"/>
              <a:gd name="connsiteY0" fmla="*/ 0 h 329453"/>
              <a:gd name="connsiteX1" fmla="*/ 342900 w 342900"/>
              <a:gd name="connsiteY1" fmla="*/ 329453 h 329453"/>
              <a:gd name="connsiteX2" fmla="*/ 342900 w 342900"/>
              <a:gd name="connsiteY2" fmla="*/ 329453 h 329453"/>
              <a:gd name="connsiteX0" fmla="*/ 0 w 309282"/>
              <a:gd name="connsiteY0" fmla="*/ 0 h 329453"/>
              <a:gd name="connsiteX1" fmla="*/ 309282 w 309282"/>
              <a:gd name="connsiteY1" fmla="*/ 329453 h 329453"/>
              <a:gd name="connsiteX2" fmla="*/ 309282 w 309282"/>
              <a:gd name="connsiteY2" fmla="*/ 329453 h 329453"/>
              <a:gd name="connsiteX0" fmla="*/ 0 w 329452"/>
              <a:gd name="connsiteY0" fmla="*/ 0 h 329453"/>
              <a:gd name="connsiteX1" fmla="*/ 329452 w 329452"/>
              <a:gd name="connsiteY1" fmla="*/ 329453 h 329453"/>
              <a:gd name="connsiteX2" fmla="*/ 329452 w 329452"/>
              <a:gd name="connsiteY2" fmla="*/ 329453 h 329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9452" h="329453">
                <a:moveTo>
                  <a:pt x="0" y="0"/>
                </a:moveTo>
                <a:cubicBezTo>
                  <a:pt x="20171" y="150159"/>
                  <a:pt x="274543" y="274544"/>
                  <a:pt x="329452" y="329453"/>
                </a:cubicBezTo>
                <a:lnTo>
                  <a:pt x="329452" y="329453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85195" y="5467251"/>
            <a:ext cx="7407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ফকল্যান্ড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স্রোত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কুমেরু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স্রোতের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আমেরিকার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উপকূলে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ফকল্যান্ড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দ্বীপের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অগ্রসর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শক্তিশালী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ব্রাজিল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স্রোতের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8891348" y="5655569"/>
            <a:ext cx="185352" cy="506627"/>
          </a:xfrm>
          <a:custGeom>
            <a:avLst/>
            <a:gdLst>
              <a:gd name="connsiteX0" fmla="*/ 0 w 185352"/>
              <a:gd name="connsiteY0" fmla="*/ 506627 h 506627"/>
              <a:gd name="connsiteX1" fmla="*/ 123568 w 185352"/>
              <a:gd name="connsiteY1" fmla="*/ 321275 h 506627"/>
              <a:gd name="connsiteX2" fmla="*/ 98855 w 185352"/>
              <a:gd name="connsiteY2" fmla="*/ 210065 h 506627"/>
              <a:gd name="connsiteX3" fmla="*/ 98855 w 185352"/>
              <a:gd name="connsiteY3" fmla="*/ 74140 h 506627"/>
              <a:gd name="connsiteX4" fmla="*/ 185352 w 185352"/>
              <a:gd name="connsiteY4" fmla="*/ 0 h 506627"/>
              <a:gd name="connsiteX5" fmla="*/ 185352 w 185352"/>
              <a:gd name="connsiteY5" fmla="*/ 0 h 506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352" h="506627">
                <a:moveTo>
                  <a:pt x="0" y="506627"/>
                </a:moveTo>
                <a:cubicBezTo>
                  <a:pt x="53546" y="438664"/>
                  <a:pt x="107092" y="370702"/>
                  <a:pt x="123568" y="321275"/>
                </a:cubicBezTo>
                <a:cubicBezTo>
                  <a:pt x="140044" y="271848"/>
                  <a:pt x="102974" y="251254"/>
                  <a:pt x="98855" y="210065"/>
                </a:cubicBezTo>
                <a:cubicBezTo>
                  <a:pt x="94736" y="168876"/>
                  <a:pt x="84439" y="109151"/>
                  <a:pt x="98855" y="74140"/>
                </a:cubicBezTo>
                <a:cubicBezTo>
                  <a:pt x="113271" y="39129"/>
                  <a:pt x="185352" y="0"/>
                  <a:pt x="185352" y="0"/>
                </a:cubicBezTo>
                <a:lnTo>
                  <a:pt x="185352" y="0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9064343" y="5306293"/>
            <a:ext cx="296562" cy="373989"/>
          </a:xfrm>
          <a:custGeom>
            <a:avLst/>
            <a:gdLst>
              <a:gd name="connsiteX0" fmla="*/ 0 w 296562"/>
              <a:gd name="connsiteY0" fmla="*/ 373989 h 373989"/>
              <a:gd name="connsiteX1" fmla="*/ 86497 w 296562"/>
              <a:gd name="connsiteY1" fmla="*/ 225708 h 373989"/>
              <a:gd name="connsiteX2" fmla="*/ 123567 w 296562"/>
              <a:gd name="connsiteY2" fmla="*/ 114497 h 373989"/>
              <a:gd name="connsiteX3" fmla="*/ 222421 w 296562"/>
              <a:gd name="connsiteY3" fmla="*/ 3286 h 373989"/>
              <a:gd name="connsiteX4" fmla="*/ 296562 w 296562"/>
              <a:gd name="connsiteY4" fmla="*/ 40357 h 373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562" h="373989">
                <a:moveTo>
                  <a:pt x="0" y="373989"/>
                </a:moveTo>
                <a:cubicBezTo>
                  <a:pt x="32951" y="321473"/>
                  <a:pt x="65903" y="268957"/>
                  <a:pt x="86497" y="225708"/>
                </a:cubicBezTo>
                <a:cubicBezTo>
                  <a:pt x="107092" y="182459"/>
                  <a:pt x="100913" y="151567"/>
                  <a:pt x="123567" y="114497"/>
                </a:cubicBezTo>
                <a:cubicBezTo>
                  <a:pt x="146221" y="77427"/>
                  <a:pt x="193589" y="15643"/>
                  <a:pt x="222421" y="3286"/>
                </a:cubicBezTo>
                <a:cubicBezTo>
                  <a:pt x="251253" y="-9071"/>
                  <a:pt x="273907" y="15643"/>
                  <a:pt x="296562" y="40357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8229599" y="6150023"/>
            <a:ext cx="793845" cy="178982"/>
          </a:xfrm>
          <a:custGeom>
            <a:avLst/>
            <a:gdLst>
              <a:gd name="connsiteX0" fmla="*/ 0 w 656823"/>
              <a:gd name="connsiteY0" fmla="*/ 103031 h 146941"/>
              <a:gd name="connsiteX1" fmla="*/ 283335 w 656823"/>
              <a:gd name="connsiteY1" fmla="*/ 141668 h 146941"/>
              <a:gd name="connsiteX2" fmla="*/ 656823 w 656823"/>
              <a:gd name="connsiteY2" fmla="*/ 0 h 146941"/>
              <a:gd name="connsiteX0" fmla="*/ 0 w 754784"/>
              <a:gd name="connsiteY0" fmla="*/ 137253 h 158529"/>
              <a:gd name="connsiteX1" fmla="*/ 381296 w 754784"/>
              <a:gd name="connsiteY1" fmla="*/ 141668 h 158529"/>
              <a:gd name="connsiteX2" fmla="*/ 754784 w 754784"/>
              <a:gd name="connsiteY2" fmla="*/ 0 h 15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784" h="158529">
                <a:moveTo>
                  <a:pt x="0" y="137253"/>
                </a:moveTo>
                <a:cubicBezTo>
                  <a:pt x="86932" y="165157"/>
                  <a:pt x="255499" y="164543"/>
                  <a:pt x="381296" y="141668"/>
                </a:cubicBezTo>
                <a:cubicBezTo>
                  <a:pt x="507093" y="118793"/>
                  <a:pt x="622775" y="62248"/>
                  <a:pt x="754784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04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1" r="44753"/>
          <a:stretch/>
        </p:blipFill>
        <p:spPr>
          <a:xfrm>
            <a:off x="7788208" y="783498"/>
            <a:ext cx="4288665" cy="5934075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V="1">
            <a:off x="9023445" y="5840928"/>
            <a:ext cx="798490" cy="30909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V="1">
            <a:off x="9809056" y="5537915"/>
            <a:ext cx="798490" cy="30909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10549591" y="5254579"/>
            <a:ext cx="798490" cy="30909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11427912" y="5169778"/>
            <a:ext cx="764088" cy="128038"/>
          </a:xfrm>
          <a:custGeom>
            <a:avLst/>
            <a:gdLst>
              <a:gd name="connsiteX0" fmla="*/ 0 w 764088"/>
              <a:gd name="connsiteY0" fmla="*/ 59499 h 114590"/>
              <a:gd name="connsiteX1" fmla="*/ 194154 w 764088"/>
              <a:gd name="connsiteY1" fmla="*/ 112735 h 114590"/>
              <a:gd name="connsiteX2" fmla="*/ 764088 w 764088"/>
              <a:gd name="connsiteY2" fmla="*/ 0 h 114590"/>
              <a:gd name="connsiteX0" fmla="*/ 0 w 764088"/>
              <a:gd name="connsiteY0" fmla="*/ 59499 h 187529"/>
              <a:gd name="connsiteX1" fmla="*/ 367149 w 764088"/>
              <a:gd name="connsiteY1" fmla="*/ 186876 h 187529"/>
              <a:gd name="connsiteX2" fmla="*/ 764088 w 764088"/>
              <a:gd name="connsiteY2" fmla="*/ 0 h 187529"/>
              <a:gd name="connsiteX0" fmla="*/ 0 w 764088"/>
              <a:gd name="connsiteY0" fmla="*/ 0 h 128038"/>
              <a:gd name="connsiteX1" fmla="*/ 367149 w 764088"/>
              <a:gd name="connsiteY1" fmla="*/ 127377 h 128038"/>
              <a:gd name="connsiteX2" fmla="*/ 764088 w 764088"/>
              <a:gd name="connsiteY2" fmla="*/ 39355 h 128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4088" h="128038">
                <a:moveTo>
                  <a:pt x="0" y="0"/>
                </a:moveTo>
                <a:cubicBezTo>
                  <a:pt x="33403" y="31576"/>
                  <a:pt x="239801" y="120818"/>
                  <a:pt x="367149" y="127377"/>
                </a:cubicBezTo>
                <a:cubicBezTo>
                  <a:pt x="494497" y="133936"/>
                  <a:pt x="542795" y="90764"/>
                  <a:pt x="764088" y="39355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1333967" y="4615752"/>
            <a:ext cx="144979" cy="645006"/>
          </a:xfrm>
          <a:custGeom>
            <a:avLst/>
            <a:gdLst>
              <a:gd name="connsiteX0" fmla="*/ 0 w 144979"/>
              <a:gd name="connsiteY0" fmla="*/ 710852 h 710852"/>
              <a:gd name="connsiteX1" fmla="*/ 109603 w 144979"/>
              <a:gd name="connsiteY1" fmla="*/ 616907 h 710852"/>
              <a:gd name="connsiteX2" fmla="*/ 137786 w 144979"/>
              <a:gd name="connsiteY2" fmla="*/ 544882 h 710852"/>
              <a:gd name="connsiteX3" fmla="*/ 144049 w 144979"/>
              <a:gd name="connsiteY3" fmla="*/ 438411 h 710852"/>
              <a:gd name="connsiteX4" fmla="*/ 122129 w 144979"/>
              <a:gd name="connsiteY4" fmla="*/ 319414 h 710852"/>
              <a:gd name="connsiteX5" fmla="*/ 103340 w 144979"/>
              <a:gd name="connsiteY5" fmla="*/ 222337 h 710852"/>
              <a:gd name="connsiteX6" fmla="*/ 87682 w 144979"/>
              <a:gd name="connsiteY6" fmla="*/ 134655 h 710852"/>
              <a:gd name="connsiteX7" fmla="*/ 97077 w 144979"/>
              <a:gd name="connsiteY7" fmla="*/ 0 h 710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979" h="710852">
                <a:moveTo>
                  <a:pt x="0" y="710852"/>
                </a:moveTo>
                <a:cubicBezTo>
                  <a:pt x="43319" y="677710"/>
                  <a:pt x="86639" y="644569"/>
                  <a:pt x="109603" y="616907"/>
                </a:cubicBezTo>
                <a:cubicBezTo>
                  <a:pt x="132567" y="589245"/>
                  <a:pt x="132045" y="574631"/>
                  <a:pt x="137786" y="544882"/>
                </a:cubicBezTo>
                <a:cubicBezTo>
                  <a:pt x="143527" y="515133"/>
                  <a:pt x="146658" y="475989"/>
                  <a:pt x="144049" y="438411"/>
                </a:cubicBezTo>
                <a:cubicBezTo>
                  <a:pt x="141440" y="400833"/>
                  <a:pt x="128914" y="355426"/>
                  <a:pt x="122129" y="319414"/>
                </a:cubicBezTo>
                <a:cubicBezTo>
                  <a:pt x="115344" y="283402"/>
                  <a:pt x="109081" y="253130"/>
                  <a:pt x="103340" y="222337"/>
                </a:cubicBezTo>
                <a:cubicBezTo>
                  <a:pt x="97599" y="191544"/>
                  <a:pt x="88726" y="171711"/>
                  <a:pt x="87682" y="134655"/>
                </a:cubicBezTo>
                <a:cubicBezTo>
                  <a:pt x="86638" y="97599"/>
                  <a:pt x="91857" y="48799"/>
                  <a:pt x="97077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11162379" y="4356116"/>
            <a:ext cx="265533" cy="219292"/>
          </a:xfrm>
          <a:custGeom>
            <a:avLst/>
            <a:gdLst>
              <a:gd name="connsiteX0" fmla="*/ 416491 w 416491"/>
              <a:gd name="connsiteY0" fmla="*/ 150951 h 150951"/>
              <a:gd name="connsiteX1" fmla="*/ 369518 w 416491"/>
              <a:gd name="connsiteY1" fmla="*/ 25691 h 150951"/>
              <a:gd name="connsiteX2" fmla="*/ 250521 w 416491"/>
              <a:gd name="connsiteY2" fmla="*/ 639 h 150951"/>
              <a:gd name="connsiteX3" fmla="*/ 0 w 416491"/>
              <a:gd name="connsiteY3" fmla="*/ 6902 h 150951"/>
              <a:gd name="connsiteX4" fmla="*/ 0 w 416491"/>
              <a:gd name="connsiteY4" fmla="*/ 6902 h 15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491" h="150951">
                <a:moveTo>
                  <a:pt x="416491" y="150951"/>
                </a:moveTo>
                <a:cubicBezTo>
                  <a:pt x="406835" y="100847"/>
                  <a:pt x="397180" y="50743"/>
                  <a:pt x="369518" y="25691"/>
                </a:cubicBezTo>
                <a:cubicBezTo>
                  <a:pt x="341856" y="639"/>
                  <a:pt x="312107" y="3770"/>
                  <a:pt x="250521" y="639"/>
                </a:cubicBezTo>
                <a:cubicBezTo>
                  <a:pt x="188935" y="-2493"/>
                  <a:pt x="0" y="6902"/>
                  <a:pt x="0" y="6902"/>
                </a:cubicBezTo>
                <a:lnTo>
                  <a:pt x="0" y="6902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0766259" y="4363851"/>
            <a:ext cx="302559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0372787" y="4369559"/>
            <a:ext cx="302559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10093904" y="4370575"/>
            <a:ext cx="248771" cy="134470"/>
          </a:xfrm>
          <a:custGeom>
            <a:avLst/>
            <a:gdLst>
              <a:gd name="connsiteX0" fmla="*/ 248771 w 248771"/>
              <a:gd name="connsiteY0" fmla="*/ 0 h 87406"/>
              <a:gd name="connsiteX1" fmla="*/ 53788 w 248771"/>
              <a:gd name="connsiteY1" fmla="*/ 26894 h 87406"/>
              <a:gd name="connsiteX2" fmla="*/ 0 w 248771"/>
              <a:gd name="connsiteY2" fmla="*/ 87406 h 87406"/>
              <a:gd name="connsiteX3" fmla="*/ 0 w 248771"/>
              <a:gd name="connsiteY3" fmla="*/ 87406 h 87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771" h="87406">
                <a:moveTo>
                  <a:pt x="248771" y="0"/>
                </a:moveTo>
                <a:cubicBezTo>
                  <a:pt x="172010" y="6163"/>
                  <a:pt x="95250" y="12326"/>
                  <a:pt x="53788" y="26894"/>
                </a:cubicBezTo>
                <a:cubicBezTo>
                  <a:pt x="12326" y="41462"/>
                  <a:pt x="0" y="87406"/>
                  <a:pt x="0" y="87406"/>
                </a:cubicBezTo>
                <a:lnTo>
                  <a:pt x="0" y="87406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0053928" y="4182498"/>
            <a:ext cx="197708" cy="185351"/>
          </a:xfrm>
          <a:custGeom>
            <a:avLst/>
            <a:gdLst>
              <a:gd name="connsiteX0" fmla="*/ 197708 w 197708"/>
              <a:gd name="connsiteY0" fmla="*/ 185351 h 185351"/>
              <a:gd name="connsiteX1" fmla="*/ 61784 w 197708"/>
              <a:gd name="connsiteY1" fmla="*/ 135924 h 185351"/>
              <a:gd name="connsiteX2" fmla="*/ 0 w 197708"/>
              <a:gd name="connsiteY2" fmla="*/ 0 h 185351"/>
              <a:gd name="connsiteX3" fmla="*/ 0 w 197708"/>
              <a:gd name="connsiteY3" fmla="*/ 0 h 18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708" h="185351">
                <a:moveTo>
                  <a:pt x="197708" y="185351"/>
                </a:moveTo>
                <a:cubicBezTo>
                  <a:pt x="146221" y="176083"/>
                  <a:pt x="94735" y="166816"/>
                  <a:pt x="61784" y="135924"/>
                </a:cubicBezTo>
                <a:cubicBezTo>
                  <a:pt x="28833" y="105032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9868146" y="4544824"/>
            <a:ext cx="121024" cy="174812"/>
          </a:xfrm>
          <a:custGeom>
            <a:avLst/>
            <a:gdLst>
              <a:gd name="connsiteX0" fmla="*/ 121024 w 121024"/>
              <a:gd name="connsiteY0" fmla="*/ 0 h 174812"/>
              <a:gd name="connsiteX1" fmla="*/ 0 w 121024"/>
              <a:gd name="connsiteY1" fmla="*/ 174812 h 174812"/>
              <a:gd name="connsiteX2" fmla="*/ 0 w 121024"/>
              <a:gd name="connsiteY2" fmla="*/ 174812 h 17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24" h="174812">
                <a:moveTo>
                  <a:pt x="121024" y="0"/>
                </a:moveTo>
                <a:lnTo>
                  <a:pt x="0" y="174812"/>
                </a:lnTo>
                <a:lnTo>
                  <a:pt x="0" y="174812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9753846" y="4753254"/>
            <a:ext cx="87406" cy="147917"/>
          </a:xfrm>
          <a:custGeom>
            <a:avLst/>
            <a:gdLst>
              <a:gd name="connsiteX0" fmla="*/ 87406 w 87406"/>
              <a:gd name="connsiteY0" fmla="*/ 0 h 147917"/>
              <a:gd name="connsiteX1" fmla="*/ 0 w 87406"/>
              <a:gd name="connsiteY1" fmla="*/ 147917 h 147917"/>
              <a:gd name="connsiteX2" fmla="*/ 0 w 87406"/>
              <a:gd name="connsiteY2" fmla="*/ 147917 h 147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406" h="147917">
                <a:moveTo>
                  <a:pt x="87406" y="0"/>
                </a:moveTo>
                <a:lnTo>
                  <a:pt x="0" y="147917"/>
                </a:lnTo>
                <a:lnTo>
                  <a:pt x="0" y="147917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9323458" y="4934789"/>
            <a:ext cx="363152" cy="611841"/>
          </a:xfrm>
          <a:custGeom>
            <a:avLst/>
            <a:gdLst>
              <a:gd name="connsiteX0" fmla="*/ 336318 w 336318"/>
              <a:gd name="connsiteY0" fmla="*/ 0 h 611841"/>
              <a:gd name="connsiteX1" fmla="*/ 74101 w 336318"/>
              <a:gd name="connsiteY1" fmla="*/ 228600 h 611841"/>
              <a:gd name="connsiteX2" fmla="*/ 142 w 336318"/>
              <a:gd name="connsiteY2" fmla="*/ 430306 h 611841"/>
              <a:gd name="connsiteX3" fmla="*/ 53930 w 336318"/>
              <a:gd name="connsiteY3" fmla="*/ 611841 h 611841"/>
              <a:gd name="connsiteX4" fmla="*/ 53930 w 336318"/>
              <a:gd name="connsiteY4" fmla="*/ 611841 h 611841"/>
              <a:gd name="connsiteX0" fmla="*/ 396770 w 396770"/>
              <a:gd name="connsiteY0" fmla="*/ 0 h 611841"/>
              <a:gd name="connsiteX1" fmla="*/ 134553 w 396770"/>
              <a:gd name="connsiteY1" fmla="*/ 228600 h 611841"/>
              <a:gd name="connsiteX2" fmla="*/ 83 w 396770"/>
              <a:gd name="connsiteY2" fmla="*/ 443753 h 611841"/>
              <a:gd name="connsiteX3" fmla="*/ 114382 w 396770"/>
              <a:gd name="connsiteY3" fmla="*/ 611841 h 611841"/>
              <a:gd name="connsiteX4" fmla="*/ 114382 w 396770"/>
              <a:gd name="connsiteY4" fmla="*/ 611841 h 611841"/>
              <a:gd name="connsiteX0" fmla="*/ 396770 w 396770"/>
              <a:gd name="connsiteY0" fmla="*/ 0 h 611841"/>
              <a:gd name="connsiteX1" fmla="*/ 134553 w 396770"/>
              <a:gd name="connsiteY1" fmla="*/ 188259 h 611841"/>
              <a:gd name="connsiteX2" fmla="*/ 83 w 396770"/>
              <a:gd name="connsiteY2" fmla="*/ 443753 h 611841"/>
              <a:gd name="connsiteX3" fmla="*/ 114382 w 396770"/>
              <a:gd name="connsiteY3" fmla="*/ 611841 h 611841"/>
              <a:gd name="connsiteX4" fmla="*/ 114382 w 396770"/>
              <a:gd name="connsiteY4" fmla="*/ 611841 h 611841"/>
              <a:gd name="connsiteX0" fmla="*/ 363152 w 363152"/>
              <a:gd name="connsiteY0" fmla="*/ 0 h 611841"/>
              <a:gd name="connsiteX1" fmla="*/ 134553 w 363152"/>
              <a:gd name="connsiteY1" fmla="*/ 188259 h 611841"/>
              <a:gd name="connsiteX2" fmla="*/ 83 w 363152"/>
              <a:gd name="connsiteY2" fmla="*/ 443753 h 611841"/>
              <a:gd name="connsiteX3" fmla="*/ 114382 w 363152"/>
              <a:gd name="connsiteY3" fmla="*/ 611841 h 611841"/>
              <a:gd name="connsiteX4" fmla="*/ 114382 w 363152"/>
              <a:gd name="connsiteY4" fmla="*/ 611841 h 611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152" h="611841">
                <a:moveTo>
                  <a:pt x="363152" y="0"/>
                </a:moveTo>
                <a:cubicBezTo>
                  <a:pt x="260058" y="78441"/>
                  <a:pt x="195064" y="114300"/>
                  <a:pt x="134553" y="188259"/>
                </a:cubicBezTo>
                <a:cubicBezTo>
                  <a:pt x="74042" y="262218"/>
                  <a:pt x="3445" y="373156"/>
                  <a:pt x="83" y="443753"/>
                </a:cubicBezTo>
                <a:cubicBezTo>
                  <a:pt x="-3279" y="514350"/>
                  <a:pt x="95332" y="583826"/>
                  <a:pt x="114382" y="611841"/>
                </a:cubicBezTo>
                <a:lnTo>
                  <a:pt x="114382" y="611841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9424394" y="5513961"/>
            <a:ext cx="329452" cy="329453"/>
          </a:xfrm>
          <a:custGeom>
            <a:avLst/>
            <a:gdLst>
              <a:gd name="connsiteX0" fmla="*/ 0 w 316006"/>
              <a:gd name="connsiteY0" fmla="*/ 0 h 295835"/>
              <a:gd name="connsiteX1" fmla="*/ 316006 w 316006"/>
              <a:gd name="connsiteY1" fmla="*/ 295835 h 295835"/>
              <a:gd name="connsiteX2" fmla="*/ 316006 w 316006"/>
              <a:gd name="connsiteY2" fmla="*/ 295835 h 295835"/>
              <a:gd name="connsiteX0" fmla="*/ 0 w 342900"/>
              <a:gd name="connsiteY0" fmla="*/ 0 h 329453"/>
              <a:gd name="connsiteX1" fmla="*/ 342900 w 342900"/>
              <a:gd name="connsiteY1" fmla="*/ 329453 h 329453"/>
              <a:gd name="connsiteX2" fmla="*/ 342900 w 342900"/>
              <a:gd name="connsiteY2" fmla="*/ 329453 h 329453"/>
              <a:gd name="connsiteX0" fmla="*/ 0 w 342900"/>
              <a:gd name="connsiteY0" fmla="*/ 0 h 329453"/>
              <a:gd name="connsiteX1" fmla="*/ 342900 w 342900"/>
              <a:gd name="connsiteY1" fmla="*/ 329453 h 329453"/>
              <a:gd name="connsiteX2" fmla="*/ 342900 w 342900"/>
              <a:gd name="connsiteY2" fmla="*/ 329453 h 329453"/>
              <a:gd name="connsiteX0" fmla="*/ 0 w 309282"/>
              <a:gd name="connsiteY0" fmla="*/ 0 h 329453"/>
              <a:gd name="connsiteX1" fmla="*/ 309282 w 309282"/>
              <a:gd name="connsiteY1" fmla="*/ 329453 h 329453"/>
              <a:gd name="connsiteX2" fmla="*/ 309282 w 309282"/>
              <a:gd name="connsiteY2" fmla="*/ 329453 h 329453"/>
              <a:gd name="connsiteX0" fmla="*/ 0 w 329452"/>
              <a:gd name="connsiteY0" fmla="*/ 0 h 329453"/>
              <a:gd name="connsiteX1" fmla="*/ 329452 w 329452"/>
              <a:gd name="connsiteY1" fmla="*/ 329453 h 329453"/>
              <a:gd name="connsiteX2" fmla="*/ 329452 w 329452"/>
              <a:gd name="connsiteY2" fmla="*/ 329453 h 329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9452" h="329453">
                <a:moveTo>
                  <a:pt x="0" y="0"/>
                </a:moveTo>
                <a:cubicBezTo>
                  <a:pt x="20171" y="150159"/>
                  <a:pt x="274543" y="274544"/>
                  <a:pt x="329452" y="329453"/>
                </a:cubicBezTo>
                <a:lnTo>
                  <a:pt x="329452" y="329453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8891348" y="5655569"/>
            <a:ext cx="185352" cy="506627"/>
          </a:xfrm>
          <a:custGeom>
            <a:avLst/>
            <a:gdLst>
              <a:gd name="connsiteX0" fmla="*/ 0 w 185352"/>
              <a:gd name="connsiteY0" fmla="*/ 506627 h 506627"/>
              <a:gd name="connsiteX1" fmla="*/ 123568 w 185352"/>
              <a:gd name="connsiteY1" fmla="*/ 321275 h 506627"/>
              <a:gd name="connsiteX2" fmla="*/ 98855 w 185352"/>
              <a:gd name="connsiteY2" fmla="*/ 210065 h 506627"/>
              <a:gd name="connsiteX3" fmla="*/ 98855 w 185352"/>
              <a:gd name="connsiteY3" fmla="*/ 74140 h 506627"/>
              <a:gd name="connsiteX4" fmla="*/ 185352 w 185352"/>
              <a:gd name="connsiteY4" fmla="*/ 0 h 506627"/>
              <a:gd name="connsiteX5" fmla="*/ 185352 w 185352"/>
              <a:gd name="connsiteY5" fmla="*/ 0 h 506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352" h="506627">
                <a:moveTo>
                  <a:pt x="0" y="506627"/>
                </a:moveTo>
                <a:cubicBezTo>
                  <a:pt x="53546" y="438664"/>
                  <a:pt x="107092" y="370702"/>
                  <a:pt x="123568" y="321275"/>
                </a:cubicBezTo>
                <a:cubicBezTo>
                  <a:pt x="140044" y="271848"/>
                  <a:pt x="102974" y="251254"/>
                  <a:pt x="98855" y="210065"/>
                </a:cubicBezTo>
                <a:cubicBezTo>
                  <a:pt x="94736" y="168876"/>
                  <a:pt x="84439" y="109151"/>
                  <a:pt x="98855" y="74140"/>
                </a:cubicBezTo>
                <a:cubicBezTo>
                  <a:pt x="113271" y="39129"/>
                  <a:pt x="185352" y="0"/>
                  <a:pt x="185352" y="0"/>
                </a:cubicBezTo>
                <a:lnTo>
                  <a:pt x="185352" y="0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9064343" y="5306293"/>
            <a:ext cx="296562" cy="373989"/>
          </a:xfrm>
          <a:custGeom>
            <a:avLst/>
            <a:gdLst>
              <a:gd name="connsiteX0" fmla="*/ 0 w 296562"/>
              <a:gd name="connsiteY0" fmla="*/ 373989 h 373989"/>
              <a:gd name="connsiteX1" fmla="*/ 86497 w 296562"/>
              <a:gd name="connsiteY1" fmla="*/ 225708 h 373989"/>
              <a:gd name="connsiteX2" fmla="*/ 123567 w 296562"/>
              <a:gd name="connsiteY2" fmla="*/ 114497 h 373989"/>
              <a:gd name="connsiteX3" fmla="*/ 222421 w 296562"/>
              <a:gd name="connsiteY3" fmla="*/ 3286 h 373989"/>
              <a:gd name="connsiteX4" fmla="*/ 296562 w 296562"/>
              <a:gd name="connsiteY4" fmla="*/ 40357 h 373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562" h="373989">
                <a:moveTo>
                  <a:pt x="0" y="373989"/>
                </a:moveTo>
                <a:cubicBezTo>
                  <a:pt x="32951" y="321473"/>
                  <a:pt x="65903" y="268957"/>
                  <a:pt x="86497" y="225708"/>
                </a:cubicBezTo>
                <a:cubicBezTo>
                  <a:pt x="107092" y="182459"/>
                  <a:pt x="100913" y="151567"/>
                  <a:pt x="123567" y="114497"/>
                </a:cubicBezTo>
                <a:cubicBezTo>
                  <a:pt x="146221" y="77427"/>
                  <a:pt x="193589" y="15643"/>
                  <a:pt x="222421" y="3286"/>
                </a:cubicBezTo>
                <a:cubicBezTo>
                  <a:pt x="251253" y="-9071"/>
                  <a:pt x="273907" y="15643"/>
                  <a:pt x="296562" y="40357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8229599" y="6150023"/>
            <a:ext cx="793845" cy="178982"/>
          </a:xfrm>
          <a:custGeom>
            <a:avLst/>
            <a:gdLst>
              <a:gd name="connsiteX0" fmla="*/ 0 w 656823"/>
              <a:gd name="connsiteY0" fmla="*/ 103031 h 146941"/>
              <a:gd name="connsiteX1" fmla="*/ 283335 w 656823"/>
              <a:gd name="connsiteY1" fmla="*/ 141668 h 146941"/>
              <a:gd name="connsiteX2" fmla="*/ 656823 w 656823"/>
              <a:gd name="connsiteY2" fmla="*/ 0 h 146941"/>
              <a:gd name="connsiteX0" fmla="*/ 0 w 754784"/>
              <a:gd name="connsiteY0" fmla="*/ 137253 h 158529"/>
              <a:gd name="connsiteX1" fmla="*/ 381296 w 754784"/>
              <a:gd name="connsiteY1" fmla="*/ 141668 h 158529"/>
              <a:gd name="connsiteX2" fmla="*/ 754784 w 754784"/>
              <a:gd name="connsiteY2" fmla="*/ 0 h 15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784" h="158529">
                <a:moveTo>
                  <a:pt x="0" y="137253"/>
                </a:moveTo>
                <a:cubicBezTo>
                  <a:pt x="86932" y="165157"/>
                  <a:pt x="255499" y="164543"/>
                  <a:pt x="381296" y="141668"/>
                </a:cubicBezTo>
                <a:cubicBezTo>
                  <a:pt x="507093" y="118793"/>
                  <a:pt x="622775" y="62248"/>
                  <a:pt x="754784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7711" y="2534276"/>
            <a:ext cx="76078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উপসাগরীয়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স্রোত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কেইয়েন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স্রোতটি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উত্তর-পশ্চিম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অগ্রসর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মেক্সিকো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উপসাগরে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দীর্ঘতম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মিসিসিপি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মেক্সিকো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উপসাগরে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বিপুল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জলরাশি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স্রোতধারা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স্রোতের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বেগকে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উষ্ণ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ফ্লোরিডা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কিউবার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মধ্যবর্তী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সংকীর্ণ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অগভীর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ফ্লোরিডা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প্রণালীর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প্রবলবেগে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আটলান্টিক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মহাসাগরে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নিরক্ষীয়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স্রোতের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মেক্সিকো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উপসাগরে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স্রোতের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উপসাগরীয়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স্রোত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যুক্তরাষ্ট্রের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উপকূলের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হ্যাটরস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অন্তরীপের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পৌছালে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অগ্রসর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আটলান্টিক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মহাসগারের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মাঝামাঝি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শাখায়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2685" y="559479"/>
            <a:ext cx="74388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কেইয়েন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স্রোত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নিরক্ষীয়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স্রোতের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শাখাটি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নিরক্ষরেখা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অতিক্রম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আমেরিকার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উপকূল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অগ্রসর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ক্যারিবিয়ান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সাগরে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নিরক্ষীয়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স্রোতের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স্রোত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স্রোতটি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কেইয়েন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স্রোত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9757888" y="4046574"/>
            <a:ext cx="259492" cy="86498"/>
          </a:xfrm>
          <a:custGeom>
            <a:avLst/>
            <a:gdLst>
              <a:gd name="connsiteX0" fmla="*/ 259492 w 259492"/>
              <a:gd name="connsiteY0" fmla="*/ 86498 h 86498"/>
              <a:gd name="connsiteX1" fmla="*/ 61784 w 259492"/>
              <a:gd name="connsiteY1" fmla="*/ 24714 h 86498"/>
              <a:gd name="connsiteX2" fmla="*/ 0 w 259492"/>
              <a:gd name="connsiteY2" fmla="*/ 0 h 86498"/>
              <a:gd name="connsiteX3" fmla="*/ 0 w 259492"/>
              <a:gd name="connsiteY3" fmla="*/ 0 h 8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492" h="86498">
                <a:moveTo>
                  <a:pt x="259492" y="86498"/>
                </a:moveTo>
                <a:lnTo>
                  <a:pt x="61784" y="24714"/>
                </a:lnTo>
                <a:cubicBezTo>
                  <a:pt x="18535" y="10298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9399541" y="3824153"/>
            <a:ext cx="277573" cy="197708"/>
          </a:xfrm>
          <a:custGeom>
            <a:avLst/>
            <a:gdLst>
              <a:gd name="connsiteX0" fmla="*/ 259492 w 259492"/>
              <a:gd name="connsiteY0" fmla="*/ 86498 h 86498"/>
              <a:gd name="connsiteX1" fmla="*/ 61784 w 259492"/>
              <a:gd name="connsiteY1" fmla="*/ 24714 h 86498"/>
              <a:gd name="connsiteX2" fmla="*/ 0 w 259492"/>
              <a:gd name="connsiteY2" fmla="*/ 0 h 86498"/>
              <a:gd name="connsiteX3" fmla="*/ 0 w 259492"/>
              <a:gd name="connsiteY3" fmla="*/ 0 h 86498"/>
              <a:gd name="connsiteX0" fmla="*/ 259492 w 259492"/>
              <a:gd name="connsiteY0" fmla="*/ 86498 h 97906"/>
              <a:gd name="connsiteX1" fmla="*/ 61784 w 259492"/>
              <a:gd name="connsiteY1" fmla="*/ 97906 h 97906"/>
              <a:gd name="connsiteX2" fmla="*/ 0 w 259492"/>
              <a:gd name="connsiteY2" fmla="*/ 0 h 97906"/>
              <a:gd name="connsiteX3" fmla="*/ 0 w 259492"/>
              <a:gd name="connsiteY3" fmla="*/ 0 h 97906"/>
              <a:gd name="connsiteX0" fmla="*/ 259492 w 259492"/>
              <a:gd name="connsiteY0" fmla="*/ 86498 h 86498"/>
              <a:gd name="connsiteX1" fmla="*/ 102548 w 259492"/>
              <a:gd name="connsiteY1" fmla="*/ 77944 h 86498"/>
              <a:gd name="connsiteX2" fmla="*/ 0 w 259492"/>
              <a:gd name="connsiteY2" fmla="*/ 0 h 86498"/>
              <a:gd name="connsiteX3" fmla="*/ 0 w 259492"/>
              <a:gd name="connsiteY3" fmla="*/ 0 h 86498"/>
              <a:gd name="connsiteX0" fmla="*/ 228920 w 228920"/>
              <a:gd name="connsiteY0" fmla="*/ 106460 h 106460"/>
              <a:gd name="connsiteX1" fmla="*/ 102548 w 228920"/>
              <a:gd name="connsiteY1" fmla="*/ 77944 h 106460"/>
              <a:gd name="connsiteX2" fmla="*/ 0 w 228920"/>
              <a:gd name="connsiteY2" fmla="*/ 0 h 106460"/>
              <a:gd name="connsiteX3" fmla="*/ 0 w 228920"/>
              <a:gd name="connsiteY3" fmla="*/ 0 h 10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920" h="106460">
                <a:moveTo>
                  <a:pt x="228920" y="106460"/>
                </a:moveTo>
                <a:cubicBezTo>
                  <a:pt x="186796" y="96955"/>
                  <a:pt x="140701" y="95687"/>
                  <a:pt x="102548" y="77944"/>
                </a:cubicBezTo>
                <a:cubicBezTo>
                  <a:pt x="64395" y="60201"/>
                  <a:pt x="17091" y="12991"/>
                  <a:pt x="0" y="0"/>
                </a:cubicBezTo>
                <a:lnTo>
                  <a:pt x="0" y="0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9092804" y="3704784"/>
            <a:ext cx="259492" cy="86498"/>
          </a:xfrm>
          <a:custGeom>
            <a:avLst/>
            <a:gdLst>
              <a:gd name="connsiteX0" fmla="*/ 259492 w 259492"/>
              <a:gd name="connsiteY0" fmla="*/ 86498 h 86498"/>
              <a:gd name="connsiteX1" fmla="*/ 61784 w 259492"/>
              <a:gd name="connsiteY1" fmla="*/ 24714 h 86498"/>
              <a:gd name="connsiteX2" fmla="*/ 0 w 259492"/>
              <a:gd name="connsiteY2" fmla="*/ 0 h 86498"/>
              <a:gd name="connsiteX3" fmla="*/ 0 w 259492"/>
              <a:gd name="connsiteY3" fmla="*/ 0 h 8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492" h="86498">
                <a:moveTo>
                  <a:pt x="259492" y="86498"/>
                </a:moveTo>
                <a:lnTo>
                  <a:pt x="61784" y="24714"/>
                </a:lnTo>
                <a:cubicBezTo>
                  <a:pt x="18535" y="10298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8483409" y="3673891"/>
            <a:ext cx="593125" cy="69077"/>
          </a:xfrm>
          <a:custGeom>
            <a:avLst/>
            <a:gdLst>
              <a:gd name="connsiteX0" fmla="*/ 259492 w 259492"/>
              <a:gd name="connsiteY0" fmla="*/ 86498 h 86498"/>
              <a:gd name="connsiteX1" fmla="*/ 61784 w 259492"/>
              <a:gd name="connsiteY1" fmla="*/ 24714 h 86498"/>
              <a:gd name="connsiteX2" fmla="*/ 0 w 259492"/>
              <a:gd name="connsiteY2" fmla="*/ 0 h 86498"/>
              <a:gd name="connsiteX3" fmla="*/ 0 w 259492"/>
              <a:gd name="connsiteY3" fmla="*/ 0 h 86498"/>
              <a:gd name="connsiteX0" fmla="*/ 395467 w 395467"/>
              <a:gd name="connsiteY0" fmla="*/ 12357 h 24983"/>
              <a:gd name="connsiteX1" fmla="*/ 61834 w 395467"/>
              <a:gd name="connsiteY1" fmla="*/ 24714 h 24983"/>
              <a:gd name="connsiteX2" fmla="*/ 50 w 395467"/>
              <a:gd name="connsiteY2" fmla="*/ 0 h 24983"/>
              <a:gd name="connsiteX3" fmla="*/ 50 w 395467"/>
              <a:gd name="connsiteY3" fmla="*/ 0 h 24983"/>
              <a:gd name="connsiteX0" fmla="*/ 593125 w 593125"/>
              <a:gd name="connsiteY0" fmla="*/ 12478 h 37192"/>
              <a:gd name="connsiteX1" fmla="*/ 259492 w 593125"/>
              <a:gd name="connsiteY1" fmla="*/ 24835 h 37192"/>
              <a:gd name="connsiteX2" fmla="*/ 197708 w 593125"/>
              <a:gd name="connsiteY2" fmla="*/ 121 h 37192"/>
              <a:gd name="connsiteX3" fmla="*/ 0 w 593125"/>
              <a:gd name="connsiteY3" fmla="*/ 37192 h 37192"/>
              <a:gd name="connsiteX0" fmla="*/ 593125 w 593125"/>
              <a:gd name="connsiteY0" fmla="*/ 13164 h 75000"/>
              <a:gd name="connsiteX1" fmla="*/ 222422 w 593125"/>
              <a:gd name="connsiteY1" fmla="*/ 74948 h 75000"/>
              <a:gd name="connsiteX2" fmla="*/ 197708 w 593125"/>
              <a:gd name="connsiteY2" fmla="*/ 807 h 75000"/>
              <a:gd name="connsiteX3" fmla="*/ 0 w 593125"/>
              <a:gd name="connsiteY3" fmla="*/ 37878 h 75000"/>
              <a:gd name="connsiteX0" fmla="*/ 593125 w 593125"/>
              <a:gd name="connsiteY0" fmla="*/ 0 h 69077"/>
              <a:gd name="connsiteX1" fmla="*/ 222422 w 593125"/>
              <a:gd name="connsiteY1" fmla="*/ 61784 h 69077"/>
              <a:gd name="connsiteX2" fmla="*/ 248868 w 593125"/>
              <a:gd name="connsiteY2" fmla="*/ 63764 h 69077"/>
              <a:gd name="connsiteX3" fmla="*/ 0 w 593125"/>
              <a:gd name="connsiteY3" fmla="*/ 24714 h 69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25" h="69077">
                <a:moveTo>
                  <a:pt x="593125" y="0"/>
                </a:moveTo>
                <a:cubicBezTo>
                  <a:pt x="481914" y="4119"/>
                  <a:pt x="279798" y="51157"/>
                  <a:pt x="222422" y="61784"/>
                </a:cubicBezTo>
                <a:cubicBezTo>
                  <a:pt x="165046" y="72411"/>
                  <a:pt x="285938" y="69942"/>
                  <a:pt x="248868" y="63764"/>
                </a:cubicBezTo>
                <a:cubicBezTo>
                  <a:pt x="211798" y="57586"/>
                  <a:pt x="65903" y="12357"/>
                  <a:pt x="0" y="24714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8168765" y="3405232"/>
            <a:ext cx="277573" cy="197708"/>
          </a:xfrm>
          <a:custGeom>
            <a:avLst/>
            <a:gdLst>
              <a:gd name="connsiteX0" fmla="*/ 259492 w 259492"/>
              <a:gd name="connsiteY0" fmla="*/ 86498 h 86498"/>
              <a:gd name="connsiteX1" fmla="*/ 61784 w 259492"/>
              <a:gd name="connsiteY1" fmla="*/ 24714 h 86498"/>
              <a:gd name="connsiteX2" fmla="*/ 0 w 259492"/>
              <a:gd name="connsiteY2" fmla="*/ 0 h 86498"/>
              <a:gd name="connsiteX3" fmla="*/ 0 w 259492"/>
              <a:gd name="connsiteY3" fmla="*/ 0 h 86498"/>
              <a:gd name="connsiteX0" fmla="*/ 259492 w 259492"/>
              <a:gd name="connsiteY0" fmla="*/ 86498 h 97906"/>
              <a:gd name="connsiteX1" fmla="*/ 61784 w 259492"/>
              <a:gd name="connsiteY1" fmla="*/ 97906 h 97906"/>
              <a:gd name="connsiteX2" fmla="*/ 0 w 259492"/>
              <a:gd name="connsiteY2" fmla="*/ 0 h 97906"/>
              <a:gd name="connsiteX3" fmla="*/ 0 w 259492"/>
              <a:gd name="connsiteY3" fmla="*/ 0 h 97906"/>
              <a:gd name="connsiteX0" fmla="*/ 259492 w 259492"/>
              <a:gd name="connsiteY0" fmla="*/ 86498 h 86498"/>
              <a:gd name="connsiteX1" fmla="*/ 102548 w 259492"/>
              <a:gd name="connsiteY1" fmla="*/ 77944 h 86498"/>
              <a:gd name="connsiteX2" fmla="*/ 0 w 259492"/>
              <a:gd name="connsiteY2" fmla="*/ 0 h 86498"/>
              <a:gd name="connsiteX3" fmla="*/ 0 w 259492"/>
              <a:gd name="connsiteY3" fmla="*/ 0 h 86498"/>
              <a:gd name="connsiteX0" fmla="*/ 228920 w 228920"/>
              <a:gd name="connsiteY0" fmla="*/ 106460 h 106460"/>
              <a:gd name="connsiteX1" fmla="*/ 102548 w 228920"/>
              <a:gd name="connsiteY1" fmla="*/ 77944 h 106460"/>
              <a:gd name="connsiteX2" fmla="*/ 0 w 228920"/>
              <a:gd name="connsiteY2" fmla="*/ 0 h 106460"/>
              <a:gd name="connsiteX3" fmla="*/ 0 w 228920"/>
              <a:gd name="connsiteY3" fmla="*/ 0 h 10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920" h="106460">
                <a:moveTo>
                  <a:pt x="228920" y="106460"/>
                </a:moveTo>
                <a:cubicBezTo>
                  <a:pt x="186796" y="96955"/>
                  <a:pt x="140701" y="95687"/>
                  <a:pt x="102548" y="77944"/>
                </a:cubicBezTo>
                <a:cubicBezTo>
                  <a:pt x="64395" y="60201"/>
                  <a:pt x="17091" y="12991"/>
                  <a:pt x="0" y="0"/>
                </a:cubicBezTo>
                <a:lnTo>
                  <a:pt x="0" y="0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8211205" y="3315444"/>
            <a:ext cx="321275" cy="104878"/>
          </a:xfrm>
          <a:custGeom>
            <a:avLst/>
            <a:gdLst>
              <a:gd name="connsiteX0" fmla="*/ 0 w 321275"/>
              <a:gd name="connsiteY0" fmla="*/ 24713 h 104878"/>
              <a:gd name="connsiteX1" fmla="*/ 98854 w 321275"/>
              <a:gd name="connsiteY1" fmla="*/ 86497 h 104878"/>
              <a:gd name="connsiteX2" fmla="*/ 259491 w 321275"/>
              <a:gd name="connsiteY2" fmla="*/ 98854 h 104878"/>
              <a:gd name="connsiteX3" fmla="*/ 321275 w 321275"/>
              <a:gd name="connsiteY3" fmla="*/ 0 h 104878"/>
              <a:gd name="connsiteX4" fmla="*/ 321275 w 321275"/>
              <a:gd name="connsiteY4" fmla="*/ 0 h 104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275" h="104878">
                <a:moveTo>
                  <a:pt x="0" y="24713"/>
                </a:moveTo>
                <a:cubicBezTo>
                  <a:pt x="27803" y="49426"/>
                  <a:pt x="55606" y="74140"/>
                  <a:pt x="98854" y="86497"/>
                </a:cubicBezTo>
                <a:cubicBezTo>
                  <a:pt x="142102" y="98854"/>
                  <a:pt x="222421" y="113270"/>
                  <a:pt x="259491" y="98854"/>
                </a:cubicBezTo>
                <a:cubicBezTo>
                  <a:pt x="296561" y="84438"/>
                  <a:pt x="321275" y="0"/>
                  <a:pt x="321275" y="0"/>
                </a:cubicBezTo>
                <a:lnTo>
                  <a:pt x="321275" y="0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8705475" y="3130092"/>
            <a:ext cx="271849" cy="172995"/>
          </a:xfrm>
          <a:custGeom>
            <a:avLst/>
            <a:gdLst>
              <a:gd name="connsiteX0" fmla="*/ 0 w 271849"/>
              <a:gd name="connsiteY0" fmla="*/ 172995 h 172995"/>
              <a:gd name="connsiteX1" fmla="*/ 210065 w 271849"/>
              <a:gd name="connsiteY1" fmla="*/ 49427 h 172995"/>
              <a:gd name="connsiteX2" fmla="*/ 271849 w 271849"/>
              <a:gd name="connsiteY2" fmla="*/ 0 h 17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1849" h="172995">
                <a:moveTo>
                  <a:pt x="0" y="172995"/>
                </a:moveTo>
                <a:cubicBezTo>
                  <a:pt x="82378" y="125627"/>
                  <a:pt x="164757" y="78259"/>
                  <a:pt x="210065" y="49427"/>
                </a:cubicBezTo>
                <a:cubicBezTo>
                  <a:pt x="255373" y="20594"/>
                  <a:pt x="263611" y="10297"/>
                  <a:pt x="271849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9072180" y="2878578"/>
            <a:ext cx="457200" cy="210064"/>
          </a:xfrm>
          <a:custGeom>
            <a:avLst/>
            <a:gdLst>
              <a:gd name="connsiteX0" fmla="*/ 0 w 457200"/>
              <a:gd name="connsiteY0" fmla="*/ 210064 h 210064"/>
              <a:gd name="connsiteX1" fmla="*/ 172995 w 457200"/>
              <a:gd name="connsiteY1" fmla="*/ 111210 h 210064"/>
              <a:gd name="connsiteX2" fmla="*/ 234779 w 457200"/>
              <a:gd name="connsiteY2" fmla="*/ 61783 h 210064"/>
              <a:gd name="connsiteX3" fmla="*/ 457200 w 457200"/>
              <a:gd name="connsiteY3" fmla="*/ 0 h 21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10064">
                <a:moveTo>
                  <a:pt x="0" y="210064"/>
                </a:moveTo>
                <a:cubicBezTo>
                  <a:pt x="66932" y="172993"/>
                  <a:pt x="133865" y="135923"/>
                  <a:pt x="172995" y="111210"/>
                </a:cubicBezTo>
                <a:cubicBezTo>
                  <a:pt x="212125" y="86497"/>
                  <a:pt x="187412" y="80318"/>
                  <a:pt x="234779" y="61783"/>
                </a:cubicBezTo>
                <a:cubicBezTo>
                  <a:pt x="282146" y="43248"/>
                  <a:pt x="369673" y="21624"/>
                  <a:pt x="457200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9602906" y="2691456"/>
            <a:ext cx="241093" cy="168748"/>
          </a:xfrm>
          <a:custGeom>
            <a:avLst/>
            <a:gdLst>
              <a:gd name="connsiteX0" fmla="*/ 0 w 271849"/>
              <a:gd name="connsiteY0" fmla="*/ 172995 h 172995"/>
              <a:gd name="connsiteX1" fmla="*/ 210065 w 271849"/>
              <a:gd name="connsiteY1" fmla="*/ 49427 h 172995"/>
              <a:gd name="connsiteX2" fmla="*/ 271849 w 271849"/>
              <a:gd name="connsiteY2" fmla="*/ 0 h 172995"/>
              <a:gd name="connsiteX0" fmla="*/ 0 w 304367"/>
              <a:gd name="connsiteY0" fmla="*/ 150086 h 150086"/>
              <a:gd name="connsiteX1" fmla="*/ 210065 w 304367"/>
              <a:gd name="connsiteY1" fmla="*/ 26518 h 150086"/>
              <a:gd name="connsiteX2" fmla="*/ 304367 w 304367"/>
              <a:gd name="connsiteY2" fmla="*/ 0 h 150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367" h="150086">
                <a:moveTo>
                  <a:pt x="0" y="150086"/>
                </a:moveTo>
                <a:cubicBezTo>
                  <a:pt x="82378" y="102718"/>
                  <a:pt x="164757" y="55350"/>
                  <a:pt x="210065" y="26518"/>
                </a:cubicBezTo>
                <a:cubicBezTo>
                  <a:pt x="255373" y="-2315"/>
                  <a:pt x="296129" y="10297"/>
                  <a:pt x="304367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9898264" y="2498747"/>
            <a:ext cx="262866" cy="194506"/>
          </a:xfrm>
          <a:custGeom>
            <a:avLst/>
            <a:gdLst>
              <a:gd name="connsiteX0" fmla="*/ 0 w 271849"/>
              <a:gd name="connsiteY0" fmla="*/ 172995 h 172995"/>
              <a:gd name="connsiteX1" fmla="*/ 210065 w 271849"/>
              <a:gd name="connsiteY1" fmla="*/ 49427 h 172995"/>
              <a:gd name="connsiteX2" fmla="*/ 271849 w 271849"/>
              <a:gd name="connsiteY2" fmla="*/ 0 h 172995"/>
              <a:gd name="connsiteX0" fmla="*/ 0 w 271849"/>
              <a:gd name="connsiteY0" fmla="*/ 172995 h 172995"/>
              <a:gd name="connsiteX1" fmla="*/ 147666 w 271849"/>
              <a:gd name="connsiteY1" fmla="*/ 49427 h 172995"/>
              <a:gd name="connsiteX2" fmla="*/ 271849 w 271849"/>
              <a:gd name="connsiteY2" fmla="*/ 0 h 17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1849" h="172995">
                <a:moveTo>
                  <a:pt x="0" y="172995"/>
                </a:moveTo>
                <a:cubicBezTo>
                  <a:pt x="82378" y="125627"/>
                  <a:pt x="102358" y="78259"/>
                  <a:pt x="147666" y="49427"/>
                </a:cubicBezTo>
                <a:cubicBezTo>
                  <a:pt x="192974" y="20594"/>
                  <a:pt x="263611" y="10297"/>
                  <a:pt x="271849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 rot="1125528">
            <a:off x="9971951" y="2659384"/>
            <a:ext cx="640849" cy="156342"/>
          </a:xfrm>
          <a:custGeom>
            <a:avLst/>
            <a:gdLst>
              <a:gd name="connsiteX0" fmla="*/ 0 w 383059"/>
              <a:gd name="connsiteY0" fmla="*/ 24923 h 37280"/>
              <a:gd name="connsiteX1" fmla="*/ 185351 w 383059"/>
              <a:gd name="connsiteY1" fmla="*/ 210 h 37280"/>
              <a:gd name="connsiteX2" fmla="*/ 383059 w 383059"/>
              <a:gd name="connsiteY2" fmla="*/ 37280 h 3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3059" h="37280">
                <a:moveTo>
                  <a:pt x="0" y="24923"/>
                </a:moveTo>
                <a:cubicBezTo>
                  <a:pt x="60754" y="11537"/>
                  <a:pt x="121508" y="-1849"/>
                  <a:pt x="185351" y="210"/>
                </a:cubicBezTo>
                <a:cubicBezTo>
                  <a:pt x="249194" y="2269"/>
                  <a:pt x="316126" y="19774"/>
                  <a:pt x="383059" y="3728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 rot="18123703">
            <a:off x="9680083" y="2256705"/>
            <a:ext cx="272805" cy="406097"/>
          </a:xfrm>
          <a:custGeom>
            <a:avLst/>
            <a:gdLst>
              <a:gd name="connsiteX0" fmla="*/ 0 w 51427"/>
              <a:gd name="connsiteY0" fmla="*/ 370702 h 370702"/>
              <a:gd name="connsiteX1" fmla="*/ 49427 w 51427"/>
              <a:gd name="connsiteY1" fmla="*/ 135924 h 370702"/>
              <a:gd name="connsiteX2" fmla="*/ 37070 w 51427"/>
              <a:gd name="connsiteY2" fmla="*/ 0 h 370702"/>
              <a:gd name="connsiteX0" fmla="*/ 0 w 40721"/>
              <a:gd name="connsiteY0" fmla="*/ 333908 h 333908"/>
              <a:gd name="connsiteX1" fmla="*/ 39387 w 40721"/>
              <a:gd name="connsiteY1" fmla="*/ 135924 h 333908"/>
              <a:gd name="connsiteX2" fmla="*/ 27030 w 40721"/>
              <a:gd name="connsiteY2" fmla="*/ 0 h 333908"/>
              <a:gd name="connsiteX0" fmla="*/ 0 w 39391"/>
              <a:gd name="connsiteY0" fmla="*/ 440478 h 440478"/>
              <a:gd name="connsiteX1" fmla="*/ 39387 w 39391"/>
              <a:gd name="connsiteY1" fmla="*/ 242494 h 440478"/>
              <a:gd name="connsiteX2" fmla="*/ 2571 w 39391"/>
              <a:gd name="connsiteY2" fmla="*/ 0 h 440478"/>
              <a:gd name="connsiteX0" fmla="*/ 0 w 39472"/>
              <a:gd name="connsiteY0" fmla="*/ 517288 h 517288"/>
              <a:gd name="connsiteX1" fmla="*/ 39387 w 39472"/>
              <a:gd name="connsiteY1" fmla="*/ 319304 h 517288"/>
              <a:gd name="connsiteX2" fmla="*/ 9764 w 39472"/>
              <a:gd name="connsiteY2" fmla="*/ 0 h 51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472" h="517288">
                <a:moveTo>
                  <a:pt x="0" y="517288"/>
                </a:moveTo>
                <a:cubicBezTo>
                  <a:pt x="21624" y="430791"/>
                  <a:pt x="37760" y="405519"/>
                  <a:pt x="39387" y="319304"/>
                </a:cubicBezTo>
                <a:cubicBezTo>
                  <a:pt x="41014" y="233089"/>
                  <a:pt x="19031" y="37070"/>
                  <a:pt x="9764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820474" y="0"/>
            <a:ext cx="5125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DËi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AvUjvw›UK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gnvmvMixq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mªvZ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13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1" r="44753"/>
          <a:stretch/>
        </p:blipFill>
        <p:spPr>
          <a:xfrm>
            <a:off x="7788208" y="783498"/>
            <a:ext cx="4288665" cy="5934075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V="1">
            <a:off x="9023445" y="5840928"/>
            <a:ext cx="798490" cy="30909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V="1">
            <a:off x="9809056" y="5537915"/>
            <a:ext cx="798490" cy="30909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10549591" y="5254579"/>
            <a:ext cx="798490" cy="30909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11427912" y="5169778"/>
            <a:ext cx="764088" cy="128038"/>
          </a:xfrm>
          <a:custGeom>
            <a:avLst/>
            <a:gdLst>
              <a:gd name="connsiteX0" fmla="*/ 0 w 764088"/>
              <a:gd name="connsiteY0" fmla="*/ 59499 h 114590"/>
              <a:gd name="connsiteX1" fmla="*/ 194154 w 764088"/>
              <a:gd name="connsiteY1" fmla="*/ 112735 h 114590"/>
              <a:gd name="connsiteX2" fmla="*/ 764088 w 764088"/>
              <a:gd name="connsiteY2" fmla="*/ 0 h 114590"/>
              <a:gd name="connsiteX0" fmla="*/ 0 w 764088"/>
              <a:gd name="connsiteY0" fmla="*/ 59499 h 187529"/>
              <a:gd name="connsiteX1" fmla="*/ 367149 w 764088"/>
              <a:gd name="connsiteY1" fmla="*/ 186876 h 187529"/>
              <a:gd name="connsiteX2" fmla="*/ 764088 w 764088"/>
              <a:gd name="connsiteY2" fmla="*/ 0 h 187529"/>
              <a:gd name="connsiteX0" fmla="*/ 0 w 764088"/>
              <a:gd name="connsiteY0" fmla="*/ 0 h 128038"/>
              <a:gd name="connsiteX1" fmla="*/ 367149 w 764088"/>
              <a:gd name="connsiteY1" fmla="*/ 127377 h 128038"/>
              <a:gd name="connsiteX2" fmla="*/ 764088 w 764088"/>
              <a:gd name="connsiteY2" fmla="*/ 39355 h 128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4088" h="128038">
                <a:moveTo>
                  <a:pt x="0" y="0"/>
                </a:moveTo>
                <a:cubicBezTo>
                  <a:pt x="33403" y="31576"/>
                  <a:pt x="239801" y="120818"/>
                  <a:pt x="367149" y="127377"/>
                </a:cubicBezTo>
                <a:cubicBezTo>
                  <a:pt x="494497" y="133936"/>
                  <a:pt x="542795" y="90764"/>
                  <a:pt x="764088" y="39355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1333967" y="4615752"/>
            <a:ext cx="144979" cy="645006"/>
          </a:xfrm>
          <a:custGeom>
            <a:avLst/>
            <a:gdLst>
              <a:gd name="connsiteX0" fmla="*/ 0 w 144979"/>
              <a:gd name="connsiteY0" fmla="*/ 710852 h 710852"/>
              <a:gd name="connsiteX1" fmla="*/ 109603 w 144979"/>
              <a:gd name="connsiteY1" fmla="*/ 616907 h 710852"/>
              <a:gd name="connsiteX2" fmla="*/ 137786 w 144979"/>
              <a:gd name="connsiteY2" fmla="*/ 544882 h 710852"/>
              <a:gd name="connsiteX3" fmla="*/ 144049 w 144979"/>
              <a:gd name="connsiteY3" fmla="*/ 438411 h 710852"/>
              <a:gd name="connsiteX4" fmla="*/ 122129 w 144979"/>
              <a:gd name="connsiteY4" fmla="*/ 319414 h 710852"/>
              <a:gd name="connsiteX5" fmla="*/ 103340 w 144979"/>
              <a:gd name="connsiteY5" fmla="*/ 222337 h 710852"/>
              <a:gd name="connsiteX6" fmla="*/ 87682 w 144979"/>
              <a:gd name="connsiteY6" fmla="*/ 134655 h 710852"/>
              <a:gd name="connsiteX7" fmla="*/ 97077 w 144979"/>
              <a:gd name="connsiteY7" fmla="*/ 0 h 710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979" h="710852">
                <a:moveTo>
                  <a:pt x="0" y="710852"/>
                </a:moveTo>
                <a:cubicBezTo>
                  <a:pt x="43319" y="677710"/>
                  <a:pt x="86639" y="644569"/>
                  <a:pt x="109603" y="616907"/>
                </a:cubicBezTo>
                <a:cubicBezTo>
                  <a:pt x="132567" y="589245"/>
                  <a:pt x="132045" y="574631"/>
                  <a:pt x="137786" y="544882"/>
                </a:cubicBezTo>
                <a:cubicBezTo>
                  <a:pt x="143527" y="515133"/>
                  <a:pt x="146658" y="475989"/>
                  <a:pt x="144049" y="438411"/>
                </a:cubicBezTo>
                <a:cubicBezTo>
                  <a:pt x="141440" y="400833"/>
                  <a:pt x="128914" y="355426"/>
                  <a:pt x="122129" y="319414"/>
                </a:cubicBezTo>
                <a:cubicBezTo>
                  <a:pt x="115344" y="283402"/>
                  <a:pt x="109081" y="253130"/>
                  <a:pt x="103340" y="222337"/>
                </a:cubicBezTo>
                <a:cubicBezTo>
                  <a:pt x="97599" y="191544"/>
                  <a:pt x="88726" y="171711"/>
                  <a:pt x="87682" y="134655"/>
                </a:cubicBezTo>
                <a:cubicBezTo>
                  <a:pt x="86638" y="97599"/>
                  <a:pt x="91857" y="48799"/>
                  <a:pt x="97077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11162379" y="4356116"/>
            <a:ext cx="265533" cy="219292"/>
          </a:xfrm>
          <a:custGeom>
            <a:avLst/>
            <a:gdLst>
              <a:gd name="connsiteX0" fmla="*/ 416491 w 416491"/>
              <a:gd name="connsiteY0" fmla="*/ 150951 h 150951"/>
              <a:gd name="connsiteX1" fmla="*/ 369518 w 416491"/>
              <a:gd name="connsiteY1" fmla="*/ 25691 h 150951"/>
              <a:gd name="connsiteX2" fmla="*/ 250521 w 416491"/>
              <a:gd name="connsiteY2" fmla="*/ 639 h 150951"/>
              <a:gd name="connsiteX3" fmla="*/ 0 w 416491"/>
              <a:gd name="connsiteY3" fmla="*/ 6902 h 150951"/>
              <a:gd name="connsiteX4" fmla="*/ 0 w 416491"/>
              <a:gd name="connsiteY4" fmla="*/ 6902 h 15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491" h="150951">
                <a:moveTo>
                  <a:pt x="416491" y="150951"/>
                </a:moveTo>
                <a:cubicBezTo>
                  <a:pt x="406835" y="100847"/>
                  <a:pt x="397180" y="50743"/>
                  <a:pt x="369518" y="25691"/>
                </a:cubicBezTo>
                <a:cubicBezTo>
                  <a:pt x="341856" y="639"/>
                  <a:pt x="312107" y="3770"/>
                  <a:pt x="250521" y="639"/>
                </a:cubicBezTo>
                <a:cubicBezTo>
                  <a:pt x="188935" y="-2493"/>
                  <a:pt x="0" y="6902"/>
                  <a:pt x="0" y="6902"/>
                </a:cubicBezTo>
                <a:lnTo>
                  <a:pt x="0" y="6902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0766259" y="4363851"/>
            <a:ext cx="302559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0372787" y="4369559"/>
            <a:ext cx="302559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10093904" y="4370575"/>
            <a:ext cx="248771" cy="134470"/>
          </a:xfrm>
          <a:custGeom>
            <a:avLst/>
            <a:gdLst>
              <a:gd name="connsiteX0" fmla="*/ 248771 w 248771"/>
              <a:gd name="connsiteY0" fmla="*/ 0 h 87406"/>
              <a:gd name="connsiteX1" fmla="*/ 53788 w 248771"/>
              <a:gd name="connsiteY1" fmla="*/ 26894 h 87406"/>
              <a:gd name="connsiteX2" fmla="*/ 0 w 248771"/>
              <a:gd name="connsiteY2" fmla="*/ 87406 h 87406"/>
              <a:gd name="connsiteX3" fmla="*/ 0 w 248771"/>
              <a:gd name="connsiteY3" fmla="*/ 87406 h 87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771" h="87406">
                <a:moveTo>
                  <a:pt x="248771" y="0"/>
                </a:moveTo>
                <a:cubicBezTo>
                  <a:pt x="172010" y="6163"/>
                  <a:pt x="95250" y="12326"/>
                  <a:pt x="53788" y="26894"/>
                </a:cubicBezTo>
                <a:cubicBezTo>
                  <a:pt x="12326" y="41462"/>
                  <a:pt x="0" y="87406"/>
                  <a:pt x="0" y="87406"/>
                </a:cubicBezTo>
                <a:lnTo>
                  <a:pt x="0" y="87406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0053928" y="4182498"/>
            <a:ext cx="197708" cy="185351"/>
          </a:xfrm>
          <a:custGeom>
            <a:avLst/>
            <a:gdLst>
              <a:gd name="connsiteX0" fmla="*/ 197708 w 197708"/>
              <a:gd name="connsiteY0" fmla="*/ 185351 h 185351"/>
              <a:gd name="connsiteX1" fmla="*/ 61784 w 197708"/>
              <a:gd name="connsiteY1" fmla="*/ 135924 h 185351"/>
              <a:gd name="connsiteX2" fmla="*/ 0 w 197708"/>
              <a:gd name="connsiteY2" fmla="*/ 0 h 185351"/>
              <a:gd name="connsiteX3" fmla="*/ 0 w 197708"/>
              <a:gd name="connsiteY3" fmla="*/ 0 h 18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708" h="185351">
                <a:moveTo>
                  <a:pt x="197708" y="185351"/>
                </a:moveTo>
                <a:cubicBezTo>
                  <a:pt x="146221" y="176083"/>
                  <a:pt x="94735" y="166816"/>
                  <a:pt x="61784" y="135924"/>
                </a:cubicBezTo>
                <a:cubicBezTo>
                  <a:pt x="28833" y="105032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9868146" y="4544824"/>
            <a:ext cx="121024" cy="174812"/>
          </a:xfrm>
          <a:custGeom>
            <a:avLst/>
            <a:gdLst>
              <a:gd name="connsiteX0" fmla="*/ 121024 w 121024"/>
              <a:gd name="connsiteY0" fmla="*/ 0 h 174812"/>
              <a:gd name="connsiteX1" fmla="*/ 0 w 121024"/>
              <a:gd name="connsiteY1" fmla="*/ 174812 h 174812"/>
              <a:gd name="connsiteX2" fmla="*/ 0 w 121024"/>
              <a:gd name="connsiteY2" fmla="*/ 174812 h 17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24" h="174812">
                <a:moveTo>
                  <a:pt x="121024" y="0"/>
                </a:moveTo>
                <a:lnTo>
                  <a:pt x="0" y="174812"/>
                </a:lnTo>
                <a:lnTo>
                  <a:pt x="0" y="174812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9753846" y="4753254"/>
            <a:ext cx="87406" cy="147917"/>
          </a:xfrm>
          <a:custGeom>
            <a:avLst/>
            <a:gdLst>
              <a:gd name="connsiteX0" fmla="*/ 87406 w 87406"/>
              <a:gd name="connsiteY0" fmla="*/ 0 h 147917"/>
              <a:gd name="connsiteX1" fmla="*/ 0 w 87406"/>
              <a:gd name="connsiteY1" fmla="*/ 147917 h 147917"/>
              <a:gd name="connsiteX2" fmla="*/ 0 w 87406"/>
              <a:gd name="connsiteY2" fmla="*/ 147917 h 147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406" h="147917">
                <a:moveTo>
                  <a:pt x="87406" y="0"/>
                </a:moveTo>
                <a:lnTo>
                  <a:pt x="0" y="147917"/>
                </a:lnTo>
                <a:lnTo>
                  <a:pt x="0" y="147917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9323458" y="4934789"/>
            <a:ext cx="363152" cy="611841"/>
          </a:xfrm>
          <a:custGeom>
            <a:avLst/>
            <a:gdLst>
              <a:gd name="connsiteX0" fmla="*/ 336318 w 336318"/>
              <a:gd name="connsiteY0" fmla="*/ 0 h 611841"/>
              <a:gd name="connsiteX1" fmla="*/ 74101 w 336318"/>
              <a:gd name="connsiteY1" fmla="*/ 228600 h 611841"/>
              <a:gd name="connsiteX2" fmla="*/ 142 w 336318"/>
              <a:gd name="connsiteY2" fmla="*/ 430306 h 611841"/>
              <a:gd name="connsiteX3" fmla="*/ 53930 w 336318"/>
              <a:gd name="connsiteY3" fmla="*/ 611841 h 611841"/>
              <a:gd name="connsiteX4" fmla="*/ 53930 w 336318"/>
              <a:gd name="connsiteY4" fmla="*/ 611841 h 611841"/>
              <a:gd name="connsiteX0" fmla="*/ 396770 w 396770"/>
              <a:gd name="connsiteY0" fmla="*/ 0 h 611841"/>
              <a:gd name="connsiteX1" fmla="*/ 134553 w 396770"/>
              <a:gd name="connsiteY1" fmla="*/ 228600 h 611841"/>
              <a:gd name="connsiteX2" fmla="*/ 83 w 396770"/>
              <a:gd name="connsiteY2" fmla="*/ 443753 h 611841"/>
              <a:gd name="connsiteX3" fmla="*/ 114382 w 396770"/>
              <a:gd name="connsiteY3" fmla="*/ 611841 h 611841"/>
              <a:gd name="connsiteX4" fmla="*/ 114382 w 396770"/>
              <a:gd name="connsiteY4" fmla="*/ 611841 h 611841"/>
              <a:gd name="connsiteX0" fmla="*/ 396770 w 396770"/>
              <a:gd name="connsiteY0" fmla="*/ 0 h 611841"/>
              <a:gd name="connsiteX1" fmla="*/ 134553 w 396770"/>
              <a:gd name="connsiteY1" fmla="*/ 188259 h 611841"/>
              <a:gd name="connsiteX2" fmla="*/ 83 w 396770"/>
              <a:gd name="connsiteY2" fmla="*/ 443753 h 611841"/>
              <a:gd name="connsiteX3" fmla="*/ 114382 w 396770"/>
              <a:gd name="connsiteY3" fmla="*/ 611841 h 611841"/>
              <a:gd name="connsiteX4" fmla="*/ 114382 w 396770"/>
              <a:gd name="connsiteY4" fmla="*/ 611841 h 611841"/>
              <a:gd name="connsiteX0" fmla="*/ 363152 w 363152"/>
              <a:gd name="connsiteY0" fmla="*/ 0 h 611841"/>
              <a:gd name="connsiteX1" fmla="*/ 134553 w 363152"/>
              <a:gd name="connsiteY1" fmla="*/ 188259 h 611841"/>
              <a:gd name="connsiteX2" fmla="*/ 83 w 363152"/>
              <a:gd name="connsiteY2" fmla="*/ 443753 h 611841"/>
              <a:gd name="connsiteX3" fmla="*/ 114382 w 363152"/>
              <a:gd name="connsiteY3" fmla="*/ 611841 h 611841"/>
              <a:gd name="connsiteX4" fmla="*/ 114382 w 363152"/>
              <a:gd name="connsiteY4" fmla="*/ 611841 h 611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152" h="611841">
                <a:moveTo>
                  <a:pt x="363152" y="0"/>
                </a:moveTo>
                <a:cubicBezTo>
                  <a:pt x="260058" y="78441"/>
                  <a:pt x="195064" y="114300"/>
                  <a:pt x="134553" y="188259"/>
                </a:cubicBezTo>
                <a:cubicBezTo>
                  <a:pt x="74042" y="262218"/>
                  <a:pt x="3445" y="373156"/>
                  <a:pt x="83" y="443753"/>
                </a:cubicBezTo>
                <a:cubicBezTo>
                  <a:pt x="-3279" y="514350"/>
                  <a:pt x="95332" y="583826"/>
                  <a:pt x="114382" y="611841"/>
                </a:cubicBezTo>
                <a:lnTo>
                  <a:pt x="114382" y="611841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9424394" y="5513961"/>
            <a:ext cx="329452" cy="329453"/>
          </a:xfrm>
          <a:custGeom>
            <a:avLst/>
            <a:gdLst>
              <a:gd name="connsiteX0" fmla="*/ 0 w 316006"/>
              <a:gd name="connsiteY0" fmla="*/ 0 h 295835"/>
              <a:gd name="connsiteX1" fmla="*/ 316006 w 316006"/>
              <a:gd name="connsiteY1" fmla="*/ 295835 h 295835"/>
              <a:gd name="connsiteX2" fmla="*/ 316006 w 316006"/>
              <a:gd name="connsiteY2" fmla="*/ 295835 h 295835"/>
              <a:gd name="connsiteX0" fmla="*/ 0 w 342900"/>
              <a:gd name="connsiteY0" fmla="*/ 0 h 329453"/>
              <a:gd name="connsiteX1" fmla="*/ 342900 w 342900"/>
              <a:gd name="connsiteY1" fmla="*/ 329453 h 329453"/>
              <a:gd name="connsiteX2" fmla="*/ 342900 w 342900"/>
              <a:gd name="connsiteY2" fmla="*/ 329453 h 329453"/>
              <a:gd name="connsiteX0" fmla="*/ 0 w 342900"/>
              <a:gd name="connsiteY0" fmla="*/ 0 h 329453"/>
              <a:gd name="connsiteX1" fmla="*/ 342900 w 342900"/>
              <a:gd name="connsiteY1" fmla="*/ 329453 h 329453"/>
              <a:gd name="connsiteX2" fmla="*/ 342900 w 342900"/>
              <a:gd name="connsiteY2" fmla="*/ 329453 h 329453"/>
              <a:gd name="connsiteX0" fmla="*/ 0 w 309282"/>
              <a:gd name="connsiteY0" fmla="*/ 0 h 329453"/>
              <a:gd name="connsiteX1" fmla="*/ 309282 w 309282"/>
              <a:gd name="connsiteY1" fmla="*/ 329453 h 329453"/>
              <a:gd name="connsiteX2" fmla="*/ 309282 w 309282"/>
              <a:gd name="connsiteY2" fmla="*/ 329453 h 329453"/>
              <a:gd name="connsiteX0" fmla="*/ 0 w 329452"/>
              <a:gd name="connsiteY0" fmla="*/ 0 h 329453"/>
              <a:gd name="connsiteX1" fmla="*/ 329452 w 329452"/>
              <a:gd name="connsiteY1" fmla="*/ 329453 h 329453"/>
              <a:gd name="connsiteX2" fmla="*/ 329452 w 329452"/>
              <a:gd name="connsiteY2" fmla="*/ 329453 h 329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9452" h="329453">
                <a:moveTo>
                  <a:pt x="0" y="0"/>
                </a:moveTo>
                <a:cubicBezTo>
                  <a:pt x="20171" y="150159"/>
                  <a:pt x="274543" y="274544"/>
                  <a:pt x="329452" y="329453"/>
                </a:cubicBezTo>
                <a:lnTo>
                  <a:pt x="329452" y="329453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8891348" y="5655569"/>
            <a:ext cx="185352" cy="506627"/>
          </a:xfrm>
          <a:custGeom>
            <a:avLst/>
            <a:gdLst>
              <a:gd name="connsiteX0" fmla="*/ 0 w 185352"/>
              <a:gd name="connsiteY0" fmla="*/ 506627 h 506627"/>
              <a:gd name="connsiteX1" fmla="*/ 123568 w 185352"/>
              <a:gd name="connsiteY1" fmla="*/ 321275 h 506627"/>
              <a:gd name="connsiteX2" fmla="*/ 98855 w 185352"/>
              <a:gd name="connsiteY2" fmla="*/ 210065 h 506627"/>
              <a:gd name="connsiteX3" fmla="*/ 98855 w 185352"/>
              <a:gd name="connsiteY3" fmla="*/ 74140 h 506627"/>
              <a:gd name="connsiteX4" fmla="*/ 185352 w 185352"/>
              <a:gd name="connsiteY4" fmla="*/ 0 h 506627"/>
              <a:gd name="connsiteX5" fmla="*/ 185352 w 185352"/>
              <a:gd name="connsiteY5" fmla="*/ 0 h 506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352" h="506627">
                <a:moveTo>
                  <a:pt x="0" y="506627"/>
                </a:moveTo>
                <a:cubicBezTo>
                  <a:pt x="53546" y="438664"/>
                  <a:pt x="107092" y="370702"/>
                  <a:pt x="123568" y="321275"/>
                </a:cubicBezTo>
                <a:cubicBezTo>
                  <a:pt x="140044" y="271848"/>
                  <a:pt x="102974" y="251254"/>
                  <a:pt x="98855" y="210065"/>
                </a:cubicBezTo>
                <a:cubicBezTo>
                  <a:pt x="94736" y="168876"/>
                  <a:pt x="84439" y="109151"/>
                  <a:pt x="98855" y="74140"/>
                </a:cubicBezTo>
                <a:cubicBezTo>
                  <a:pt x="113271" y="39129"/>
                  <a:pt x="185352" y="0"/>
                  <a:pt x="185352" y="0"/>
                </a:cubicBezTo>
                <a:lnTo>
                  <a:pt x="185352" y="0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9064343" y="5306293"/>
            <a:ext cx="296562" cy="373989"/>
          </a:xfrm>
          <a:custGeom>
            <a:avLst/>
            <a:gdLst>
              <a:gd name="connsiteX0" fmla="*/ 0 w 296562"/>
              <a:gd name="connsiteY0" fmla="*/ 373989 h 373989"/>
              <a:gd name="connsiteX1" fmla="*/ 86497 w 296562"/>
              <a:gd name="connsiteY1" fmla="*/ 225708 h 373989"/>
              <a:gd name="connsiteX2" fmla="*/ 123567 w 296562"/>
              <a:gd name="connsiteY2" fmla="*/ 114497 h 373989"/>
              <a:gd name="connsiteX3" fmla="*/ 222421 w 296562"/>
              <a:gd name="connsiteY3" fmla="*/ 3286 h 373989"/>
              <a:gd name="connsiteX4" fmla="*/ 296562 w 296562"/>
              <a:gd name="connsiteY4" fmla="*/ 40357 h 373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562" h="373989">
                <a:moveTo>
                  <a:pt x="0" y="373989"/>
                </a:moveTo>
                <a:cubicBezTo>
                  <a:pt x="32951" y="321473"/>
                  <a:pt x="65903" y="268957"/>
                  <a:pt x="86497" y="225708"/>
                </a:cubicBezTo>
                <a:cubicBezTo>
                  <a:pt x="107092" y="182459"/>
                  <a:pt x="100913" y="151567"/>
                  <a:pt x="123567" y="114497"/>
                </a:cubicBezTo>
                <a:cubicBezTo>
                  <a:pt x="146221" y="77427"/>
                  <a:pt x="193589" y="15643"/>
                  <a:pt x="222421" y="3286"/>
                </a:cubicBezTo>
                <a:cubicBezTo>
                  <a:pt x="251253" y="-9071"/>
                  <a:pt x="273907" y="15643"/>
                  <a:pt x="296562" y="40357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8229599" y="6150023"/>
            <a:ext cx="793845" cy="178982"/>
          </a:xfrm>
          <a:custGeom>
            <a:avLst/>
            <a:gdLst>
              <a:gd name="connsiteX0" fmla="*/ 0 w 656823"/>
              <a:gd name="connsiteY0" fmla="*/ 103031 h 146941"/>
              <a:gd name="connsiteX1" fmla="*/ 283335 w 656823"/>
              <a:gd name="connsiteY1" fmla="*/ 141668 h 146941"/>
              <a:gd name="connsiteX2" fmla="*/ 656823 w 656823"/>
              <a:gd name="connsiteY2" fmla="*/ 0 h 146941"/>
              <a:gd name="connsiteX0" fmla="*/ 0 w 754784"/>
              <a:gd name="connsiteY0" fmla="*/ 137253 h 158529"/>
              <a:gd name="connsiteX1" fmla="*/ 381296 w 754784"/>
              <a:gd name="connsiteY1" fmla="*/ 141668 h 158529"/>
              <a:gd name="connsiteX2" fmla="*/ 754784 w 754784"/>
              <a:gd name="connsiteY2" fmla="*/ 0 h 15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784" h="158529">
                <a:moveTo>
                  <a:pt x="0" y="137253"/>
                </a:moveTo>
                <a:cubicBezTo>
                  <a:pt x="86932" y="165157"/>
                  <a:pt x="255499" y="164543"/>
                  <a:pt x="381296" y="141668"/>
                </a:cubicBezTo>
                <a:cubicBezTo>
                  <a:pt x="507093" y="118793"/>
                  <a:pt x="622775" y="62248"/>
                  <a:pt x="754784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9757888" y="4046574"/>
            <a:ext cx="259492" cy="86498"/>
          </a:xfrm>
          <a:custGeom>
            <a:avLst/>
            <a:gdLst>
              <a:gd name="connsiteX0" fmla="*/ 259492 w 259492"/>
              <a:gd name="connsiteY0" fmla="*/ 86498 h 86498"/>
              <a:gd name="connsiteX1" fmla="*/ 61784 w 259492"/>
              <a:gd name="connsiteY1" fmla="*/ 24714 h 86498"/>
              <a:gd name="connsiteX2" fmla="*/ 0 w 259492"/>
              <a:gd name="connsiteY2" fmla="*/ 0 h 86498"/>
              <a:gd name="connsiteX3" fmla="*/ 0 w 259492"/>
              <a:gd name="connsiteY3" fmla="*/ 0 h 8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492" h="86498">
                <a:moveTo>
                  <a:pt x="259492" y="86498"/>
                </a:moveTo>
                <a:lnTo>
                  <a:pt x="61784" y="24714"/>
                </a:lnTo>
                <a:cubicBezTo>
                  <a:pt x="18535" y="10298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9399541" y="3824153"/>
            <a:ext cx="277573" cy="197708"/>
          </a:xfrm>
          <a:custGeom>
            <a:avLst/>
            <a:gdLst>
              <a:gd name="connsiteX0" fmla="*/ 259492 w 259492"/>
              <a:gd name="connsiteY0" fmla="*/ 86498 h 86498"/>
              <a:gd name="connsiteX1" fmla="*/ 61784 w 259492"/>
              <a:gd name="connsiteY1" fmla="*/ 24714 h 86498"/>
              <a:gd name="connsiteX2" fmla="*/ 0 w 259492"/>
              <a:gd name="connsiteY2" fmla="*/ 0 h 86498"/>
              <a:gd name="connsiteX3" fmla="*/ 0 w 259492"/>
              <a:gd name="connsiteY3" fmla="*/ 0 h 86498"/>
              <a:gd name="connsiteX0" fmla="*/ 259492 w 259492"/>
              <a:gd name="connsiteY0" fmla="*/ 86498 h 97906"/>
              <a:gd name="connsiteX1" fmla="*/ 61784 w 259492"/>
              <a:gd name="connsiteY1" fmla="*/ 97906 h 97906"/>
              <a:gd name="connsiteX2" fmla="*/ 0 w 259492"/>
              <a:gd name="connsiteY2" fmla="*/ 0 h 97906"/>
              <a:gd name="connsiteX3" fmla="*/ 0 w 259492"/>
              <a:gd name="connsiteY3" fmla="*/ 0 h 97906"/>
              <a:gd name="connsiteX0" fmla="*/ 259492 w 259492"/>
              <a:gd name="connsiteY0" fmla="*/ 86498 h 86498"/>
              <a:gd name="connsiteX1" fmla="*/ 102548 w 259492"/>
              <a:gd name="connsiteY1" fmla="*/ 77944 h 86498"/>
              <a:gd name="connsiteX2" fmla="*/ 0 w 259492"/>
              <a:gd name="connsiteY2" fmla="*/ 0 h 86498"/>
              <a:gd name="connsiteX3" fmla="*/ 0 w 259492"/>
              <a:gd name="connsiteY3" fmla="*/ 0 h 86498"/>
              <a:gd name="connsiteX0" fmla="*/ 228920 w 228920"/>
              <a:gd name="connsiteY0" fmla="*/ 106460 h 106460"/>
              <a:gd name="connsiteX1" fmla="*/ 102548 w 228920"/>
              <a:gd name="connsiteY1" fmla="*/ 77944 h 106460"/>
              <a:gd name="connsiteX2" fmla="*/ 0 w 228920"/>
              <a:gd name="connsiteY2" fmla="*/ 0 h 106460"/>
              <a:gd name="connsiteX3" fmla="*/ 0 w 228920"/>
              <a:gd name="connsiteY3" fmla="*/ 0 h 10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920" h="106460">
                <a:moveTo>
                  <a:pt x="228920" y="106460"/>
                </a:moveTo>
                <a:cubicBezTo>
                  <a:pt x="186796" y="96955"/>
                  <a:pt x="140701" y="95687"/>
                  <a:pt x="102548" y="77944"/>
                </a:cubicBezTo>
                <a:cubicBezTo>
                  <a:pt x="64395" y="60201"/>
                  <a:pt x="17091" y="12991"/>
                  <a:pt x="0" y="0"/>
                </a:cubicBezTo>
                <a:lnTo>
                  <a:pt x="0" y="0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9092804" y="3704784"/>
            <a:ext cx="259492" cy="86498"/>
          </a:xfrm>
          <a:custGeom>
            <a:avLst/>
            <a:gdLst>
              <a:gd name="connsiteX0" fmla="*/ 259492 w 259492"/>
              <a:gd name="connsiteY0" fmla="*/ 86498 h 86498"/>
              <a:gd name="connsiteX1" fmla="*/ 61784 w 259492"/>
              <a:gd name="connsiteY1" fmla="*/ 24714 h 86498"/>
              <a:gd name="connsiteX2" fmla="*/ 0 w 259492"/>
              <a:gd name="connsiteY2" fmla="*/ 0 h 86498"/>
              <a:gd name="connsiteX3" fmla="*/ 0 w 259492"/>
              <a:gd name="connsiteY3" fmla="*/ 0 h 8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492" h="86498">
                <a:moveTo>
                  <a:pt x="259492" y="86498"/>
                </a:moveTo>
                <a:lnTo>
                  <a:pt x="61784" y="24714"/>
                </a:lnTo>
                <a:cubicBezTo>
                  <a:pt x="18535" y="10298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8483409" y="3673891"/>
            <a:ext cx="593125" cy="69077"/>
          </a:xfrm>
          <a:custGeom>
            <a:avLst/>
            <a:gdLst>
              <a:gd name="connsiteX0" fmla="*/ 259492 w 259492"/>
              <a:gd name="connsiteY0" fmla="*/ 86498 h 86498"/>
              <a:gd name="connsiteX1" fmla="*/ 61784 w 259492"/>
              <a:gd name="connsiteY1" fmla="*/ 24714 h 86498"/>
              <a:gd name="connsiteX2" fmla="*/ 0 w 259492"/>
              <a:gd name="connsiteY2" fmla="*/ 0 h 86498"/>
              <a:gd name="connsiteX3" fmla="*/ 0 w 259492"/>
              <a:gd name="connsiteY3" fmla="*/ 0 h 86498"/>
              <a:gd name="connsiteX0" fmla="*/ 395467 w 395467"/>
              <a:gd name="connsiteY0" fmla="*/ 12357 h 24983"/>
              <a:gd name="connsiteX1" fmla="*/ 61834 w 395467"/>
              <a:gd name="connsiteY1" fmla="*/ 24714 h 24983"/>
              <a:gd name="connsiteX2" fmla="*/ 50 w 395467"/>
              <a:gd name="connsiteY2" fmla="*/ 0 h 24983"/>
              <a:gd name="connsiteX3" fmla="*/ 50 w 395467"/>
              <a:gd name="connsiteY3" fmla="*/ 0 h 24983"/>
              <a:gd name="connsiteX0" fmla="*/ 593125 w 593125"/>
              <a:gd name="connsiteY0" fmla="*/ 12478 h 37192"/>
              <a:gd name="connsiteX1" fmla="*/ 259492 w 593125"/>
              <a:gd name="connsiteY1" fmla="*/ 24835 h 37192"/>
              <a:gd name="connsiteX2" fmla="*/ 197708 w 593125"/>
              <a:gd name="connsiteY2" fmla="*/ 121 h 37192"/>
              <a:gd name="connsiteX3" fmla="*/ 0 w 593125"/>
              <a:gd name="connsiteY3" fmla="*/ 37192 h 37192"/>
              <a:gd name="connsiteX0" fmla="*/ 593125 w 593125"/>
              <a:gd name="connsiteY0" fmla="*/ 13164 h 75000"/>
              <a:gd name="connsiteX1" fmla="*/ 222422 w 593125"/>
              <a:gd name="connsiteY1" fmla="*/ 74948 h 75000"/>
              <a:gd name="connsiteX2" fmla="*/ 197708 w 593125"/>
              <a:gd name="connsiteY2" fmla="*/ 807 h 75000"/>
              <a:gd name="connsiteX3" fmla="*/ 0 w 593125"/>
              <a:gd name="connsiteY3" fmla="*/ 37878 h 75000"/>
              <a:gd name="connsiteX0" fmla="*/ 593125 w 593125"/>
              <a:gd name="connsiteY0" fmla="*/ 0 h 69077"/>
              <a:gd name="connsiteX1" fmla="*/ 222422 w 593125"/>
              <a:gd name="connsiteY1" fmla="*/ 61784 h 69077"/>
              <a:gd name="connsiteX2" fmla="*/ 248868 w 593125"/>
              <a:gd name="connsiteY2" fmla="*/ 63764 h 69077"/>
              <a:gd name="connsiteX3" fmla="*/ 0 w 593125"/>
              <a:gd name="connsiteY3" fmla="*/ 24714 h 69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25" h="69077">
                <a:moveTo>
                  <a:pt x="593125" y="0"/>
                </a:moveTo>
                <a:cubicBezTo>
                  <a:pt x="481914" y="4119"/>
                  <a:pt x="279798" y="51157"/>
                  <a:pt x="222422" y="61784"/>
                </a:cubicBezTo>
                <a:cubicBezTo>
                  <a:pt x="165046" y="72411"/>
                  <a:pt x="285938" y="69942"/>
                  <a:pt x="248868" y="63764"/>
                </a:cubicBezTo>
                <a:cubicBezTo>
                  <a:pt x="211798" y="57586"/>
                  <a:pt x="65903" y="12357"/>
                  <a:pt x="0" y="24714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8168765" y="3405232"/>
            <a:ext cx="277573" cy="197708"/>
          </a:xfrm>
          <a:custGeom>
            <a:avLst/>
            <a:gdLst>
              <a:gd name="connsiteX0" fmla="*/ 259492 w 259492"/>
              <a:gd name="connsiteY0" fmla="*/ 86498 h 86498"/>
              <a:gd name="connsiteX1" fmla="*/ 61784 w 259492"/>
              <a:gd name="connsiteY1" fmla="*/ 24714 h 86498"/>
              <a:gd name="connsiteX2" fmla="*/ 0 w 259492"/>
              <a:gd name="connsiteY2" fmla="*/ 0 h 86498"/>
              <a:gd name="connsiteX3" fmla="*/ 0 w 259492"/>
              <a:gd name="connsiteY3" fmla="*/ 0 h 86498"/>
              <a:gd name="connsiteX0" fmla="*/ 259492 w 259492"/>
              <a:gd name="connsiteY0" fmla="*/ 86498 h 97906"/>
              <a:gd name="connsiteX1" fmla="*/ 61784 w 259492"/>
              <a:gd name="connsiteY1" fmla="*/ 97906 h 97906"/>
              <a:gd name="connsiteX2" fmla="*/ 0 w 259492"/>
              <a:gd name="connsiteY2" fmla="*/ 0 h 97906"/>
              <a:gd name="connsiteX3" fmla="*/ 0 w 259492"/>
              <a:gd name="connsiteY3" fmla="*/ 0 h 97906"/>
              <a:gd name="connsiteX0" fmla="*/ 259492 w 259492"/>
              <a:gd name="connsiteY0" fmla="*/ 86498 h 86498"/>
              <a:gd name="connsiteX1" fmla="*/ 102548 w 259492"/>
              <a:gd name="connsiteY1" fmla="*/ 77944 h 86498"/>
              <a:gd name="connsiteX2" fmla="*/ 0 w 259492"/>
              <a:gd name="connsiteY2" fmla="*/ 0 h 86498"/>
              <a:gd name="connsiteX3" fmla="*/ 0 w 259492"/>
              <a:gd name="connsiteY3" fmla="*/ 0 h 86498"/>
              <a:gd name="connsiteX0" fmla="*/ 228920 w 228920"/>
              <a:gd name="connsiteY0" fmla="*/ 106460 h 106460"/>
              <a:gd name="connsiteX1" fmla="*/ 102548 w 228920"/>
              <a:gd name="connsiteY1" fmla="*/ 77944 h 106460"/>
              <a:gd name="connsiteX2" fmla="*/ 0 w 228920"/>
              <a:gd name="connsiteY2" fmla="*/ 0 h 106460"/>
              <a:gd name="connsiteX3" fmla="*/ 0 w 228920"/>
              <a:gd name="connsiteY3" fmla="*/ 0 h 10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920" h="106460">
                <a:moveTo>
                  <a:pt x="228920" y="106460"/>
                </a:moveTo>
                <a:cubicBezTo>
                  <a:pt x="186796" y="96955"/>
                  <a:pt x="140701" y="95687"/>
                  <a:pt x="102548" y="77944"/>
                </a:cubicBezTo>
                <a:cubicBezTo>
                  <a:pt x="64395" y="60201"/>
                  <a:pt x="17091" y="12991"/>
                  <a:pt x="0" y="0"/>
                </a:cubicBezTo>
                <a:lnTo>
                  <a:pt x="0" y="0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8211205" y="3315444"/>
            <a:ext cx="321275" cy="104878"/>
          </a:xfrm>
          <a:custGeom>
            <a:avLst/>
            <a:gdLst>
              <a:gd name="connsiteX0" fmla="*/ 0 w 321275"/>
              <a:gd name="connsiteY0" fmla="*/ 24713 h 104878"/>
              <a:gd name="connsiteX1" fmla="*/ 98854 w 321275"/>
              <a:gd name="connsiteY1" fmla="*/ 86497 h 104878"/>
              <a:gd name="connsiteX2" fmla="*/ 259491 w 321275"/>
              <a:gd name="connsiteY2" fmla="*/ 98854 h 104878"/>
              <a:gd name="connsiteX3" fmla="*/ 321275 w 321275"/>
              <a:gd name="connsiteY3" fmla="*/ 0 h 104878"/>
              <a:gd name="connsiteX4" fmla="*/ 321275 w 321275"/>
              <a:gd name="connsiteY4" fmla="*/ 0 h 104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275" h="104878">
                <a:moveTo>
                  <a:pt x="0" y="24713"/>
                </a:moveTo>
                <a:cubicBezTo>
                  <a:pt x="27803" y="49426"/>
                  <a:pt x="55606" y="74140"/>
                  <a:pt x="98854" y="86497"/>
                </a:cubicBezTo>
                <a:cubicBezTo>
                  <a:pt x="142102" y="98854"/>
                  <a:pt x="222421" y="113270"/>
                  <a:pt x="259491" y="98854"/>
                </a:cubicBezTo>
                <a:cubicBezTo>
                  <a:pt x="296561" y="84438"/>
                  <a:pt x="321275" y="0"/>
                  <a:pt x="321275" y="0"/>
                </a:cubicBezTo>
                <a:lnTo>
                  <a:pt x="321275" y="0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8705475" y="3130092"/>
            <a:ext cx="271849" cy="172995"/>
          </a:xfrm>
          <a:custGeom>
            <a:avLst/>
            <a:gdLst>
              <a:gd name="connsiteX0" fmla="*/ 0 w 271849"/>
              <a:gd name="connsiteY0" fmla="*/ 172995 h 172995"/>
              <a:gd name="connsiteX1" fmla="*/ 210065 w 271849"/>
              <a:gd name="connsiteY1" fmla="*/ 49427 h 172995"/>
              <a:gd name="connsiteX2" fmla="*/ 271849 w 271849"/>
              <a:gd name="connsiteY2" fmla="*/ 0 h 17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1849" h="172995">
                <a:moveTo>
                  <a:pt x="0" y="172995"/>
                </a:moveTo>
                <a:cubicBezTo>
                  <a:pt x="82378" y="125627"/>
                  <a:pt x="164757" y="78259"/>
                  <a:pt x="210065" y="49427"/>
                </a:cubicBezTo>
                <a:cubicBezTo>
                  <a:pt x="255373" y="20594"/>
                  <a:pt x="263611" y="10297"/>
                  <a:pt x="271849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9072180" y="2878578"/>
            <a:ext cx="457200" cy="210064"/>
          </a:xfrm>
          <a:custGeom>
            <a:avLst/>
            <a:gdLst>
              <a:gd name="connsiteX0" fmla="*/ 0 w 457200"/>
              <a:gd name="connsiteY0" fmla="*/ 210064 h 210064"/>
              <a:gd name="connsiteX1" fmla="*/ 172995 w 457200"/>
              <a:gd name="connsiteY1" fmla="*/ 111210 h 210064"/>
              <a:gd name="connsiteX2" fmla="*/ 234779 w 457200"/>
              <a:gd name="connsiteY2" fmla="*/ 61783 h 210064"/>
              <a:gd name="connsiteX3" fmla="*/ 457200 w 457200"/>
              <a:gd name="connsiteY3" fmla="*/ 0 h 21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10064">
                <a:moveTo>
                  <a:pt x="0" y="210064"/>
                </a:moveTo>
                <a:cubicBezTo>
                  <a:pt x="66932" y="172993"/>
                  <a:pt x="133865" y="135923"/>
                  <a:pt x="172995" y="111210"/>
                </a:cubicBezTo>
                <a:cubicBezTo>
                  <a:pt x="212125" y="86497"/>
                  <a:pt x="187412" y="80318"/>
                  <a:pt x="234779" y="61783"/>
                </a:cubicBezTo>
                <a:cubicBezTo>
                  <a:pt x="282146" y="43248"/>
                  <a:pt x="369673" y="21624"/>
                  <a:pt x="457200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9602906" y="2691456"/>
            <a:ext cx="241093" cy="168748"/>
          </a:xfrm>
          <a:custGeom>
            <a:avLst/>
            <a:gdLst>
              <a:gd name="connsiteX0" fmla="*/ 0 w 271849"/>
              <a:gd name="connsiteY0" fmla="*/ 172995 h 172995"/>
              <a:gd name="connsiteX1" fmla="*/ 210065 w 271849"/>
              <a:gd name="connsiteY1" fmla="*/ 49427 h 172995"/>
              <a:gd name="connsiteX2" fmla="*/ 271849 w 271849"/>
              <a:gd name="connsiteY2" fmla="*/ 0 h 172995"/>
              <a:gd name="connsiteX0" fmla="*/ 0 w 304367"/>
              <a:gd name="connsiteY0" fmla="*/ 150086 h 150086"/>
              <a:gd name="connsiteX1" fmla="*/ 210065 w 304367"/>
              <a:gd name="connsiteY1" fmla="*/ 26518 h 150086"/>
              <a:gd name="connsiteX2" fmla="*/ 304367 w 304367"/>
              <a:gd name="connsiteY2" fmla="*/ 0 h 150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367" h="150086">
                <a:moveTo>
                  <a:pt x="0" y="150086"/>
                </a:moveTo>
                <a:cubicBezTo>
                  <a:pt x="82378" y="102718"/>
                  <a:pt x="164757" y="55350"/>
                  <a:pt x="210065" y="26518"/>
                </a:cubicBezTo>
                <a:cubicBezTo>
                  <a:pt x="255373" y="-2315"/>
                  <a:pt x="296129" y="10297"/>
                  <a:pt x="304367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9898264" y="2498747"/>
            <a:ext cx="262866" cy="194506"/>
          </a:xfrm>
          <a:custGeom>
            <a:avLst/>
            <a:gdLst>
              <a:gd name="connsiteX0" fmla="*/ 0 w 271849"/>
              <a:gd name="connsiteY0" fmla="*/ 172995 h 172995"/>
              <a:gd name="connsiteX1" fmla="*/ 210065 w 271849"/>
              <a:gd name="connsiteY1" fmla="*/ 49427 h 172995"/>
              <a:gd name="connsiteX2" fmla="*/ 271849 w 271849"/>
              <a:gd name="connsiteY2" fmla="*/ 0 h 172995"/>
              <a:gd name="connsiteX0" fmla="*/ 0 w 271849"/>
              <a:gd name="connsiteY0" fmla="*/ 172995 h 172995"/>
              <a:gd name="connsiteX1" fmla="*/ 147666 w 271849"/>
              <a:gd name="connsiteY1" fmla="*/ 49427 h 172995"/>
              <a:gd name="connsiteX2" fmla="*/ 271849 w 271849"/>
              <a:gd name="connsiteY2" fmla="*/ 0 h 17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1849" h="172995">
                <a:moveTo>
                  <a:pt x="0" y="172995"/>
                </a:moveTo>
                <a:cubicBezTo>
                  <a:pt x="82378" y="125627"/>
                  <a:pt x="102358" y="78259"/>
                  <a:pt x="147666" y="49427"/>
                </a:cubicBezTo>
                <a:cubicBezTo>
                  <a:pt x="192974" y="20594"/>
                  <a:pt x="263611" y="10297"/>
                  <a:pt x="271849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 rot="1125528">
            <a:off x="9978237" y="2673154"/>
            <a:ext cx="717930" cy="104520"/>
          </a:xfrm>
          <a:custGeom>
            <a:avLst/>
            <a:gdLst>
              <a:gd name="connsiteX0" fmla="*/ 0 w 383059"/>
              <a:gd name="connsiteY0" fmla="*/ 24923 h 37280"/>
              <a:gd name="connsiteX1" fmla="*/ 185351 w 383059"/>
              <a:gd name="connsiteY1" fmla="*/ 210 h 37280"/>
              <a:gd name="connsiteX2" fmla="*/ 383059 w 383059"/>
              <a:gd name="connsiteY2" fmla="*/ 37280 h 37280"/>
              <a:gd name="connsiteX0" fmla="*/ 0 w 429133"/>
              <a:gd name="connsiteY0" fmla="*/ 24923 h 24923"/>
              <a:gd name="connsiteX1" fmla="*/ 185351 w 429133"/>
              <a:gd name="connsiteY1" fmla="*/ 210 h 24923"/>
              <a:gd name="connsiteX2" fmla="*/ 429133 w 429133"/>
              <a:gd name="connsiteY2" fmla="*/ 24551 h 2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9133" h="24923">
                <a:moveTo>
                  <a:pt x="0" y="24923"/>
                </a:moveTo>
                <a:cubicBezTo>
                  <a:pt x="60754" y="11537"/>
                  <a:pt x="121508" y="-1849"/>
                  <a:pt x="185351" y="210"/>
                </a:cubicBezTo>
                <a:cubicBezTo>
                  <a:pt x="249194" y="2269"/>
                  <a:pt x="362200" y="7045"/>
                  <a:pt x="429133" y="24551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 rot="18123703">
            <a:off x="9680083" y="2256705"/>
            <a:ext cx="272805" cy="406097"/>
          </a:xfrm>
          <a:custGeom>
            <a:avLst/>
            <a:gdLst>
              <a:gd name="connsiteX0" fmla="*/ 0 w 51427"/>
              <a:gd name="connsiteY0" fmla="*/ 370702 h 370702"/>
              <a:gd name="connsiteX1" fmla="*/ 49427 w 51427"/>
              <a:gd name="connsiteY1" fmla="*/ 135924 h 370702"/>
              <a:gd name="connsiteX2" fmla="*/ 37070 w 51427"/>
              <a:gd name="connsiteY2" fmla="*/ 0 h 370702"/>
              <a:gd name="connsiteX0" fmla="*/ 0 w 40721"/>
              <a:gd name="connsiteY0" fmla="*/ 333908 h 333908"/>
              <a:gd name="connsiteX1" fmla="*/ 39387 w 40721"/>
              <a:gd name="connsiteY1" fmla="*/ 135924 h 333908"/>
              <a:gd name="connsiteX2" fmla="*/ 27030 w 40721"/>
              <a:gd name="connsiteY2" fmla="*/ 0 h 333908"/>
              <a:gd name="connsiteX0" fmla="*/ 0 w 39391"/>
              <a:gd name="connsiteY0" fmla="*/ 440478 h 440478"/>
              <a:gd name="connsiteX1" fmla="*/ 39387 w 39391"/>
              <a:gd name="connsiteY1" fmla="*/ 242494 h 440478"/>
              <a:gd name="connsiteX2" fmla="*/ 2571 w 39391"/>
              <a:gd name="connsiteY2" fmla="*/ 0 h 440478"/>
              <a:gd name="connsiteX0" fmla="*/ 0 w 39472"/>
              <a:gd name="connsiteY0" fmla="*/ 517288 h 517288"/>
              <a:gd name="connsiteX1" fmla="*/ 39387 w 39472"/>
              <a:gd name="connsiteY1" fmla="*/ 319304 h 517288"/>
              <a:gd name="connsiteX2" fmla="*/ 9764 w 39472"/>
              <a:gd name="connsiteY2" fmla="*/ 0 h 51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472" h="517288">
                <a:moveTo>
                  <a:pt x="0" y="517288"/>
                </a:moveTo>
                <a:cubicBezTo>
                  <a:pt x="21624" y="430791"/>
                  <a:pt x="37760" y="405519"/>
                  <a:pt x="39387" y="319304"/>
                </a:cubicBezTo>
                <a:cubicBezTo>
                  <a:pt x="41014" y="233089"/>
                  <a:pt x="19031" y="37070"/>
                  <a:pt x="9764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02894" y="249855"/>
            <a:ext cx="736168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5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আটলান্টিক</a:t>
            </a:r>
            <a:r>
              <a:rPr lang="en-US" sz="25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স্রোত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উষ্ণ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মহাসাগরীয়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স্রোতের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শাখাটি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পশ্চিমা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বায়ুর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তাড়িত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ব্রিটিশ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দ্বীপপুঞ্জ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নরওয়ের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উপকূল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মহাসাগরে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আটলান্টিক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স্রোত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পশ্চিমা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স্রোত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ইউরোপের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শীতল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উত্তর-পশ্চিম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উপকূলকে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উষ্ণ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মহাসাগরে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উষ্ণ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স্রোতটি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শীতল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স্রোতে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পরিনত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10237642" y="2308736"/>
            <a:ext cx="210065" cy="130600"/>
          </a:xfrm>
          <a:custGeom>
            <a:avLst/>
            <a:gdLst>
              <a:gd name="connsiteX0" fmla="*/ 0 w 271849"/>
              <a:gd name="connsiteY0" fmla="*/ 172995 h 172995"/>
              <a:gd name="connsiteX1" fmla="*/ 210065 w 271849"/>
              <a:gd name="connsiteY1" fmla="*/ 49427 h 172995"/>
              <a:gd name="connsiteX2" fmla="*/ 271849 w 271849"/>
              <a:gd name="connsiteY2" fmla="*/ 0 h 172995"/>
              <a:gd name="connsiteX0" fmla="*/ 0 w 271849"/>
              <a:gd name="connsiteY0" fmla="*/ 172995 h 172995"/>
              <a:gd name="connsiteX1" fmla="*/ 147666 w 271849"/>
              <a:gd name="connsiteY1" fmla="*/ 49427 h 172995"/>
              <a:gd name="connsiteX2" fmla="*/ 271849 w 271849"/>
              <a:gd name="connsiteY2" fmla="*/ 0 h 17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1849" h="172995">
                <a:moveTo>
                  <a:pt x="0" y="172995"/>
                </a:moveTo>
                <a:cubicBezTo>
                  <a:pt x="82378" y="125627"/>
                  <a:pt x="102358" y="78259"/>
                  <a:pt x="147666" y="49427"/>
                </a:cubicBezTo>
                <a:cubicBezTo>
                  <a:pt x="192974" y="20594"/>
                  <a:pt x="263611" y="10297"/>
                  <a:pt x="271849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10567795" y="2152378"/>
            <a:ext cx="210065" cy="130600"/>
          </a:xfrm>
          <a:custGeom>
            <a:avLst/>
            <a:gdLst>
              <a:gd name="connsiteX0" fmla="*/ 0 w 271849"/>
              <a:gd name="connsiteY0" fmla="*/ 172995 h 172995"/>
              <a:gd name="connsiteX1" fmla="*/ 210065 w 271849"/>
              <a:gd name="connsiteY1" fmla="*/ 49427 h 172995"/>
              <a:gd name="connsiteX2" fmla="*/ 271849 w 271849"/>
              <a:gd name="connsiteY2" fmla="*/ 0 h 172995"/>
              <a:gd name="connsiteX0" fmla="*/ 0 w 271849"/>
              <a:gd name="connsiteY0" fmla="*/ 172995 h 172995"/>
              <a:gd name="connsiteX1" fmla="*/ 147666 w 271849"/>
              <a:gd name="connsiteY1" fmla="*/ 49427 h 172995"/>
              <a:gd name="connsiteX2" fmla="*/ 271849 w 271849"/>
              <a:gd name="connsiteY2" fmla="*/ 0 h 17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1849" h="172995">
                <a:moveTo>
                  <a:pt x="0" y="172995"/>
                </a:moveTo>
                <a:cubicBezTo>
                  <a:pt x="82378" y="125627"/>
                  <a:pt x="102358" y="78259"/>
                  <a:pt x="147666" y="49427"/>
                </a:cubicBezTo>
                <a:cubicBezTo>
                  <a:pt x="192974" y="20594"/>
                  <a:pt x="263611" y="10297"/>
                  <a:pt x="271849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10921964" y="1938550"/>
            <a:ext cx="215335" cy="194506"/>
          </a:xfrm>
          <a:custGeom>
            <a:avLst/>
            <a:gdLst>
              <a:gd name="connsiteX0" fmla="*/ 0 w 271849"/>
              <a:gd name="connsiteY0" fmla="*/ 172995 h 172995"/>
              <a:gd name="connsiteX1" fmla="*/ 210065 w 271849"/>
              <a:gd name="connsiteY1" fmla="*/ 49427 h 172995"/>
              <a:gd name="connsiteX2" fmla="*/ 271849 w 271849"/>
              <a:gd name="connsiteY2" fmla="*/ 0 h 17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1849" h="172995">
                <a:moveTo>
                  <a:pt x="0" y="172995"/>
                </a:moveTo>
                <a:cubicBezTo>
                  <a:pt x="82378" y="125627"/>
                  <a:pt x="164757" y="78259"/>
                  <a:pt x="210065" y="49427"/>
                </a:cubicBezTo>
                <a:cubicBezTo>
                  <a:pt x="255373" y="20594"/>
                  <a:pt x="263611" y="10297"/>
                  <a:pt x="271849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61329" y="2581441"/>
            <a:ext cx="747252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ক্যানারি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স্রোত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উষ্ণ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মহাসাগরীয়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স্রোতের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শাখাটি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অগ্রসর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পর্তুগালের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উপকূলে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পৌছে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সেখান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স্রোত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ফেরেলের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ক্যানারি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দ্বীপপুঞ্জের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আফ্রিকার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উপকূল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প্রবাহিত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ক্যানারি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দ্বীপপুঞ্জের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প্রবাহিত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ক্যানারি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স্রোত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স্রোতটি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উত্তর-পূর্ব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অয়ন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নিরক্ষীয়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স্রোতের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স্রোতের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আটলান্টিকের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মধ্যভাগে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কিলোমিটার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ব্যাপী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বিরাট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ঘূর্ণস্রোতের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জলাবর্তের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মধ্যস্থলে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তেমন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স্রোত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প্রবাহিত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ভাসমান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আগাছা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শৈবাল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সঞ্চিত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শৈবাল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সাগর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Freeform 40"/>
          <p:cNvSpPr/>
          <p:nvPr/>
        </p:nvSpPr>
        <p:spPr>
          <a:xfrm rot="2256578">
            <a:off x="10558609" y="2891343"/>
            <a:ext cx="167663" cy="288168"/>
          </a:xfrm>
          <a:custGeom>
            <a:avLst/>
            <a:gdLst>
              <a:gd name="connsiteX0" fmla="*/ 0 w 383059"/>
              <a:gd name="connsiteY0" fmla="*/ 24923 h 37280"/>
              <a:gd name="connsiteX1" fmla="*/ 185351 w 383059"/>
              <a:gd name="connsiteY1" fmla="*/ 210 h 37280"/>
              <a:gd name="connsiteX2" fmla="*/ 383059 w 383059"/>
              <a:gd name="connsiteY2" fmla="*/ 37280 h 37280"/>
              <a:gd name="connsiteX0" fmla="*/ 0 w 383059"/>
              <a:gd name="connsiteY0" fmla="*/ 9519 h 21876"/>
              <a:gd name="connsiteX1" fmla="*/ 200829 w 383059"/>
              <a:gd name="connsiteY1" fmla="*/ 2205 h 21876"/>
              <a:gd name="connsiteX2" fmla="*/ 383059 w 383059"/>
              <a:gd name="connsiteY2" fmla="*/ 21876 h 21876"/>
              <a:gd name="connsiteX0" fmla="*/ 0 w 429496"/>
              <a:gd name="connsiteY0" fmla="*/ 4771 h 34527"/>
              <a:gd name="connsiteX1" fmla="*/ 247266 w 429496"/>
              <a:gd name="connsiteY1" fmla="*/ 14856 h 34527"/>
              <a:gd name="connsiteX2" fmla="*/ 429496 w 429496"/>
              <a:gd name="connsiteY2" fmla="*/ 34527 h 34527"/>
              <a:gd name="connsiteX0" fmla="*/ 0 w 429496"/>
              <a:gd name="connsiteY0" fmla="*/ 7905 h 37661"/>
              <a:gd name="connsiteX1" fmla="*/ 333458 w 429496"/>
              <a:gd name="connsiteY1" fmla="*/ 6075 h 37661"/>
              <a:gd name="connsiteX2" fmla="*/ 429496 w 429496"/>
              <a:gd name="connsiteY2" fmla="*/ 37661 h 37661"/>
              <a:gd name="connsiteX0" fmla="*/ -1 w 232788"/>
              <a:gd name="connsiteY0" fmla="*/ 3666 h 54028"/>
              <a:gd name="connsiteX1" fmla="*/ 136750 w 232788"/>
              <a:gd name="connsiteY1" fmla="*/ 22442 h 54028"/>
              <a:gd name="connsiteX2" fmla="*/ 232788 w 232788"/>
              <a:gd name="connsiteY2" fmla="*/ 54028 h 54028"/>
              <a:gd name="connsiteX0" fmla="*/ 0 w 259454"/>
              <a:gd name="connsiteY0" fmla="*/ 4961 h 45522"/>
              <a:gd name="connsiteX1" fmla="*/ 163416 w 259454"/>
              <a:gd name="connsiteY1" fmla="*/ 13936 h 45522"/>
              <a:gd name="connsiteX2" fmla="*/ 259454 w 259454"/>
              <a:gd name="connsiteY2" fmla="*/ 45522 h 45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454" h="45522">
                <a:moveTo>
                  <a:pt x="0" y="4961"/>
                </a:moveTo>
                <a:cubicBezTo>
                  <a:pt x="60754" y="-8425"/>
                  <a:pt x="91833" y="8977"/>
                  <a:pt x="163416" y="13936"/>
                </a:cubicBezTo>
                <a:cubicBezTo>
                  <a:pt x="234999" y="18895"/>
                  <a:pt x="192521" y="28016"/>
                  <a:pt x="259454" y="45522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 rot="6603632">
            <a:off x="10335939" y="3304424"/>
            <a:ext cx="411522" cy="93984"/>
          </a:xfrm>
          <a:custGeom>
            <a:avLst/>
            <a:gdLst>
              <a:gd name="connsiteX0" fmla="*/ 0 w 383059"/>
              <a:gd name="connsiteY0" fmla="*/ 24923 h 37280"/>
              <a:gd name="connsiteX1" fmla="*/ 185351 w 383059"/>
              <a:gd name="connsiteY1" fmla="*/ 210 h 37280"/>
              <a:gd name="connsiteX2" fmla="*/ 383059 w 383059"/>
              <a:gd name="connsiteY2" fmla="*/ 37280 h 37280"/>
              <a:gd name="connsiteX0" fmla="*/ 0 w 383059"/>
              <a:gd name="connsiteY0" fmla="*/ 6591 h 18948"/>
              <a:gd name="connsiteX1" fmla="*/ 218479 w 383059"/>
              <a:gd name="connsiteY1" fmla="*/ 6071 h 18948"/>
              <a:gd name="connsiteX2" fmla="*/ 383059 w 383059"/>
              <a:gd name="connsiteY2" fmla="*/ 18948 h 18948"/>
              <a:gd name="connsiteX0" fmla="*/ 0 w 440869"/>
              <a:gd name="connsiteY0" fmla="*/ 4455 h 26850"/>
              <a:gd name="connsiteX1" fmla="*/ 276289 w 440869"/>
              <a:gd name="connsiteY1" fmla="*/ 13973 h 26850"/>
              <a:gd name="connsiteX2" fmla="*/ 440869 w 440869"/>
              <a:gd name="connsiteY2" fmla="*/ 26850 h 2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0869" h="26850">
                <a:moveTo>
                  <a:pt x="0" y="4455"/>
                </a:moveTo>
                <a:cubicBezTo>
                  <a:pt x="60754" y="-8931"/>
                  <a:pt x="212446" y="11914"/>
                  <a:pt x="276289" y="13973"/>
                </a:cubicBezTo>
                <a:cubicBezTo>
                  <a:pt x="340132" y="16032"/>
                  <a:pt x="373936" y="9344"/>
                  <a:pt x="440869" y="2685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94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41" grpId="0" animBg="1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1" r="44753"/>
          <a:stretch/>
        </p:blipFill>
        <p:spPr>
          <a:xfrm>
            <a:off x="7788208" y="783498"/>
            <a:ext cx="4288665" cy="5934075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V="1">
            <a:off x="9023445" y="5840928"/>
            <a:ext cx="798490" cy="30909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V="1">
            <a:off x="9809056" y="5537915"/>
            <a:ext cx="798490" cy="30909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10549591" y="5254579"/>
            <a:ext cx="798490" cy="30909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11427912" y="5169778"/>
            <a:ext cx="764088" cy="128038"/>
          </a:xfrm>
          <a:custGeom>
            <a:avLst/>
            <a:gdLst>
              <a:gd name="connsiteX0" fmla="*/ 0 w 764088"/>
              <a:gd name="connsiteY0" fmla="*/ 59499 h 114590"/>
              <a:gd name="connsiteX1" fmla="*/ 194154 w 764088"/>
              <a:gd name="connsiteY1" fmla="*/ 112735 h 114590"/>
              <a:gd name="connsiteX2" fmla="*/ 764088 w 764088"/>
              <a:gd name="connsiteY2" fmla="*/ 0 h 114590"/>
              <a:gd name="connsiteX0" fmla="*/ 0 w 764088"/>
              <a:gd name="connsiteY0" fmla="*/ 59499 h 187529"/>
              <a:gd name="connsiteX1" fmla="*/ 367149 w 764088"/>
              <a:gd name="connsiteY1" fmla="*/ 186876 h 187529"/>
              <a:gd name="connsiteX2" fmla="*/ 764088 w 764088"/>
              <a:gd name="connsiteY2" fmla="*/ 0 h 187529"/>
              <a:gd name="connsiteX0" fmla="*/ 0 w 764088"/>
              <a:gd name="connsiteY0" fmla="*/ 0 h 128038"/>
              <a:gd name="connsiteX1" fmla="*/ 367149 w 764088"/>
              <a:gd name="connsiteY1" fmla="*/ 127377 h 128038"/>
              <a:gd name="connsiteX2" fmla="*/ 764088 w 764088"/>
              <a:gd name="connsiteY2" fmla="*/ 39355 h 128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4088" h="128038">
                <a:moveTo>
                  <a:pt x="0" y="0"/>
                </a:moveTo>
                <a:cubicBezTo>
                  <a:pt x="33403" y="31576"/>
                  <a:pt x="239801" y="120818"/>
                  <a:pt x="367149" y="127377"/>
                </a:cubicBezTo>
                <a:cubicBezTo>
                  <a:pt x="494497" y="133936"/>
                  <a:pt x="542795" y="90764"/>
                  <a:pt x="764088" y="39355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1333967" y="4615752"/>
            <a:ext cx="144979" cy="645006"/>
          </a:xfrm>
          <a:custGeom>
            <a:avLst/>
            <a:gdLst>
              <a:gd name="connsiteX0" fmla="*/ 0 w 144979"/>
              <a:gd name="connsiteY0" fmla="*/ 710852 h 710852"/>
              <a:gd name="connsiteX1" fmla="*/ 109603 w 144979"/>
              <a:gd name="connsiteY1" fmla="*/ 616907 h 710852"/>
              <a:gd name="connsiteX2" fmla="*/ 137786 w 144979"/>
              <a:gd name="connsiteY2" fmla="*/ 544882 h 710852"/>
              <a:gd name="connsiteX3" fmla="*/ 144049 w 144979"/>
              <a:gd name="connsiteY3" fmla="*/ 438411 h 710852"/>
              <a:gd name="connsiteX4" fmla="*/ 122129 w 144979"/>
              <a:gd name="connsiteY4" fmla="*/ 319414 h 710852"/>
              <a:gd name="connsiteX5" fmla="*/ 103340 w 144979"/>
              <a:gd name="connsiteY5" fmla="*/ 222337 h 710852"/>
              <a:gd name="connsiteX6" fmla="*/ 87682 w 144979"/>
              <a:gd name="connsiteY6" fmla="*/ 134655 h 710852"/>
              <a:gd name="connsiteX7" fmla="*/ 97077 w 144979"/>
              <a:gd name="connsiteY7" fmla="*/ 0 h 710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979" h="710852">
                <a:moveTo>
                  <a:pt x="0" y="710852"/>
                </a:moveTo>
                <a:cubicBezTo>
                  <a:pt x="43319" y="677710"/>
                  <a:pt x="86639" y="644569"/>
                  <a:pt x="109603" y="616907"/>
                </a:cubicBezTo>
                <a:cubicBezTo>
                  <a:pt x="132567" y="589245"/>
                  <a:pt x="132045" y="574631"/>
                  <a:pt x="137786" y="544882"/>
                </a:cubicBezTo>
                <a:cubicBezTo>
                  <a:pt x="143527" y="515133"/>
                  <a:pt x="146658" y="475989"/>
                  <a:pt x="144049" y="438411"/>
                </a:cubicBezTo>
                <a:cubicBezTo>
                  <a:pt x="141440" y="400833"/>
                  <a:pt x="128914" y="355426"/>
                  <a:pt x="122129" y="319414"/>
                </a:cubicBezTo>
                <a:cubicBezTo>
                  <a:pt x="115344" y="283402"/>
                  <a:pt x="109081" y="253130"/>
                  <a:pt x="103340" y="222337"/>
                </a:cubicBezTo>
                <a:cubicBezTo>
                  <a:pt x="97599" y="191544"/>
                  <a:pt x="88726" y="171711"/>
                  <a:pt x="87682" y="134655"/>
                </a:cubicBezTo>
                <a:cubicBezTo>
                  <a:pt x="86638" y="97599"/>
                  <a:pt x="91857" y="48799"/>
                  <a:pt x="97077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11162379" y="4356116"/>
            <a:ext cx="265533" cy="219292"/>
          </a:xfrm>
          <a:custGeom>
            <a:avLst/>
            <a:gdLst>
              <a:gd name="connsiteX0" fmla="*/ 416491 w 416491"/>
              <a:gd name="connsiteY0" fmla="*/ 150951 h 150951"/>
              <a:gd name="connsiteX1" fmla="*/ 369518 w 416491"/>
              <a:gd name="connsiteY1" fmla="*/ 25691 h 150951"/>
              <a:gd name="connsiteX2" fmla="*/ 250521 w 416491"/>
              <a:gd name="connsiteY2" fmla="*/ 639 h 150951"/>
              <a:gd name="connsiteX3" fmla="*/ 0 w 416491"/>
              <a:gd name="connsiteY3" fmla="*/ 6902 h 150951"/>
              <a:gd name="connsiteX4" fmla="*/ 0 w 416491"/>
              <a:gd name="connsiteY4" fmla="*/ 6902 h 15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491" h="150951">
                <a:moveTo>
                  <a:pt x="416491" y="150951"/>
                </a:moveTo>
                <a:cubicBezTo>
                  <a:pt x="406835" y="100847"/>
                  <a:pt x="397180" y="50743"/>
                  <a:pt x="369518" y="25691"/>
                </a:cubicBezTo>
                <a:cubicBezTo>
                  <a:pt x="341856" y="639"/>
                  <a:pt x="312107" y="3770"/>
                  <a:pt x="250521" y="639"/>
                </a:cubicBezTo>
                <a:cubicBezTo>
                  <a:pt x="188935" y="-2493"/>
                  <a:pt x="0" y="6902"/>
                  <a:pt x="0" y="6902"/>
                </a:cubicBezTo>
                <a:lnTo>
                  <a:pt x="0" y="6902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0766259" y="4363851"/>
            <a:ext cx="302559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0372787" y="4369559"/>
            <a:ext cx="302559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10093904" y="4370575"/>
            <a:ext cx="248771" cy="134470"/>
          </a:xfrm>
          <a:custGeom>
            <a:avLst/>
            <a:gdLst>
              <a:gd name="connsiteX0" fmla="*/ 248771 w 248771"/>
              <a:gd name="connsiteY0" fmla="*/ 0 h 87406"/>
              <a:gd name="connsiteX1" fmla="*/ 53788 w 248771"/>
              <a:gd name="connsiteY1" fmla="*/ 26894 h 87406"/>
              <a:gd name="connsiteX2" fmla="*/ 0 w 248771"/>
              <a:gd name="connsiteY2" fmla="*/ 87406 h 87406"/>
              <a:gd name="connsiteX3" fmla="*/ 0 w 248771"/>
              <a:gd name="connsiteY3" fmla="*/ 87406 h 87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771" h="87406">
                <a:moveTo>
                  <a:pt x="248771" y="0"/>
                </a:moveTo>
                <a:cubicBezTo>
                  <a:pt x="172010" y="6163"/>
                  <a:pt x="95250" y="12326"/>
                  <a:pt x="53788" y="26894"/>
                </a:cubicBezTo>
                <a:cubicBezTo>
                  <a:pt x="12326" y="41462"/>
                  <a:pt x="0" y="87406"/>
                  <a:pt x="0" y="87406"/>
                </a:cubicBezTo>
                <a:lnTo>
                  <a:pt x="0" y="87406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0053928" y="4182498"/>
            <a:ext cx="197708" cy="185351"/>
          </a:xfrm>
          <a:custGeom>
            <a:avLst/>
            <a:gdLst>
              <a:gd name="connsiteX0" fmla="*/ 197708 w 197708"/>
              <a:gd name="connsiteY0" fmla="*/ 185351 h 185351"/>
              <a:gd name="connsiteX1" fmla="*/ 61784 w 197708"/>
              <a:gd name="connsiteY1" fmla="*/ 135924 h 185351"/>
              <a:gd name="connsiteX2" fmla="*/ 0 w 197708"/>
              <a:gd name="connsiteY2" fmla="*/ 0 h 185351"/>
              <a:gd name="connsiteX3" fmla="*/ 0 w 197708"/>
              <a:gd name="connsiteY3" fmla="*/ 0 h 18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708" h="185351">
                <a:moveTo>
                  <a:pt x="197708" y="185351"/>
                </a:moveTo>
                <a:cubicBezTo>
                  <a:pt x="146221" y="176083"/>
                  <a:pt x="94735" y="166816"/>
                  <a:pt x="61784" y="135924"/>
                </a:cubicBezTo>
                <a:cubicBezTo>
                  <a:pt x="28833" y="105032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9868146" y="4544824"/>
            <a:ext cx="121024" cy="174812"/>
          </a:xfrm>
          <a:custGeom>
            <a:avLst/>
            <a:gdLst>
              <a:gd name="connsiteX0" fmla="*/ 121024 w 121024"/>
              <a:gd name="connsiteY0" fmla="*/ 0 h 174812"/>
              <a:gd name="connsiteX1" fmla="*/ 0 w 121024"/>
              <a:gd name="connsiteY1" fmla="*/ 174812 h 174812"/>
              <a:gd name="connsiteX2" fmla="*/ 0 w 121024"/>
              <a:gd name="connsiteY2" fmla="*/ 174812 h 17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24" h="174812">
                <a:moveTo>
                  <a:pt x="121024" y="0"/>
                </a:moveTo>
                <a:lnTo>
                  <a:pt x="0" y="174812"/>
                </a:lnTo>
                <a:lnTo>
                  <a:pt x="0" y="174812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9753846" y="4753254"/>
            <a:ext cx="87406" cy="147917"/>
          </a:xfrm>
          <a:custGeom>
            <a:avLst/>
            <a:gdLst>
              <a:gd name="connsiteX0" fmla="*/ 87406 w 87406"/>
              <a:gd name="connsiteY0" fmla="*/ 0 h 147917"/>
              <a:gd name="connsiteX1" fmla="*/ 0 w 87406"/>
              <a:gd name="connsiteY1" fmla="*/ 147917 h 147917"/>
              <a:gd name="connsiteX2" fmla="*/ 0 w 87406"/>
              <a:gd name="connsiteY2" fmla="*/ 147917 h 147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406" h="147917">
                <a:moveTo>
                  <a:pt x="87406" y="0"/>
                </a:moveTo>
                <a:lnTo>
                  <a:pt x="0" y="147917"/>
                </a:lnTo>
                <a:lnTo>
                  <a:pt x="0" y="147917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9323458" y="4934789"/>
            <a:ext cx="363152" cy="611841"/>
          </a:xfrm>
          <a:custGeom>
            <a:avLst/>
            <a:gdLst>
              <a:gd name="connsiteX0" fmla="*/ 336318 w 336318"/>
              <a:gd name="connsiteY0" fmla="*/ 0 h 611841"/>
              <a:gd name="connsiteX1" fmla="*/ 74101 w 336318"/>
              <a:gd name="connsiteY1" fmla="*/ 228600 h 611841"/>
              <a:gd name="connsiteX2" fmla="*/ 142 w 336318"/>
              <a:gd name="connsiteY2" fmla="*/ 430306 h 611841"/>
              <a:gd name="connsiteX3" fmla="*/ 53930 w 336318"/>
              <a:gd name="connsiteY3" fmla="*/ 611841 h 611841"/>
              <a:gd name="connsiteX4" fmla="*/ 53930 w 336318"/>
              <a:gd name="connsiteY4" fmla="*/ 611841 h 611841"/>
              <a:gd name="connsiteX0" fmla="*/ 396770 w 396770"/>
              <a:gd name="connsiteY0" fmla="*/ 0 h 611841"/>
              <a:gd name="connsiteX1" fmla="*/ 134553 w 396770"/>
              <a:gd name="connsiteY1" fmla="*/ 228600 h 611841"/>
              <a:gd name="connsiteX2" fmla="*/ 83 w 396770"/>
              <a:gd name="connsiteY2" fmla="*/ 443753 h 611841"/>
              <a:gd name="connsiteX3" fmla="*/ 114382 w 396770"/>
              <a:gd name="connsiteY3" fmla="*/ 611841 h 611841"/>
              <a:gd name="connsiteX4" fmla="*/ 114382 w 396770"/>
              <a:gd name="connsiteY4" fmla="*/ 611841 h 611841"/>
              <a:gd name="connsiteX0" fmla="*/ 396770 w 396770"/>
              <a:gd name="connsiteY0" fmla="*/ 0 h 611841"/>
              <a:gd name="connsiteX1" fmla="*/ 134553 w 396770"/>
              <a:gd name="connsiteY1" fmla="*/ 188259 h 611841"/>
              <a:gd name="connsiteX2" fmla="*/ 83 w 396770"/>
              <a:gd name="connsiteY2" fmla="*/ 443753 h 611841"/>
              <a:gd name="connsiteX3" fmla="*/ 114382 w 396770"/>
              <a:gd name="connsiteY3" fmla="*/ 611841 h 611841"/>
              <a:gd name="connsiteX4" fmla="*/ 114382 w 396770"/>
              <a:gd name="connsiteY4" fmla="*/ 611841 h 611841"/>
              <a:gd name="connsiteX0" fmla="*/ 363152 w 363152"/>
              <a:gd name="connsiteY0" fmla="*/ 0 h 611841"/>
              <a:gd name="connsiteX1" fmla="*/ 134553 w 363152"/>
              <a:gd name="connsiteY1" fmla="*/ 188259 h 611841"/>
              <a:gd name="connsiteX2" fmla="*/ 83 w 363152"/>
              <a:gd name="connsiteY2" fmla="*/ 443753 h 611841"/>
              <a:gd name="connsiteX3" fmla="*/ 114382 w 363152"/>
              <a:gd name="connsiteY3" fmla="*/ 611841 h 611841"/>
              <a:gd name="connsiteX4" fmla="*/ 114382 w 363152"/>
              <a:gd name="connsiteY4" fmla="*/ 611841 h 611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152" h="611841">
                <a:moveTo>
                  <a:pt x="363152" y="0"/>
                </a:moveTo>
                <a:cubicBezTo>
                  <a:pt x="260058" y="78441"/>
                  <a:pt x="195064" y="114300"/>
                  <a:pt x="134553" y="188259"/>
                </a:cubicBezTo>
                <a:cubicBezTo>
                  <a:pt x="74042" y="262218"/>
                  <a:pt x="3445" y="373156"/>
                  <a:pt x="83" y="443753"/>
                </a:cubicBezTo>
                <a:cubicBezTo>
                  <a:pt x="-3279" y="514350"/>
                  <a:pt x="95332" y="583826"/>
                  <a:pt x="114382" y="611841"/>
                </a:cubicBezTo>
                <a:lnTo>
                  <a:pt x="114382" y="611841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9424394" y="5513961"/>
            <a:ext cx="329452" cy="329453"/>
          </a:xfrm>
          <a:custGeom>
            <a:avLst/>
            <a:gdLst>
              <a:gd name="connsiteX0" fmla="*/ 0 w 316006"/>
              <a:gd name="connsiteY0" fmla="*/ 0 h 295835"/>
              <a:gd name="connsiteX1" fmla="*/ 316006 w 316006"/>
              <a:gd name="connsiteY1" fmla="*/ 295835 h 295835"/>
              <a:gd name="connsiteX2" fmla="*/ 316006 w 316006"/>
              <a:gd name="connsiteY2" fmla="*/ 295835 h 295835"/>
              <a:gd name="connsiteX0" fmla="*/ 0 w 342900"/>
              <a:gd name="connsiteY0" fmla="*/ 0 h 329453"/>
              <a:gd name="connsiteX1" fmla="*/ 342900 w 342900"/>
              <a:gd name="connsiteY1" fmla="*/ 329453 h 329453"/>
              <a:gd name="connsiteX2" fmla="*/ 342900 w 342900"/>
              <a:gd name="connsiteY2" fmla="*/ 329453 h 329453"/>
              <a:gd name="connsiteX0" fmla="*/ 0 w 342900"/>
              <a:gd name="connsiteY0" fmla="*/ 0 h 329453"/>
              <a:gd name="connsiteX1" fmla="*/ 342900 w 342900"/>
              <a:gd name="connsiteY1" fmla="*/ 329453 h 329453"/>
              <a:gd name="connsiteX2" fmla="*/ 342900 w 342900"/>
              <a:gd name="connsiteY2" fmla="*/ 329453 h 329453"/>
              <a:gd name="connsiteX0" fmla="*/ 0 w 309282"/>
              <a:gd name="connsiteY0" fmla="*/ 0 h 329453"/>
              <a:gd name="connsiteX1" fmla="*/ 309282 w 309282"/>
              <a:gd name="connsiteY1" fmla="*/ 329453 h 329453"/>
              <a:gd name="connsiteX2" fmla="*/ 309282 w 309282"/>
              <a:gd name="connsiteY2" fmla="*/ 329453 h 329453"/>
              <a:gd name="connsiteX0" fmla="*/ 0 w 329452"/>
              <a:gd name="connsiteY0" fmla="*/ 0 h 329453"/>
              <a:gd name="connsiteX1" fmla="*/ 329452 w 329452"/>
              <a:gd name="connsiteY1" fmla="*/ 329453 h 329453"/>
              <a:gd name="connsiteX2" fmla="*/ 329452 w 329452"/>
              <a:gd name="connsiteY2" fmla="*/ 329453 h 329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9452" h="329453">
                <a:moveTo>
                  <a:pt x="0" y="0"/>
                </a:moveTo>
                <a:cubicBezTo>
                  <a:pt x="20171" y="150159"/>
                  <a:pt x="274543" y="274544"/>
                  <a:pt x="329452" y="329453"/>
                </a:cubicBezTo>
                <a:lnTo>
                  <a:pt x="329452" y="329453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8891348" y="5655569"/>
            <a:ext cx="185352" cy="506627"/>
          </a:xfrm>
          <a:custGeom>
            <a:avLst/>
            <a:gdLst>
              <a:gd name="connsiteX0" fmla="*/ 0 w 185352"/>
              <a:gd name="connsiteY0" fmla="*/ 506627 h 506627"/>
              <a:gd name="connsiteX1" fmla="*/ 123568 w 185352"/>
              <a:gd name="connsiteY1" fmla="*/ 321275 h 506627"/>
              <a:gd name="connsiteX2" fmla="*/ 98855 w 185352"/>
              <a:gd name="connsiteY2" fmla="*/ 210065 h 506627"/>
              <a:gd name="connsiteX3" fmla="*/ 98855 w 185352"/>
              <a:gd name="connsiteY3" fmla="*/ 74140 h 506627"/>
              <a:gd name="connsiteX4" fmla="*/ 185352 w 185352"/>
              <a:gd name="connsiteY4" fmla="*/ 0 h 506627"/>
              <a:gd name="connsiteX5" fmla="*/ 185352 w 185352"/>
              <a:gd name="connsiteY5" fmla="*/ 0 h 506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352" h="506627">
                <a:moveTo>
                  <a:pt x="0" y="506627"/>
                </a:moveTo>
                <a:cubicBezTo>
                  <a:pt x="53546" y="438664"/>
                  <a:pt x="107092" y="370702"/>
                  <a:pt x="123568" y="321275"/>
                </a:cubicBezTo>
                <a:cubicBezTo>
                  <a:pt x="140044" y="271848"/>
                  <a:pt x="102974" y="251254"/>
                  <a:pt x="98855" y="210065"/>
                </a:cubicBezTo>
                <a:cubicBezTo>
                  <a:pt x="94736" y="168876"/>
                  <a:pt x="84439" y="109151"/>
                  <a:pt x="98855" y="74140"/>
                </a:cubicBezTo>
                <a:cubicBezTo>
                  <a:pt x="113271" y="39129"/>
                  <a:pt x="185352" y="0"/>
                  <a:pt x="185352" y="0"/>
                </a:cubicBezTo>
                <a:lnTo>
                  <a:pt x="185352" y="0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9064343" y="5306293"/>
            <a:ext cx="296562" cy="373989"/>
          </a:xfrm>
          <a:custGeom>
            <a:avLst/>
            <a:gdLst>
              <a:gd name="connsiteX0" fmla="*/ 0 w 296562"/>
              <a:gd name="connsiteY0" fmla="*/ 373989 h 373989"/>
              <a:gd name="connsiteX1" fmla="*/ 86497 w 296562"/>
              <a:gd name="connsiteY1" fmla="*/ 225708 h 373989"/>
              <a:gd name="connsiteX2" fmla="*/ 123567 w 296562"/>
              <a:gd name="connsiteY2" fmla="*/ 114497 h 373989"/>
              <a:gd name="connsiteX3" fmla="*/ 222421 w 296562"/>
              <a:gd name="connsiteY3" fmla="*/ 3286 h 373989"/>
              <a:gd name="connsiteX4" fmla="*/ 296562 w 296562"/>
              <a:gd name="connsiteY4" fmla="*/ 40357 h 373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562" h="373989">
                <a:moveTo>
                  <a:pt x="0" y="373989"/>
                </a:moveTo>
                <a:cubicBezTo>
                  <a:pt x="32951" y="321473"/>
                  <a:pt x="65903" y="268957"/>
                  <a:pt x="86497" y="225708"/>
                </a:cubicBezTo>
                <a:cubicBezTo>
                  <a:pt x="107092" y="182459"/>
                  <a:pt x="100913" y="151567"/>
                  <a:pt x="123567" y="114497"/>
                </a:cubicBezTo>
                <a:cubicBezTo>
                  <a:pt x="146221" y="77427"/>
                  <a:pt x="193589" y="15643"/>
                  <a:pt x="222421" y="3286"/>
                </a:cubicBezTo>
                <a:cubicBezTo>
                  <a:pt x="251253" y="-9071"/>
                  <a:pt x="273907" y="15643"/>
                  <a:pt x="296562" y="40357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8229599" y="6150023"/>
            <a:ext cx="793845" cy="178982"/>
          </a:xfrm>
          <a:custGeom>
            <a:avLst/>
            <a:gdLst>
              <a:gd name="connsiteX0" fmla="*/ 0 w 656823"/>
              <a:gd name="connsiteY0" fmla="*/ 103031 h 146941"/>
              <a:gd name="connsiteX1" fmla="*/ 283335 w 656823"/>
              <a:gd name="connsiteY1" fmla="*/ 141668 h 146941"/>
              <a:gd name="connsiteX2" fmla="*/ 656823 w 656823"/>
              <a:gd name="connsiteY2" fmla="*/ 0 h 146941"/>
              <a:gd name="connsiteX0" fmla="*/ 0 w 754784"/>
              <a:gd name="connsiteY0" fmla="*/ 137253 h 158529"/>
              <a:gd name="connsiteX1" fmla="*/ 381296 w 754784"/>
              <a:gd name="connsiteY1" fmla="*/ 141668 h 158529"/>
              <a:gd name="connsiteX2" fmla="*/ 754784 w 754784"/>
              <a:gd name="connsiteY2" fmla="*/ 0 h 15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784" h="158529">
                <a:moveTo>
                  <a:pt x="0" y="137253"/>
                </a:moveTo>
                <a:cubicBezTo>
                  <a:pt x="86932" y="165157"/>
                  <a:pt x="255499" y="164543"/>
                  <a:pt x="381296" y="141668"/>
                </a:cubicBezTo>
                <a:cubicBezTo>
                  <a:pt x="507093" y="118793"/>
                  <a:pt x="622775" y="62248"/>
                  <a:pt x="754784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9757888" y="4046574"/>
            <a:ext cx="259492" cy="86498"/>
          </a:xfrm>
          <a:custGeom>
            <a:avLst/>
            <a:gdLst>
              <a:gd name="connsiteX0" fmla="*/ 259492 w 259492"/>
              <a:gd name="connsiteY0" fmla="*/ 86498 h 86498"/>
              <a:gd name="connsiteX1" fmla="*/ 61784 w 259492"/>
              <a:gd name="connsiteY1" fmla="*/ 24714 h 86498"/>
              <a:gd name="connsiteX2" fmla="*/ 0 w 259492"/>
              <a:gd name="connsiteY2" fmla="*/ 0 h 86498"/>
              <a:gd name="connsiteX3" fmla="*/ 0 w 259492"/>
              <a:gd name="connsiteY3" fmla="*/ 0 h 8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492" h="86498">
                <a:moveTo>
                  <a:pt x="259492" y="86498"/>
                </a:moveTo>
                <a:lnTo>
                  <a:pt x="61784" y="24714"/>
                </a:lnTo>
                <a:cubicBezTo>
                  <a:pt x="18535" y="10298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9399541" y="3824153"/>
            <a:ext cx="277573" cy="197708"/>
          </a:xfrm>
          <a:custGeom>
            <a:avLst/>
            <a:gdLst>
              <a:gd name="connsiteX0" fmla="*/ 259492 w 259492"/>
              <a:gd name="connsiteY0" fmla="*/ 86498 h 86498"/>
              <a:gd name="connsiteX1" fmla="*/ 61784 w 259492"/>
              <a:gd name="connsiteY1" fmla="*/ 24714 h 86498"/>
              <a:gd name="connsiteX2" fmla="*/ 0 w 259492"/>
              <a:gd name="connsiteY2" fmla="*/ 0 h 86498"/>
              <a:gd name="connsiteX3" fmla="*/ 0 w 259492"/>
              <a:gd name="connsiteY3" fmla="*/ 0 h 86498"/>
              <a:gd name="connsiteX0" fmla="*/ 259492 w 259492"/>
              <a:gd name="connsiteY0" fmla="*/ 86498 h 97906"/>
              <a:gd name="connsiteX1" fmla="*/ 61784 w 259492"/>
              <a:gd name="connsiteY1" fmla="*/ 97906 h 97906"/>
              <a:gd name="connsiteX2" fmla="*/ 0 w 259492"/>
              <a:gd name="connsiteY2" fmla="*/ 0 h 97906"/>
              <a:gd name="connsiteX3" fmla="*/ 0 w 259492"/>
              <a:gd name="connsiteY3" fmla="*/ 0 h 97906"/>
              <a:gd name="connsiteX0" fmla="*/ 259492 w 259492"/>
              <a:gd name="connsiteY0" fmla="*/ 86498 h 86498"/>
              <a:gd name="connsiteX1" fmla="*/ 102548 w 259492"/>
              <a:gd name="connsiteY1" fmla="*/ 77944 h 86498"/>
              <a:gd name="connsiteX2" fmla="*/ 0 w 259492"/>
              <a:gd name="connsiteY2" fmla="*/ 0 h 86498"/>
              <a:gd name="connsiteX3" fmla="*/ 0 w 259492"/>
              <a:gd name="connsiteY3" fmla="*/ 0 h 86498"/>
              <a:gd name="connsiteX0" fmla="*/ 228920 w 228920"/>
              <a:gd name="connsiteY0" fmla="*/ 106460 h 106460"/>
              <a:gd name="connsiteX1" fmla="*/ 102548 w 228920"/>
              <a:gd name="connsiteY1" fmla="*/ 77944 h 106460"/>
              <a:gd name="connsiteX2" fmla="*/ 0 w 228920"/>
              <a:gd name="connsiteY2" fmla="*/ 0 h 106460"/>
              <a:gd name="connsiteX3" fmla="*/ 0 w 228920"/>
              <a:gd name="connsiteY3" fmla="*/ 0 h 10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920" h="106460">
                <a:moveTo>
                  <a:pt x="228920" y="106460"/>
                </a:moveTo>
                <a:cubicBezTo>
                  <a:pt x="186796" y="96955"/>
                  <a:pt x="140701" y="95687"/>
                  <a:pt x="102548" y="77944"/>
                </a:cubicBezTo>
                <a:cubicBezTo>
                  <a:pt x="64395" y="60201"/>
                  <a:pt x="17091" y="12991"/>
                  <a:pt x="0" y="0"/>
                </a:cubicBezTo>
                <a:lnTo>
                  <a:pt x="0" y="0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9092804" y="3704784"/>
            <a:ext cx="259492" cy="86498"/>
          </a:xfrm>
          <a:custGeom>
            <a:avLst/>
            <a:gdLst>
              <a:gd name="connsiteX0" fmla="*/ 259492 w 259492"/>
              <a:gd name="connsiteY0" fmla="*/ 86498 h 86498"/>
              <a:gd name="connsiteX1" fmla="*/ 61784 w 259492"/>
              <a:gd name="connsiteY1" fmla="*/ 24714 h 86498"/>
              <a:gd name="connsiteX2" fmla="*/ 0 w 259492"/>
              <a:gd name="connsiteY2" fmla="*/ 0 h 86498"/>
              <a:gd name="connsiteX3" fmla="*/ 0 w 259492"/>
              <a:gd name="connsiteY3" fmla="*/ 0 h 8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492" h="86498">
                <a:moveTo>
                  <a:pt x="259492" y="86498"/>
                </a:moveTo>
                <a:lnTo>
                  <a:pt x="61784" y="24714"/>
                </a:lnTo>
                <a:cubicBezTo>
                  <a:pt x="18535" y="10298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8483409" y="3673891"/>
            <a:ext cx="593125" cy="69077"/>
          </a:xfrm>
          <a:custGeom>
            <a:avLst/>
            <a:gdLst>
              <a:gd name="connsiteX0" fmla="*/ 259492 w 259492"/>
              <a:gd name="connsiteY0" fmla="*/ 86498 h 86498"/>
              <a:gd name="connsiteX1" fmla="*/ 61784 w 259492"/>
              <a:gd name="connsiteY1" fmla="*/ 24714 h 86498"/>
              <a:gd name="connsiteX2" fmla="*/ 0 w 259492"/>
              <a:gd name="connsiteY2" fmla="*/ 0 h 86498"/>
              <a:gd name="connsiteX3" fmla="*/ 0 w 259492"/>
              <a:gd name="connsiteY3" fmla="*/ 0 h 86498"/>
              <a:gd name="connsiteX0" fmla="*/ 395467 w 395467"/>
              <a:gd name="connsiteY0" fmla="*/ 12357 h 24983"/>
              <a:gd name="connsiteX1" fmla="*/ 61834 w 395467"/>
              <a:gd name="connsiteY1" fmla="*/ 24714 h 24983"/>
              <a:gd name="connsiteX2" fmla="*/ 50 w 395467"/>
              <a:gd name="connsiteY2" fmla="*/ 0 h 24983"/>
              <a:gd name="connsiteX3" fmla="*/ 50 w 395467"/>
              <a:gd name="connsiteY3" fmla="*/ 0 h 24983"/>
              <a:gd name="connsiteX0" fmla="*/ 593125 w 593125"/>
              <a:gd name="connsiteY0" fmla="*/ 12478 h 37192"/>
              <a:gd name="connsiteX1" fmla="*/ 259492 w 593125"/>
              <a:gd name="connsiteY1" fmla="*/ 24835 h 37192"/>
              <a:gd name="connsiteX2" fmla="*/ 197708 w 593125"/>
              <a:gd name="connsiteY2" fmla="*/ 121 h 37192"/>
              <a:gd name="connsiteX3" fmla="*/ 0 w 593125"/>
              <a:gd name="connsiteY3" fmla="*/ 37192 h 37192"/>
              <a:gd name="connsiteX0" fmla="*/ 593125 w 593125"/>
              <a:gd name="connsiteY0" fmla="*/ 13164 h 75000"/>
              <a:gd name="connsiteX1" fmla="*/ 222422 w 593125"/>
              <a:gd name="connsiteY1" fmla="*/ 74948 h 75000"/>
              <a:gd name="connsiteX2" fmla="*/ 197708 w 593125"/>
              <a:gd name="connsiteY2" fmla="*/ 807 h 75000"/>
              <a:gd name="connsiteX3" fmla="*/ 0 w 593125"/>
              <a:gd name="connsiteY3" fmla="*/ 37878 h 75000"/>
              <a:gd name="connsiteX0" fmla="*/ 593125 w 593125"/>
              <a:gd name="connsiteY0" fmla="*/ 0 h 69077"/>
              <a:gd name="connsiteX1" fmla="*/ 222422 w 593125"/>
              <a:gd name="connsiteY1" fmla="*/ 61784 h 69077"/>
              <a:gd name="connsiteX2" fmla="*/ 248868 w 593125"/>
              <a:gd name="connsiteY2" fmla="*/ 63764 h 69077"/>
              <a:gd name="connsiteX3" fmla="*/ 0 w 593125"/>
              <a:gd name="connsiteY3" fmla="*/ 24714 h 69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25" h="69077">
                <a:moveTo>
                  <a:pt x="593125" y="0"/>
                </a:moveTo>
                <a:cubicBezTo>
                  <a:pt x="481914" y="4119"/>
                  <a:pt x="279798" y="51157"/>
                  <a:pt x="222422" y="61784"/>
                </a:cubicBezTo>
                <a:cubicBezTo>
                  <a:pt x="165046" y="72411"/>
                  <a:pt x="285938" y="69942"/>
                  <a:pt x="248868" y="63764"/>
                </a:cubicBezTo>
                <a:cubicBezTo>
                  <a:pt x="211798" y="57586"/>
                  <a:pt x="65903" y="12357"/>
                  <a:pt x="0" y="24714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8168765" y="3405232"/>
            <a:ext cx="277573" cy="197708"/>
          </a:xfrm>
          <a:custGeom>
            <a:avLst/>
            <a:gdLst>
              <a:gd name="connsiteX0" fmla="*/ 259492 w 259492"/>
              <a:gd name="connsiteY0" fmla="*/ 86498 h 86498"/>
              <a:gd name="connsiteX1" fmla="*/ 61784 w 259492"/>
              <a:gd name="connsiteY1" fmla="*/ 24714 h 86498"/>
              <a:gd name="connsiteX2" fmla="*/ 0 w 259492"/>
              <a:gd name="connsiteY2" fmla="*/ 0 h 86498"/>
              <a:gd name="connsiteX3" fmla="*/ 0 w 259492"/>
              <a:gd name="connsiteY3" fmla="*/ 0 h 86498"/>
              <a:gd name="connsiteX0" fmla="*/ 259492 w 259492"/>
              <a:gd name="connsiteY0" fmla="*/ 86498 h 97906"/>
              <a:gd name="connsiteX1" fmla="*/ 61784 w 259492"/>
              <a:gd name="connsiteY1" fmla="*/ 97906 h 97906"/>
              <a:gd name="connsiteX2" fmla="*/ 0 w 259492"/>
              <a:gd name="connsiteY2" fmla="*/ 0 h 97906"/>
              <a:gd name="connsiteX3" fmla="*/ 0 w 259492"/>
              <a:gd name="connsiteY3" fmla="*/ 0 h 97906"/>
              <a:gd name="connsiteX0" fmla="*/ 259492 w 259492"/>
              <a:gd name="connsiteY0" fmla="*/ 86498 h 86498"/>
              <a:gd name="connsiteX1" fmla="*/ 102548 w 259492"/>
              <a:gd name="connsiteY1" fmla="*/ 77944 h 86498"/>
              <a:gd name="connsiteX2" fmla="*/ 0 w 259492"/>
              <a:gd name="connsiteY2" fmla="*/ 0 h 86498"/>
              <a:gd name="connsiteX3" fmla="*/ 0 w 259492"/>
              <a:gd name="connsiteY3" fmla="*/ 0 h 86498"/>
              <a:gd name="connsiteX0" fmla="*/ 228920 w 228920"/>
              <a:gd name="connsiteY0" fmla="*/ 106460 h 106460"/>
              <a:gd name="connsiteX1" fmla="*/ 102548 w 228920"/>
              <a:gd name="connsiteY1" fmla="*/ 77944 h 106460"/>
              <a:gd name="connsiteX2" fmla="*/ 0 w 228920"/>
              <a:gd name="connsiteY2" fmla="*/ 0 h 106460"/>
              <a:gd name="connsiteX3" fmla="*/ 0 w 228920"/>
              <a:gd name="connsiteY3" fmla="*/ 0 h 10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920" h="106460">
                <a:moveTo>
                  <a:pt x="228920" y="106460"/>
                </a:moveTo>
                <a:cubicBezTo>
                  <a:pt x="186796" y="96955"/>
                  <a:pt x="140701" y="95687"/>
                  <a:pt x="102548" y="77944"/>
                </a:cubicBezTo>
                <a:cubicBezTo>
                  <a:pt x="64395" y="60201"/>
                  <a:pt x="17091" y="12991"/>
                  <a:pt x="0" y="0"/>
                </a:cubicBezTo>
                <a:lnTo>
                  <a:pt x="0" y="0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8211205" y="3315444"/>
            <a:ext cx="321275" cy="104878"/>
          </a:xfrm>
          <a:custGeom>
            <a:avLst/>
            <a:gdLst>
              <a:gd name="connsiteX0" fmla="*/ 0 w 321275"/>
              <a:gd name="connsiteY0" fmla="*/ 24713 h 104878"/>
              <a:gd name="connsiteX1" fmla="*/ 98854 w 321275"/>
              <a:gd name="connsiteY1" fmla="*/ 86497 h 104878"/>
              <a:gd name="connsiteX2" fmla="*/ 259491 w 321275"/>
              <a:gd name="connsiteY2" fmla="*/ 98854 h 104878"/>
              <a:gd name="connsiteX3" fmla="*/ 321275 w 321275"/>
              <a:gd name="connsiteY3" fmla="*/ 0 h 104878"/>
              <a:gd name="connsiteX4" fmla="*/ 321275 w 321275"/>
              <a:gd name="connsiteY4" fmla="*/ 0 h 104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275" h="104878">
                <a:moveTo>
                  <a:pt x="0" y="24713"/>
                </a:moveTo>
                <a:cubicBezTo>
                  <a:pt x="27803" y="49426"/>
                  <a:pt x="55606" y="74140"/>
                  <a:pt x="98854" y="86497"/>
                </a:cubicBezTo>
                <a:cubicBezTo>
                  <a:pt x="142102" y="98854"/>
                  <a:pt x="222421" y="113270"/>
                  <a:pt x="259491" y="98854"/>
                </a:cubicBezTo>
                <a:cubicBezTo>
                  <a:pt x="296561" y="84438"/>
                  <a:pt x="321275" y="0"/>
                  <a:pt x="321275" y="0"/>
                </a:cubicBezTo>
                <a:lnTo>
                  <a:pt x="321275" y="0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8705475" y="3130092"/>
            <a:ext cx="271849" cy="172995"/>
          </a:xfrm>
          <a:custGeom>
            <a:avLst/>
            <a:gdLst>
              <a:gd name="connsiteX0" fmla="*/ 0 w 271849"/>
              <a:gd name="connsiteY0" fmla="*/ 172995 h 172995"/>
              <a:gd name="connsiteX1" fmla="*/ 210065 w 271849"/>
              <a:gd name="connsiteY1" fmla="*/ 49427 h 172995"/>
              <a:gd name="connsiteX2" fmla="*/ 271849 w 271849"/>
              <a:gd name="connsiteY2" fmla="*/ 0 h 17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1849" h="172995">
                <a:moveTo>
                  <a:pt x="0" y="172995"/>
                </a:moveTo>
                <a:cubicBezTo>
                  <a:pt x="82378" y="125627"/>
                  <a:pt x="164757" y="78259"/>
                  <a:pt x="210065" y="49427"/>
                </a:cubicBezTo>
                <a:cubicBezTo>
                  <a:pt x="255373" y="20594"/>
                  <a:pt x="263611" y="10297"/>
                  <a:pt x="271849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9072180" y="2878578"/>
            <a:ext cx="457200" cy="210064"/>
          </a:xfrm>
          <a:custGeom>
            <a:avLst/>
            <a:gdLst>
              <a:gd name="connsiteX0" fmla="*/ 0 w 457200"/>
              <a:gd name="connsiteY0" fmla="*/ 210064 h 210064"/>
              <a:gd name="connsiteX1" fmla="*/ 172995 w 457200"/>
              <a:gd name="connsiteY1" fmla="*/ 111210 h 210064"/>
              <a:gd name="connsiteX2" fmla="*/ 234779 w 457200"/>
              <a:gd name="connsiteY2" fmla="*/ 61783 h 210064"/>
              <a:gd name="connsiteX3" fmla="*/ 457200 w 457200"/>
              <a:gd name="connsiteY3" fmla="*/ 0 h 21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10064">
                <a:moveTo>
                  <a:pt x="0" y="210064"/>
                </a:moveTo>
                <a:cubicBezTo>
                  <a:pt x="66932" y="172993"/>
                  <a:pt x="133865" y="135923"/>
                  <a:pt x="172995" y="111210"/>
                </a:cubicBezTo>
                <a:cubicBezTo>
                  <a:pt x="212125" y="86497"/>
                  <a:pt x="187412" y="80318"/>
                  <a:pt x="234779" y="61783"/>
                </a:cubicBezTo>
                <a:cubicBezTo>
                  <a:pt x="282146" y="43248"/>
                  <a:pt x="369673" y="21624"/>
                  <a:pt x="457200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9602906" y="2691456"/>
            <a:ext cx="241093" cy="168748"/>
          </a:xfrm>
          <a:custGeom>
            <a:avLst/>
            <a:gdLst>
              <a:gd name="connsiteX0" fmla="*/ 0 w 271849"/>
              <a:gd name="connsiteY0" fmla="*/ 172995 h 172995"/>
              <a:gd name="connsiteX1" fmla="*/ 210065 w 271849"/>
              <a:gd name="connsiteY1" fmla="*/ 49427 h 172995"/>
              <a:gd name="connsiteX2" fmla="*/ 271849 w 271849"/>
              <a:gd name="connsiteY2" fmla="*/ 0 h 172995"/>
              <a:gd name="connsiteX0" fmla="*/ 0 w 304367"/>
              <a:gd name="connsiteY0" fmla="*/ 150086 h 150086"/>
              <a:gd name="connsiteX1" fmla="*/ 210065 w 304367"/>
              <a:gd name="connsiteY1" fmla="*/ 26518 h 150086"/>
              <a:gd name="connsiteX2" fmla="*/ 304367 w 304367"/>
              <a:gd name="connsiteY2" fmla="*/ 0 h 150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367" h="150086">
                <a:moveTo>
                  <a:pt x="0" y="150086"/>
                </a:moveTo>
                <a:cubicBezTo>
                  <a:pt x="82378" y="102718"/>
                  <a:pt x="164757" y="55350"/>
                  <a:pt x="210065" y="26518"/>
                </a:cubicBezTo>
                <a:cubicBezTo>
                  <a:pt x="255373" y="-2315"/>
                  <a:pt x="296129" y="10297"/>
                  <a:pt x="304367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9898264" y="2498747"/>
            <a:ext cx="262866" cy="194506"/>
          </a:xfrm>
          <a:custGeom>
            <a:avLst/>
            <a:gdLst>
              <a:gd name="connsiteX0" fmla="*/ 0 w 271849"/>
              <a:gd name="connsiteY0" fmla="*/ 172995 h 172995"/>
              <a:gd name="connsiteX1" fmla="*/ 210065 w 271849"/>
              <a:gd name="connsiteY1" fmla="*/ 49427 h 172995"/>
              <a:gd name="connsiteX2" fmla="*/ 271849 w 271849"/>
              <a:gd name="connsiteY2" fmla="*/ 0 h 172995"/>
              <a:gd name="connsiteX0" fmla="*/ 0 w 271849"/>
              <a:gd name="connsiteY0" fmla="*/ 172995 h 172995"/>
              <a:gd name="connsiteX1" fmla="*/ 147666 w 271849"/>
              <a:gd name="connsiteY1" fmla="*/ 49427 h 172995"/>
              <a:gd name="connsiteX2" fmla="*/ 271849 w 271849"/>
              <a:gd name="connsiteY2" fmla="*/ 0 h 17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1849" h="172995">
                <a:moveTo>
                  <a:pt x="0" y="172995"/>
                </a:moveTo>
                <a:cubicBezTo>
                  <a:pt x="82378" y="125627"/>
                  <a:pt x="102358" y="78259"/>
                  <a:pt x="147666" y="49427"/>
                </a:cubicBezTo>
                <a:cubicBezTo>
                  <a:pt x="192974" y="20594"/>
                  <a:pt x="263611" y="10297"/>
                  <a:pt x="271849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 rot="1125528">
            <a:off x="9978237" y="2673154"/>
            <a:ext cx="717930" cy="104520"/>
          </a:xfrm>
          <a:custGeom>
            <a:avLst/>
            <a:gdLst>
              <a:gd name="connsiteX0" fmla="*/ 0 w 383059"/>
              <a:gd name="connsiteY0" fmla="*/ 24923 h 37280"/>
              <a:gd name="connsiteX1" fmla="*/ 185351 w 383059"/>
              <a:gd name="connsiteY1" fmla="*/ 210 h 37280"/>
              <a:gd name="connsiteX2" fmla="*/ 383059 w 383059"/>
              <a:gd name="connsiteY2" fmla="*/ 37280 h 37280"/>
              <a:gd name="connsiteX0" fmla="*/ 0 w 429133"/>
              <a:gd name="connsiteY0" fmla="*/ 24923 h 24923"/>
              <a:gd name="connsiteX1" fmla="*/ 185351 w 429133"/>
              <a:gd name="connsiteY1" fmla="*/ 210 h 24923"/>
              <a:gd name="connsiteX2" fmla="*/ 429133 w 429133"/>
              <a:gd name="connsiteY2" fmla="*/ 24551 h 2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9133" h="24923">
                <a:moveTo>
                  <a:pt x="0" y="24923"/>
                </a:moveTo>
                <a:cubicBezTo>
                  <a:pt x="60754" y="11537"/>
                  <a:pt x="121508" y="-1849"/>
                  <a:pt x="185351" y="210"/>
                </a:cubicBezTo>
                <a:cubicBezTo>
                  <a:pt x="249194" y="2269"/>
                  <a:pt x="362200" y="7045"/>
                  <a:pt x="429133" y="24551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 rot="18123703">
            <a:off x="9680083" y="2256705"/>
            <a:ext cx="272805" cy="406097"/>
          </a:xfrm>
          <a:custGeom>
            <a:avLst/>
            <a:gdLst>
              <a:gd name="connsiteX0" fmla="*/ 0 w 51427"/>
              <a:gd name="connsiteY0" fmla="*/ 370702 h 370702"/>
              <a:gd name="connsiteX1" fmla="*/ 49427 w 51427"/>
              <a:gd name="connsiteY1" fmla="*/ 135924 h 370702"/>
              <a:gd name="connsiteX2" fmla="*/ 37070 w 51427"/>
              <a:gd name="connsiteY2" fmla="*/ 0 h 370702"/>
              <a:gd name="connsiteX0" fmla="*/ 0 w 40721"/>
              <a:gd name="connsiteY0" fmla="*/ 333908 h 333908"/>
              <a:gd name="connsiteX1" fmla="*/ 39387 w 40721"/>
              <a:gd name="connsiteY1" fmla="*/ 135924 h 333908"/>
              <a:gd name="connsiteX2" fmla="*/ 27030 w 40721"/>
              <a:gd name="connsiteY2" fmla="*/ 0 h 333908"/>
              <a:gd name="connsiteX0" fmla="*/ 0 w 39391"/>
              <a:gd name="connsiteY0" fmla="*/ 440478 h 440478"/>
              <a:gd name="connsiteX1" fmla="*/ 39387 w 39391"/>
              <a:gd name="connsiteY1" fmla="*/ 242494 h 440478"/>
              <a:gd name="connsiteX2" fmla="*/ 2571 w 39391"/>
              <a:gd name="connsiteY2" fmla="*/ 0 h 440478"/>
              <a:gd name="connsiteX0" fmla="*/ 0 w 39472"/>
              <a:gd name="connsiteY0" fmla="*/ 517288 h 517288"/>
              <a:gd name="connsiteX1" fmla="*/ 39387 w 39472"/>
              <a:gd name="connsiteY1" fmla="*/ 319304 h 517288"/>
              <a:gd name="connsiteX2" fmla="*/ 9764 w 39472"/>
              <a:gd name="connsiteY2" fmla="*/ 0 h 51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472" h="517288">
                <a:moveTo>
                  <a:pt x="0" y="517288"/>
                </a:moveTo>
                <a:cubicBezTo>
                  <a:pt x="21624" y="430791"/>
                  <a:pt x="37760" y="405519"/>
                  <a:pt x="39387" y="319304"/>
                </a:cubicBezTo>
                <a:cubicBezTo>
                  <a:pt x="41014" y="233089"/>
                  <a:pt x="19031" y="37070"/>
                  <a:pt x="9764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10237642" y="2308736"/>
            <a:ext cx="210065" cy="130600"/>
          </a:xfrm>
          <a:custGeom>
            <a:avLst/>
            <a:gdLst>
              <a:gd name="connsiteX0" fmla="*/ 0 w 271849"/>
              <a:gd name="connsiteY0" fmla="*/ 172995 h 172995"/>
              <a:gd name="connsiteX1" fmla="*/ 210065 w 271849"/>
              <a:gd name="connsiteY1" fmla="*/ 49427 h 172995"/>
              <a:gd name="connsiteX2" fmla="*/ 271849 w 271849"/>
              <a:gd name="connsiteY2" fmla="*/ 0 h 172995"/>
              <a:gd name="connsiteX0" fmla="*/ 0 w 271849"/>
              <a:gd name="connsiteY0" fmla="*/ 172995 h 172995"/>
              <a:gd name="connsiteX1" fmla="*/ 147666 w 271849"/>
              <a:gd name="connsiteY1" fmla="*/ 49427 h 172995"/>
              <a:gd name="connsiteX2" fmla="*/ 271849 w 271849"/>
              <a:gd name="connsiteY2" fmla="*/ 0 h 17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1849" h="172995">
                <a:moveTo>
                  <a:pt x="0" y="172995"/>
                </a:moveTo>
                <a:cubicBezTo>
                  <a:pt x="82378" y="125627"/>
                  <a:pt x="102358" y="78259"/>
                  <a:pt x="147666" y="49427"/>
                </a:cubicBezTo>
                <a:cubicBezTo>
                  <a:pt x="192974" y="20594"/>
                  <a:pt x="263611" y="10297"/>
                  <a:pt x="271849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10567795" y="2152378"/>
            <a:ext cx="210065" cy="130600"/>
          </a:xfrm>
          <a:custGeom>
            <a:avLst/>
            <a:gdLst>
              <a:gd name="connsiteX0" fmla="*/ 0 w 271849"/>
              <a:gd name="connsiteY0" fmla="*/ 172995 h 172995"/>
              <a:gd name="connsiteX1" fmla="*/ 210065 w 271849"/>
              <a:gd name="connsiteY1" fmla="*/ 49427 h 172995"/>
              <a:gd name="connsiteX2" fmla="*/ 271849 w 271849"/>
              <a:gd name="connsiteY2" fmla="*/ 0 h 172995"/>
              <a:gd name="connsiteX0" fmla="*/ 0 w 271849"/>
              <a:gd name="connsiteY0" fmla="*/ 172995 h 172995"/>
              <a:gd name="connsiteX1" fmla="*/ 147666 w 271849"/>
              <a:gd name="connsiteY1" fmla="*/ 49427 h 172995"/>
              <a:gd name="connsiteX2" fmla="*/ 271849 w 271849"/>
              <a:gd name="connsiteY2" fmla="*/ 0 h 17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1849" h="172995">
                <a:moveTo>
                  <a:pt x="0" y="172995"/>
                </a:moveTo>
                <a:cubicBezTo>
                  <a:pt x="82378" y="125627"/>
                  <a:pt x="102358" y="78259"/>
                  <a:pt x="147666" y="49427"/>
                </a:cubicBezTo>
                <a:cubicBezTo>
                  <a:pt x="192974" y="20594"/>
                  <a:pt x="263611" y="10297"/>
                  <a:pt x="271849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10921964" y="1938550"/>
            <a:ext cx="215335" cy="194506"/>
          </a:xfrm>
          <a:custGeom>
            <a:avLst/>
            <a:gdLst>
              <a:gd name="connsiteX0" fmla="*/ 0 w 271849"/>
              <a:gd name="connsiteY0" fmla="*/ 172995 h 172995"/>
              <a:gd name="connsiteX1" fmla="*/ 210065 w 271849"/>
              <a:gd name="connsiteY1" fmla="*/ 49427 h 172995"/>
              <a:gd name="connsiteX2" fmla="*/ 271849 w 271849"/>
              <a:gd name="connsiteY2" fmla="*/ 0 h 17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1849" h="172995">
                <a:moveTo>
                  <a:pt x="0" y="172995"/>
                </a:moveTo>
                <a:cubicBezTo>
                  <a:pt x="82378" y="125627"/>
                  <a:pt x="164757" y="78259"/>
                  <a:pt x="210065" y="49427"/>
                </a:cubicBezTo>
                <a:cubicBezTo>
                  <a:pt x="255373" y="20594"/>
                  <a:pt x="263611" y="10297"/>
                  <a:pt x="271849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 rot="2256578">
            <a:off x="10558609" y="2891343"/>
            <a:ext cx="167663" cy="288168"/>
          </a:xfrm>
          <a:custGeom>
            <a:avLst/>
            <a:gdLst>
              <a:gd name="connsiteX0" fmla="*/ 0 w 383059"/>
              <a:gd name="connsiteY0" fmla="*/ 24923 h 37280"/>
              <a:gd name="connsiteX1" fmla="*/ 185351 w 383059"/>
              <a:gd name="connsiteY1" fmla="*/ 210 h 37280"/>
              <a:gd name="connsiteX2" fmla="*/ 383059 w 383059"/>
              <a:gd name="connsiteY2" fmla="*/ 37280 h 37280"/>
              <a:gd name="connsiteX0" fmla="*/ 0 w 383059"/>
              <a:gd name="connsiteY0" fmla="*/ 9519 h 21876"/>
              <a:gd name="connsiteX1" fmla="*/ 200829 w 383059"/>
              <a:gd name="connsiteY1" fmla="*/ 2205 h 21876"/>
              <a:gd name="connsiteX2" fmla="*/ 383059 w 383059"/>
              <a:gd name="connsiteY2" fmla="*/ 21876 h 21876"/>
              <a:gd name="connsiteX0" fmla="*/ 0 w 429496"/>
              <a:gd name="connsiteY0" fmla="*/ 4771 h 34527"/>
              <a:gd name="connsiteX1" fmla="*/ 247266 w 429496"/>
              <a:gd name="connsiteY1" fmla="*/ 14856 h 34527"/>
              <a:gd name="connsiteX2" fmla="*/ 429496 w 429496"/>
              <a:gd name="connsiteY2" fmla="*/ 34527 h 34527"/>
              <a:gd name="connsiteX0" fmla="*/ 0 w 429496"/>
              <a:gd name="connsiteY0" fmla="*/ 7905 h 37661"/>
              <a:gd name="connsiteX1" fmla="*/ 333458 w 429496"/>
              <a:gd name="connsiteY1" fmla="*/ 6075 h 37661"/>
              <a:gd name="connsiteX2" fmla="*/ 429496 w 429496"/>
              <a:gd name="connsiteY2" fmla="*/ 37661 h 37661"/>
              <a:gd name="connsiteX0" fmla="*/ -1 w 232788"/>
              <a:gd name="connsiteY0" fmla="*/ 3666 h 54028"/>
              <a:gd name="connsiteX1" fmla="*/ 136750 w 232788"/>
              <a:gd name="connsiteY1" fmla="*/ 22442 h 54028"/>
              <a:gd name="connsiteX2" fmla="*/ 232788 w 232788"/>
              <a:gd name="connsiteY2" fmla="*/ 54028 h 54028"/>
              <a:gd name="connsiteX0" fmla="*/ 0 w 259454"/>
              <a:gd name="connsiteY0" fmla="*/ 4961 h 45522"/>
              <a:gd name="connsiteX1" fmla="*/ 163416 w 259454"/>
              <a:gd name="connsiteY1" fmla="*/ 13936 h 45522"/>
              <a:gd name="connsiteX2" fmla="*/ 259454 w 259454"/>
              <a:gd name="connsiteY2" fmla="*/ 45522 h 45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454" h="45522">
                <a:moveTo>
                  <a:pt x="0" y="4961"/>
                </a:moveTo>
                <a:cubicBezTo>
                  <a:pt x="60754" y="-8425"/>
                  <a:pt x="91833" y="8977"/>
                  <a:pt x="163416" y="13936"/>
                </a:cubicBezTo>
                <a:cubicBezTo>
                  <a:pt x="234999" y="18895"/>
                  <a:pt x="192521" y="28016"/>
                  <a:pt x="259454" y="45522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 rot="6603632">
            <a:off x="10335939" y="3304424"/>
            <a:ext cx="411522" cy="93984"/>
          </a:xfrm>
          <a:custGeom>
            <a:avLst/>
            <a:gdLst>
              <a:gd name="connsiteX0" fmla="*/ 0 w 383059"/>
              <a:gd name="connsiteY0" fmla="*/ 24923 h 37280"/>
              <a:gd name="connsiteX1" fmla="*/ 185351 w 383059"/>
              <a:gd name="connsiteY1" fmla="*/ 210 h 37280"/>
              <a:gd name="connsiteX2" fmla="*/ 383059 w 383059"/>
              <a:gd name="connsiteY2" fmla="*/ 37280 h 37280"/>
              <a:gd name="connsiteX0" fmla="*/ 0 w 383059"/>
              <a:gd name="connsiteY0" fmla="*/ 6591 h 18948"/>
              <a:gd name="connsiteX1" fmla="*/ 218479 w 383059"/>
              <a:gd name="connsiteY1" fmla="*/ 6071 h 18948"/>
              <a:gd name="connsiteX2" fmla="*/ 383059 w 383059"/>
              <a:gd name="connsiteY2" fmla="*/ 18948 h 18948"/>
              <a:gd name="connsiteX0" fmla="*/ 0 w 440869"/>
              <a:gd name="connsiteY0" fmla="*/ 4455 h 26850"/>
              <a:gd name="connsiteX1" fmla="*/ 276289 w 440869"/>
              <a:gd name="connsiteY1" fmla="*/ 13973 h 26850"/>
              <a:gd name="connsiteX2" fmla="*/ 440869 w 440869"/>
              <a:gd name="connsiteY2" fmla="*/ 26850 h 2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0869" h="26850">
                <a:moveTo>
                  <a:pt x="0" y="4455"/>
                </a:moveTo>
                <a:cubicBezTo>
                  <a:pt x="60754" y="-8931"/>
                  <a:pt x="212446" y="11914"/>
                  <a:pt x="276289" y="13973"/>
                </a:cubicBezTo>
                <a:cubicBezTo>
                  <a:pt x="340132" y="16032"/>
                  <a:pt x="373936" y="9344"/>
                  <a:pt x="440869" y="2685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202895" y="330291"/>
            <a:ext cx="707849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গ্রীনল্যান্ড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স্রোত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উষ্ণ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মহাসাগরীয়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স্রোতের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শাখাটি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আইসল্যান্ডের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পার্শ্বে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বেকে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গ্রীনল্যান্ডের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দক্ষিনে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ফেয়ারওয়েল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অন্তরীপ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অতিক্রম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বেফিন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দ্বীপ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গ্রীনল্যান্ডের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মধ্যবর্তী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ডেভিস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প্রণালীর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সোজা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সাগরে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স্রোতটি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গ্রীনল্যান্ডের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প্রবাহিত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গ্রীনল্যান্ড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স্রোত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7875" y="3130092"/>
            <a:ext cx="707849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5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নিরক্ষীয়</a:t>
            </a:r>
            <a:r>
              <a:rPr lang="en-US" sz="25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স্রোত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নিরক্ষরেখার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উত্তরে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উষ্ণ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স্রোতটি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সোজা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প্রবাহিত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নিরক্ষীয়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স্রোত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ক্যানারি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স্রোতের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বর্ধিত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স্রোতটি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ভারতীয়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দ্বীপপুঞ্জের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বাধাপ্রাপ্ত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হযে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শাখায়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দক্ষিন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দিকের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শাখাটি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ক্যারিবিয়ান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সাগরে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নিরক্ষীয়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স্রোতের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স্রোতের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শাখাটি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প্রবাহিত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উষ্ণ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মহাসাগরীয়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স্রোতের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মিলিত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প্রকৃতপক্ষে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নিরক্ষীয়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স্রোতের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শাখাই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উষ্ণ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উপসাগরীয়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স্রোতের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মিলিত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Freeform 38"/>
          <p:cNvSpPr/>
          <p:nvPr/>
        </p:nvSpPr>
        <p:spPr>
          <a:xfrm rot="12498716">
            <a:off x="9193800" y="3578821"/>
            <a:ext cx="357560" cy="130491"/>
          </a:xfrm>
          <a:custGeom>
            <a:avLst/>
            <a:gdLst>
              <a:gd name="connsiteX0" fmla="*/ 0 w 383059"/>
              <a:gd name="connsiteY0" fmla="*/ 24923 h 37280"/>
              <a:gd name="connsiteX1" fmla="*/ 185351 w 383059"/>
              <a:gd name="connsiteY1" fmla="*/ 210 h 37280"/>
              <a:gd name="connsiteX2" fmla="*/ 383059 w 383059"/>
              <a:gd name="connsiteY2" fmla="*/ 37280 h 3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3059" h="37280">
                <a:moveTo>
                  <a:pt x="0" y="24923"/>
                </a:moveTo>
                <a:cubicBezTo>
                  <a:pt x="60754" y="11537"/>
                  <a:pt x="121508" y="-1849"/>
                  <a:pt x="185351" y="210"/>
                </a:cubicBezTo>
                <a:cubicBezTo>
                  <a:pt x="249194" y="2269"/>
                  <a:pt x="316126" y="19774"/>
                  <a:pt x="383059" y="3728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9415000" y="3737657"/>
            <a:ext cx="182774" cy="114866"/>
          </a:xfrm>
          <a:custGeom>
            <a:avLst/>
            <a:gdLst>
              <a:gd name="connsiteX0" fmla="*/ 234779 w 234779"/>
              <a:gd name="connsiteY0" fmla="*/ 0 h 24714"/>
              <a:gd name="connsiteX1" fmla="*/ 61784 w 234779"/>
              <a:gd name="connsiteY1" fmla="*/ 12357 h 24714"/>
              <a:gd name="connsiteX2" fmla="*/ 0 w 234779"/>
              <a:gd name="connsiteY2" fmla="*/ 24714 h 24714"/>
              <a:gd name="connsiteX0" fmla="*/ 182774 w 182774"/>
              <a:gd name="connsiteY0" fmla="*/ 0 h 63350"/>
              <a:gd name="connsiteX1" fmla="*/ 9779 w 182774"/>
              <a:gd name="connsiteY1" fmla="*/ 12357 h 63350"/>
              <a:gd name="connsiteX2" fmla="*/ 51026 w 182774"/>
              <a:gd name="connsiteY2" fmla="*/ 63350 h 63350"/>
              <a:gd name="connsiteX0" fmla="*/ 182774 w 182774"/>
              <a:gd name="connsiteY0" fmla="*/ 0 h 114866"/>
              <a:gd name="connsiteX1" fmla="*/ 9779 w 182774"/>
              <a:gd name="connsiteY1" fmla="*/ 63873 h 114866"/>
              <a:gd name="connsiteX2" fmla="*/ 51026 w 182774"/>
              <a:gd name="connsiteY2" fmla="*/ 114866 h 114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774" h="114866">
                <a:moveTo>
                  <a:pt x="182774" y="0"/>
                </a:moveTo>
                <a:lnTo>
                  <a:pt x="9779" y="63873"/>
                </a:lnTo>
                <a:cubicBezTo>
                  <a:pt x="-29351" y="67992"/>
                  <a:pt x="62353" y="110747"/>
                  <a:pt x="51026" y="114866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 rot="1057055">
            <a:off x="10059285" y="3438075"/>
            <a:ext cx="270101" cy="309321"/>
          </a:xfrm>
          <a:custGeom>
            <a:avLst/>
            <a:gdLst>
              <a:gd name="connsiteX0" fmla="*/ 61784 w 78179"/>
              <a:gd name="connsiteY0" fmla="*/ 0 h 259492"/>
              <a:gd name="connsiteX1" fmla="*/ 74141 w 78179"/>
              <a:gd name="connsiteY1" fmla="*/ 135924 h 259492"/>
              <a:gd name="connsiteX2" fmla="*/ 0 w 78179"/>
              <a:gd name="connsiteY2" fmla="*/ 259492 h 259492"/>
              <a:gd name="connsiteX0" fmla="*/ 61784 w 67858"/>
              <a:gd name="connsiteY0" fmla="*/ 0 h 259492"/>
              <a:gd name="connsiteX1" fmla="*/ 56668 w 67858"/>
              <a:gd name="connsiteY1" fmla="*/ 89194 h 259492"/>
              <a:gd name="connsiteX2" fmla="*/ 0 w 67858"/>
              <a:gd name="connsiteY2" fmla="*/ 259492 h 259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58" h="259492">
                <a:moveTo>
                  <a:pt x="61784" y="0"/>
                </a:moveTo>
                <a:cubicBezTo>
                  <a:pt x="73111" y="46337"/>
                  <a:pt x="66965" y="45945"/>
                  <a:pt x="56668" y="89194"/>
                </a:cubicBezTo>
                <a:cubicBezTo>
                  <a:pt x="46371" y="132443"/>
                  <a:pt x="31922" y="219332"/>
                  <a:pt x="0" y="259492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 rot="8964363">
            <a:off x="9680395" y="3640223"/>
            <a:ext cx="278903" cy="190168"/>
          </a:xfrm>
          <a:custGeom>
            <a:avLst/>
            <a:gdLst>
              <a:gd name="connsiteX0" fmla="*/ 0 w 383059"/>
              <a:gd name="connsiteY0" fmla="*/ 24923 h 37280"/>
              <a:gd name="connsiteX1" fmla="*/ 185351 w 383059"/>
              <a:gd name="connsiteY1" fmla="*/ 210 h 37280"/>
              <a:gd name="connsiteX2" fmla="*/ 383059 w 383059"/>
              <a:gd name="connsiteY2" fmla="*/ 37280 h 37280"/>
              <a:gd name="connsiteX0" fmla="*/ 0 w 333904"/>
              <a:gd name="connsiteY0" fmla="*/ 7276 h 41803"/>
              <a:gd name="connsiteX1" fmla="*/ 136196 w 333904"/>
              <a:gd name="connsiteY1" fmla="*/ 4733 h 41803"/>
              <a:gd name="connsiteX2" fmla="*/ 333904 w 333904"/>
              <a:gd name="connsiteY2" fmla="*/ 41803 h 41803"/>
              <a:gd name="connsiteX0" fmla="*/ 0 w 298793"/>
              <a:gd name="connsiteY0" fmla="*/ 3966 h 54329"/>
              <a:gd name="connsiteX1" fmla="*/ 101085 w 298793"/>
              <a:gd name="connsiteY1" fmla="*/ 17259 h 54329"/>
              <a:gd name="connsiteX2" fmla="*/ 298793 w 298793"/>
              <a:gd name="connsiteY2" fmla="*/ 54329 h 5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8793" h="54329">
                <a:moveTo>
                  <a:pt x="0" y="3966"/>
                </a:moveTo>
                <a:cubicBezTo>
                  <a:pt x="60754" y="-9420"/>
                  <a:pt x="37242" y="15200"/>
                  <a:pt x="101085" y="17259"/>
                </a:cubicBezTo>
                <a:cubicBezTo>
                  <a:pt x="164928" y="19318"/>
                  <a:pt x="231860" y="36823"/>
                  <a:pt x="298793" y="54329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 rot="16383632">
            <a:off x="8908695" y="3231160"/>
            <a:ext cx="447000" cy="99183"/>
          </a:xfrm>
          <a:custGeom>
            <a:avLst/>
            <a:gdLst>
              <a:gd name="connsiteX0" fmla="*/ 0 w 383059"/>
              <a:gd name="connsiteY0" fmla="*/ 24923 h 37280"/>
              <a:gd name="connsiteX1" fmla="*/ 185351 w 383059"/>
              <a:gd name="connsiteY1" fmla="*/ 210 h 37280"/>
              <a:gd name="connsiteX2" fmla="*/ 383059 w 383059"/>
              <a:gd name="connsiteY2" fmla="*/ 37280 h 37280"/>
              <a:gd name="connsiteX0" fmla="*/ 0 w 414361"/>
              <a:gd name="connsiteY0" fmla="*/ 24923 h 24923"/>
              <a:gd name="connsiteX1" fmla="*/ 185351 w 414361"/>
              <a:gd name="connsiteY1" fmla="*/ 210 h 24923"/>
              <a:gd name="connsiteX2" fmla="*/ 414361 w 414361"/>
              <a:gd name="connsiteY2" fmla="*/ 14140 h 2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61" h="24923">
                <a:moveTo>
                  <a:pt x="0" y="24923"/>
                </a:moveTo>
                <a:cubicBezTo>
                  <a:pt x="60754" y="11537"/>
                  <a:pt x="121508" y="-1849"/>
                  <a:pt x="185351" y="210"/>
                </a:cubicBezTo>
                <a:cubicBezTo>
                  <a:pt x="249194" y="2269"/>
                  <a:pt x="347428" y="-3366"/>
                  <a:pt x="414361" y="1414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 rot="12498716">
            <a:off x="9002957" y="1779424"/>
            <a:ext cx="839466" cy="482105"/>
          </a:xfrm>
          <a:custGeom>
            <a:avLst/>
            <a:gdLst>
              <a:gd name="connsiteX0" fmla="*/ 0 w 383059"/>
              <a:gd name="connsiteY0" fmla="*/ 24923 h 37280"/>
              <a:gd name="connsiteX1" fmla="*/ 185351 w 383059"/>
              <a:gd name="connsiteY1" fmla="*/ 210 h 37280"/>
              <a:gd name="connsiteX2" fmla="*/ 383059 w 383059"/>
              <a:gd name="connsiteY2" fmla="*/ 37280 h 37280"/>
              <a:gd name="connsiteX0" fmla="*/ 0 w 391058"/>
              <a:gd name="connsiteY0" fmla="*/ 16272 h 38181"/>
              <a:gd name="connsiteX1" fmla="*/ 193350 w 391058"/>
              <a:gd name="connsiteY1" fmla="*/ 1111 h 38181"/>
              <a:gd name="connsiteX2" fmla="*/ 391058 w 391058"/>
              <a:gd name="connsiteY2" fmla="*/ 38181 h 38181"/>
              <a:gd name="connsiteX0" fmla="*/ 0 w 391058"/>
              <a:gd name="connsiteY0" fmla="*/ 6917 h 28826"/>
              <a:gd name="connsiteX1" fmla="*/ 215339 w 391058"/>
              <a:gd name="connsiteY1" fmla="*/ 6706 h 28826"/>
              <a:gd name="connsiteX2" fmla="*/ 391058 w 391058"/>
              <a:gd name="connsiteY2" fmla="*/ 28826 h 28826"/>
              <a:gd name="connsiteX0" fmla="*/ 0 w 500960"/>
              <a:gd name="connsiteY0" fmla="*/ 8418 h 59809"/>
              <a:gd name="connsiteX1" fmla="*/ 215339 w 500960"/>
              <a:gd name="connsiteY1" fmla="*/ 8207 h 59809"/>
              <a:gd name="connsiteX2" fmla="*/ 500960 w 500960"/>
              <a:gd name="connsiteY2" fmla="*/ 59809 h 5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960" h="59809">
                <a:moveTo>
                  <a:pt x="0" y="8418"/>
                </a:moveTo>
                <a:cubicBezTo>
                  <a:pt x="60754" y="-4968"/>
                  <a:pt x="131846" y="-358"/>
                  <a:pt x="215339" y="8207"/>
                </a:cubicBezTo>
                <a:cubicBezTo>
                  <a:pt x="298832" y="16772"/>
                  <a:pt x="434027" y="42303"/>
                  <a:pt x="500960" y="59809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74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811" y="321833"/>
            <a:ext cx="70784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সুমেরু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স্রোত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মহাসাগর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গ্রীনল্যান্ডের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শীতল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স্রোত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প্রবাহিত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সুমেরু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স্রোত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2895" y="1328321"/>
            <a:ext cx="721832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ল্যাব্রাডর</a:t>
            </a:r>
            <a:r>
              <a:rPr lang="en-US" sz="23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স্রোত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সুমেরু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স্রোত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প্রবাহিত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ল্যাব্রাডর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উপদ্বীপের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মিলিত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মিলিত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শীতল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স্রোত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ল্যাব্রাডর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স্রোত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নিউফাউন্ডল্যান্ডের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শাখায়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উপসাগরের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প্রবাহিত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শাখাটি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উপসাগরীয়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স্রোতের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পার্শ্ব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আমেরিকার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উপকূল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বেয়ে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উষ্ণ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উপসাগরের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উত্তর-পূর্ব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পার্শ্ব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শীতল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ল্যাব্রাডর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স্রোতের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অগ্রসর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স্রোত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প্রবাহিত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স্রোতের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সীমারেখা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সুস্পষ্টভাবে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দৃষ্টিগোচর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স্রোতের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মধ্যবর্তী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সীমারেখাকে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হিমপ্রাচীর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মহাসাগর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ল্যাব্রাডর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স্রোতের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হিমশৈল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ভেসে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উষ্ণ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উপসাগরীয়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স্রোতের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সংস্পর্শে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হিমশৈল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গলে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হিমশৈলের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বাহিত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কাদা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বালি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সমুদ্রতলে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সঞ্চিত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বৃহ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মগ্নচুড়ার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নিউফাউন্ডল্যান্ডের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নিকটবর্তী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গ্রান্ড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ব্যাঙ্ক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এরূপে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1" r="44753"/>
          <a:stretch/>
        </p:blipFill>
        <p:spPr>
          <a:xfrm>
            <a:off x="7788208" y="783498"/>
            <a:ext cx="4288665" cy="593407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9023445" y="5840928"/>
            <a:ext cx="798490" cy="30909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9809056" y="5537915"/>
            <a:ext cx="798490" cy="30909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0549591" y="5254579"/>
            <a:ext cx="798490" cy="30909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11427912" y="5169778"/>
            <a:ext cx="764088" cy="128038"/>
          </a:xfrm>
          <a:custGeom>
            <a:avLst/>
            <a:gdLst>
              <a:gd name="connsiteX0" fmla="*/ 0 w 764088"/>
              <a:gd name="connsiteY0" fmla="*/ 59499 h 114590"/>
              <a:gd name="connsiteX1" fmla="*/ 194154 w 764088"/>
              <a:gd name="connsiteY1" fmla="*/ 112735 h 114590"/>
              <a:gd name="connsiteX2" fmla="*/ 764088 w 764088"/>
              <a:gd name="connsiteY2" fmla="*/ 0 h 114590"/>
              <a:gd name="connsiteX0" fmla="*/ 0 w 764088"/>
              <a:gd name="connsiteY0" fmla="*/ 59499 h 187529"/>
              <a:gd name="connsiteX1" fmla="*/ 367149 w 764088"/>
              <a:gd name="connsiteY1" fmla="*/ 186876 h 187529"/>
              <a:gd name="connsiteX2" fmla="*/ 764088 w 764088"/>
              <a:gd name="connsiteY2" fmla="*/ 0 h 187529"/>
              <a:gd name="connsiteX0" fmla="*/ 0 w 764088"/>
              <a:gd name="connsiteY0" fmla="*/ 0 h 128038"/>
              <a:gd name="connsiteX1" fmla="*/ 367149 w 764088"/>
              <a:gd name="connsiteY1" fmla="*/ 127377 h 128038"/>
              <a:gd name="connsiteX2" fmla="*/ 764088 w 764088"/>
              <a:gd name="connsiteY2" fmla="*/ 39355 h 128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4088" h="128038">
                <a:moveTo>
                  <a:pt x="0" y="0"/>
                </a:moveTo>
                <a:cubicBezTo>
                  <a:pt x="33403" y="31576"/>
                  <a:pt x="239801" y="120818"/>
                  <a:pt x="367149" y="127377"/>
                </a:cubicBezTo>
                <a:cubicBezTo>
                  <a:pt x="494497" y="133936"/>
                  <a:pt x="542795" y="90764"/>
                  <a:pt x="764088" y="39355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1333967" y="4615752"/>
            <a:ext cx="144979" cy="645006"/>
          </a:xfrm>
          <a:custGeom>
            <a:avLst/>
            <a:gdLst>
              <a:gd name="connsiteX0" fmla="*/ 0 w 144979"/>
              <a:gd name="connsiteY0" fmla="*/ 710852 h 710852"/>
              <a:gd name="connsiteX1" fmla="*/ 109603 w 144979"/>
              <a:gd name="connsiteY1" fmla="*/ 616907 h 710852"/>
              <a:gd name="connsiteX2" fmla="*/ 137786 w 144979"/>
              <a:gd name="connsiteY2" fmla="*/ 544882 h 710852"/>
              <a:gd name="connsiteX3" fmla="*/ 144049 w 144979"/>
              <a:gd name="connsiteY3" fmla="*/ 438411 h 710852"/>
              <a:gd name="connsiteX4" fmla="*/ 122129 w 144979"/>
              <a:gd name="connsiteY4" fmla="*/ 319414 h 710852"/>
              <a:gd name="connsiteX5" fmla="*/ 103340 w 144979"/>
              <a:gd name="connsiteY5" fmla="*/ 222337 h 710852"/>
              <a:gd name="connsiteX6" fmla="*/ 87682 w 144979"/>
              <a:gd name="connsiteY6" fmla="*/ 134655 h 710852"/>
              <a:gd name="connsiteX7" fmla="*/ 97077 w 144979"/>
              <a:gd name="connsiteY7" fmla="*/ 0 h 710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979" h="710852">
                <a:moveTo>
                  <a:pt x="0" y="710852"/>
                </a:moveTo>
                <a:cubicBezTo>
                  <a:pt x="43319" y="677710"/>
                  <a:pt x="86639" y="644569"/>
                  <a:pt x="109603" y="616907"/>
                </a:cubicBezTo>
                <a:cubicBezTo>
                  <a:pt x="132567" y="589245"/>
                  <a:pt x="132045" y="574631"/>
                  <a:pt x="137786" y="544882"/>
                </a:cubicBezTo>
                <a:cubicBezTo>
                  <a:pt x="143527" y="515133"/>
                  <a:pt x="146658" y="475989"/>
                  <a:pt x="144049" y="438411"/>
                </a:cubicBezTo>
                <a:cubicBezTo>
                  <a:pt x="141440" y="400833"/>
                  <a:pt x="128914" y="355426"/>
                  <a:pt x="122129" y="319414"/>
                </a:cubicBezTo>
                <a:cubicBezTo>
                  <a:pt x="115344" y="283402"/>
                  <a:pt x="109081" y="253130"/>
                  <a:pt x="103340" y="222337"/>
                </a:cubicBezTo>
                <a:cubicBezTo>
                  <a:pt x="97599" y="191544"/>
                  <a:pt x="88726" y="171711"/>
                  <a:pt x="87682" y="134655"/>
                </a:cubicBezTo>
                <a:cubicBezTo>
                  <a:pt x="86638" y="97599"/>
                  <a:pt x="91857" y="48799"/>
                  <a:pt x="97077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1162379" y="4356116"/>
            <a:ext cx="265533" cy="219292"/>
          </a:xfrm>
          <a:custGeom>
            <a:avLst/>
            <a:gdLst>
              <a:gd name="connsiteX0" fmla="*/ 416491 w 416491"/>
              <a:gd name="connsiteY0" fmla="*/ 150951 h 150951"/>
              <a:gd name="connsiteX1" fmla="*/ 369518 w 416491"/>
              <a:gd name="connsiteY1" fmla="*/ 25691 h 150951"/>
              <a:gd name="connsiteX2" fmla="*/ 250521 w 416491"/>
              <a:gd name="connsiteY2" fmla="*/ 639 h 150951"/>
              <a:gd name="connsiteX3" fmla="*/ 0 w 416491"/>
              <a:gd name="connsiteY3" fmla="*/ 6902 h 150951"/>
              <a:gd name="connsiteX4" fmla="*/ 0 w 416491"/>
              <a:gd name="connsiteY4" fmla="*/ 6902 h 15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491" h="150951">
                <a:moveTo>
                  <a:pt x="416491" y="150951"/>
                </a:moveTo>
                <a:cubicBezTo>
                  <a:pt x="406835" y="100847"/>
                  <a:pt x="397180" y="50743"/>
                  <a:pt x="369518" y="25691"/>
                </a:cubicBezTo>
                <a:cubicBezTo>
                  <a:pt x="341856" y="639"/>
                  <a:pt x="312107" y="3770"/>
                  <a:pt x="250521" y="639"/>
                </a:cubicBezTo>
                <a:cubicBezTo>
                  <a:pt x="188935" y="-2493"/>
                  <a:pt x="0" y="6902"/>
                  <a:pt x="0" y="6902"/>
                </a:cubicBezTo>
                <a:lnTo>
                  <a:pt x="0" y="6902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0766259" y="4363851"/>
            <a:ext cx="302559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0372787" y="4369559"/>
            <a:ext cx="302559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10093904" y="4370575"/>
            <a:ext cx="248771" cy="134470"/>
          </a:xfrm>
          <a:custGeom>
            <a:avLst/>
            <a:gdLst>
              <a:gd name="connsiteX0" fmla="*/ 248771 w 248771"/>
              <a:gd name="connsiteY0" fmla="*/ 0 h 87406"/>
              <a:gd name="connsiteX1" fmla="*/ 53788 w 248771"/>
              <a:gd name="connsiteY1" fmla="*/ 26894 h 87406"/>
              <a:gd name="connsiteX2" fmla="*/ 0 w 248771"/>
              <a:gd name="connsiteY2" fmla="*/ 87406 h 87406"/>
              <a:gd name="connsiteX3" fmla="*/ 0 w 248771"/>
              <a:gd name="connsiteY3" fmla="*/ 87406 h 87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771" h="87406">
                <a:moveTo>
                  <a:pt x="248771" y="0"/>
                </a:moveTo>
                <a:cubicBezTo>
                  <a:pt x="172010" y="6163"/>
                  <a:pt x="95250" y="12326"/>
                  <a:pt x="53788" y="26894"/>
                </a:cubicBezTo>
                <a:cubicBezTo>
                  <a:pt x="12326" y="41462"/>
                  <a:pt x="0" y="87406"/>
                  <a:pt x="0" y="87406"/>
                </a:cubicBezTo>
                <a:lnTo>
                  <a:pt x="0" y="87406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0053928" y="4182498"/>
            <a:ext cx="197708" cy="185351"/>
          </a:xfrm>
          <a:custGeom>
            <a:avLst/>
            <a:gdLst>
              <a:gd name="connsiteX0" fmla="*/ 197708 w 197708"/>
              <a:gd name="connsiteY0" fmla="*/ 185351 h 185351"/>
              <a:gd name="connsiteX1" fmla="*/ 61784 w 197708"/>
              <a:gd name="connsiteY1" fmla="*/ 135924 h 185351"/>
              <a:gd name="connsiteX2" fmla="*/ 0 w 197708"/>
              <a:gd name="connsiteY2" fmla="*/ 0 h 185351"/>
              <a:gd name="connsiteX3" fmla="*/ 0 w 197708"/>
              <a:gd name="connsiteY3" fmla="*/ 0 h 18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708" h="185351">
                <a:moveTo>
                  <a:pt x="197708" y="185351"/>
                </a:moveTo>
                <a:cubicBezTo>
                  <a:pt x="146221" y="176083"/>
                  <a:pt x="94735" y="166816"/>
                  <a:pt x="61784" y="135924"/>
                </a:cubicBezTo>
                <a:cubicBezTo>
                  <a:pt x="28833" y="105032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9868146" y="4544824"/>
            <a:ext cx="121024" cy="174812"/>
          </a:xfrm>
          <a:custGeom>
            <a:avLst/>
            <a:gdLst>
              <a:gd name="connsiteX0" fmla="*/ 121024 w 121024"/>
              <a:gd name="connsiteY0" fmla="*/ 0 h 174812"/>
              <a:gd name="connsiteX1" fmla="*/ 0 w 121024"/>
              <a:gd name="connsiteY1" fmla="*/ 174812 h 174812"/>
              <a:gd name="connsiteX2" fmla="*/ 0 w 121024"/>
              <a:gd name="connsiteY2" fmla="*/ 174812 h 17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24" h="174812">
                <a:moveTo>
                  <a:pt x="121024" y="0"/>
                </a:moveTo>
                <a:lnTo>
                  <a:pt x="0" y="174812"/>
                </a:lnTo>
                <a:lnTo>
                  <a:pt x="0" y="174812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9753846" y="4753254"/>
            <a:ext cx="87406" cy="147917"/>
          </a:xfrm>
          <a:custGeom>
            <a:avLst/>
            <a:gdLst>
              <a:gd name="connsiteX0" fmla="*/ 87406 w 87406"/>
              <a:gd name="connsiteY0" fmla="*/ 0 h 147917"/>
              <a:gd name="connsiteX1" fmla="*/ 0 w 87406"/>
              <a:gd name="connsiteY1" fmla="*/ 147917 h 147917"/>
              <a:gd name="connsiteX2" fmla="*/ 0 w 87406"/>
              <a:gd name="connsiteY2" fmla="*/ 147917 h 147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406" h="147917">
                <a:moveTo>
                  <a:pt x="87406" y="0"/>
                </a:moveTo>
                <a:lnTo>
                  <a:pt x="0" y="147917"/>
                </a:lnTo>
                <a:lnTo>
                  <a:pt x="0" y="147917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9323458" y="4934789"/>
            <a:ext cx="363152" cy="611841"/>
          </a:xfrm>
          <a:custGeom>
            <a:avLst/>
            <a:gdLst>
              <a:gd name="connsiteX0" fmla="*/ 336318 w 336318"/>
              <a:gd name="connsiteY0" fmla="*/ 0 h 611841"/>
              <a:gd name="connsiteX1" fmla="*/ 74101 w 336318"/>
              <a:gd name="connsiteY1" fmla="*/ 228600 h 611841"/>
              <a:gd name="connsiteX2" fmla="*/ 142 w 336318"/>
              <a:gd name="connsiteY2" fmla="*/ 430306 h 611841"/>
              <a:gd name="connsiteX3" fmla="*/ 53930 w 336318"/>
              <a:gd name="connsiteY3" fmla="*/ 611841 h 611841"/>
              <a:gd name="connsiteX4" fmla="*/ 53930 w 336318"/>
              <a:gd name="connsiteY4" fmla="*/ 611841 h 611841"/>
              <a:gd name="connsiteX0" fmla="*/ 396770 w 396770"/>
              <a:gd name="connsiteY0" fmla="*/ 0 h 611841"/>
              <a:gd name="connsiteX1" fmla="*/ 134553 w 396770"/>
              <a:gd name="connsiteY1" fmla="*/ 228600 h 611841"/>
              <a:gd name="connsiteX2" fmla="*/ 83 w 396770"/>
              <a:gd name="connsiteY2" fmla="*/ 443753 h 611841"/>
              <a:gd name="connsiteX3" fmla="*/ 114382 w 396770"/>
              <a:gd name="connsiteY3" fmla="*/ 611841 h 611841"/>
              <a:gd name="connsiteX4" fmla="*/ 114382 w 396770"/>
              <a:gd name="connsiteY4" fmla="*/ 611841 h 611841"/>
              <a:gd name="connsiteX0" fmla="*/ 396770 w 396770"/>
              <a:gd name="connsiteY0" fmla="*/ 0 h 611841"/>
              <a:gd name="connsiteX1" fmla="*/ 134553 w 396770"/>
              <a:gd name="connsiteY1" fmla="*/ 188259 h 611841"/>
              <a:gd name="connsiteX2" fmla="*/ 83 w 396770"/>
              <a:gd name="connsiteY2" fmla="*/ 443753 h 611841"/>
              <a:gd name="connsiteX3" fmla="*/ 114382 w 396770"/>
              <a:gd name="connsiteY3" fmla="*/ 611841 h 611841"/>
              <a:gd name="connsiteX4" fmla="*/ 114382 w 396770"/>
              <a:gd name="connsiteY4" fmla="*/ 611841 h 611841"/>
              <a:gd name="connsiteX0" fmla="*/ 363152 w 363152"/>
              <a:gd name="connsiteY0" fmla="*/ 0 h 611841"/>
              <a:gd name="connsiteX1" fmla="*/ 134553 w 363152"/>
              <a:gd name="connsiteY1" fmla="*/ 188259 h 611841"/>
              <a:gd name="connsiteX2" fmla="*/ 83 w 363152"/>
              <a:gd name="connsiteY2" fmla="*/ 443753 h 611841"/>
              <a:gd name="connsiteX3" fmla="*/ 114382 w 363152"/>
              <a:gd name="connsiteY3" fmla="*/ 611841 h 611841"/>
              <a:gd name="connsiteX4" fmla="*/ 114382 w 363152"/>
              <a:gd name="connsiteY4" fmla="*/ 611841 h 611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152" h="611841">
                <a:moveTo>
                  <a:pt x="363152" y="0"/>
                </a:moveTo>
                <a:cubicBezTo>
                  <a:pt x="260058" y="78441"/>
                  <a:pt x="195064" y="114300"/>
                  <a:pt x="134553" y="188259"/>
                </a:cubicBezTo>
                <a:cubicBezTo>
                  <a:pt x="74042" y="262218"/>
                  <a:pt x="3445" y="373156"/>
                  <a:pt x="83" y="443753"/>
                </a:cubicBezTo>
                <a:cubicBezTo>
                  <a:pt x="-3279" y="514350"/>
                  <a:pt x="95332" y="583826"/>
                  <a:pt x="114382" y="611841"/>
                </a:cubicBezTo>
                <a:lnTo>
                  <a:pt x="114382" y="611841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9424394" y="5513961"/>
            <a:ext cx="329452" cy="329453"/>
          </a:xfrm>
          <a:custGeom>
            <a:avLst/>
            <a:gdLst>
              <a:gd name="connsiteX0" fmla="*/ 0 w 316006"/>
              <a:gd name="connsiteY0" fmla="*/ 0 h 295835"/>
              <a:gd name="connsiteX1" fmla="*/ 316006 w 316006"/>
              <a:gd name="connsiteY1" fmla="*/ 295835 h 295835"/>
              <a:gd name="connsiteX2" fmla="*/ 316006 w 316006"/>
              <a:gd name="connsiteY2" fmla="*/ 295835 h 295835"/>
              <a:gd name="connsiteX0" fmla="*/ 0 w 342900"/>
              <a:gd name="connsiteY0" fmla="*/ 0 h 329453"/>
              <a:gd name="connsiteX1" fmla="*/ 342900 w 342900"/>
              <a:gd name="connsiteY1" fmla="*/ 329453 h 329453"/>
              <a:gd name="connsiteX2" fmla="*/ 342900 w 342900"/>
              <a:gd name="connsiteY2" fmla="*/ 329453 h 329453"/>
              <a:gd name="connsiteX0" fmla="*/ 0 w 342900"/>
              <a:gd name="connsiteY0" fmla="*/ 0 h 329453"/>
              <a:gd name="connsiteX1" fmla="*/ 342900 w 342900"/>
              <a:gd name="connsiteY1" fmla="*/ 329453 h 329453"/>
              <a:gd name="connsiteX2" fmla="*/ 342900 w 342900"/>
              <a:gd name="connsiteY2" fmla="*/ 329453 h 329453"/>
              <a:gd name="connsiteX0" fmla="*/ 0 w 309282"/>
              <a:gd name="connsiteY0" fmla="*/ 0 h 329453"/>
              <a:gd name="connsiteX1" fmla="*/ 309282 w 309282"/>
              <a:gd name="connsiteY1" fmla="*/ 329453 h 329453"/>
              <a:gd name="connsiteX2" fmla="*/ 309282 w 309282"/>
              <a:gd name="connsiteY2" fmla="*/ 329453 h 329453"/>
              <a:gd name="connsiteX0" fmla="*/ 0 w 329452"/>
              <a:gd name="connsiteY0" fmla="*/ 0 h 329453"/>
              <a:gd name="connsiteX1" fmla="*/ 329452 w 329452"/>
              <a:gd name="connsiteY1" fmla="*/ 329453 h 329453"/>
              <a:gd name="connsiteX2" fmla="*/ 329452 w 329452"/>
              <a:gd name="connsiteY2" fmla="*/ 329453 h 329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9452" h="329453">
                <a:moveTo>
                  <a:pt x="0" y="0"/>
                </a:moveTo>
                <a:cubicBezTo>
                  <a:pt x="20171" y="150159"/>
                  <a:pt x="274543" y="274544"/>
                  <a:pt x="329452" y="329453"/>
                </a:cubicBezTo>
                <a:lnTo>
                  <a:pt x="329452" y="329453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8891348" y="5655569"/>
            <a:ext cx="185352" cy="506627"/>
          </a:xfrm>
          <a:custGeom>
            <a:avLst/>
            <a:gdLst>
              <a:gd name="connsiteX0" fmla="*/ 0 w 185352"/>
              <a:gd name="connsiteY0" fmla="*/ 506627 h 506627"/>
              <a:gd name="connsiteX1" fmla="*/ 123568 w 185352"/>
              <a:gd name="connsiteY1" fmla="*/ 321275 h 506627"/>
              <a:gd name="connsiteX2" fmla="*/ 98855 w 185352"/>
              <a:gd name="connsiteY2" fmla="*/ 210065 h 506627"/>
              <a:gd name="connsiteX3" fmla="*/ 98855 w 185352"/>
              <a:gd name="connsiteY3" fmla="*/ 74140 h 506627"/>
              <a:gd name="connsiteX4" fmla="*/ 185352 w 185352"/>
              <a:gd name="connsiteY4" fmla="*/ 0 h 506627"/>
              <a:gd name="connsiteX5" fmla="*/ 185352 w 185352"/>
              <a:gd name="connsiteY5" fmla="*/ 0 h 506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352" h="506627">
                <a:moveTo>
                  <a:pt x="0" y="506627"/>
                </a:moveTo>
                <a:cubicBezTo>
                  <a:pt x="53546" y="438664"/>
                  <a:pt x="107092" y="370702"/>
                  <a:pt x="123568" y="321275"/>
                </a:cubicBezTo>
                <a:cubicBezTo>
                  <a:pt x="140044" y="271848"/>
                  <a:pt x="102974" y="251254"/>
                  <a:pt x="98855" y="210065"/>
                </a:cubicBezTo>
                <a:cubicBezTo>
                  <a:pt x="94736" y="168876"/>
                  <a:pt x="84439" y="109151"/>
                  <a:pt x="98855" y="74140"/>
                </a:cubicBezTo>
                <a:cubicBezTo>
                  <a:pt x="113271" y="39129"/>
                  <a:pt x="185352" y="0"/>
                  <a:pt x="185352" y="0"/>
                </a:cubicBezTo>
                <a:lnTo>
                  <a:pt x="185352" y="0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9064343" y="5306293"/>
            <a:ext cx="296562" cy="373989"/>
          </a:xfrm>
          <a:custGeom>
            <a:avLst/>
            <a:gdLst>
              <a:gd name="connsiteX0" fmla="*/ 0 w 296562"/>
              <a:gd name="connsiteY0" fmla="*/ 373989 h 373989"/>
              <a:gd name="connsiteX1" fmla="*/ 86497 w 296562"/>
              <a:gd name="connsiteY1" fmla="*/ 225708 h 373989"/>
              <a:gd name="connsiteX2" fmla="*/ 123567 w 296562"/>
              <a:gd name="connsiteY2" fmla="*/ 114497 h 373989"/>
              <a:gd name="connsiteX3" fmla="*/ 222421 w 296562"/>
              <a:gd name="connsiteY3" fmla="*/ 3286 h 373989"/>
              <a:gd name="connsiteX4" fmla="*/ 296562 w 296562"/>
              <a:gd name="connsiteY4" fmla="*/ 40357 h 373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562" h="373989">
                <a:moveTo>
                  <a:pt x="0" y="373989"/>
                </a:moveTo>
                <a:cubicBezTo>
                  <a:pt x="32951" y="321473"/>
                  <a:pt x="65903" y="268957"/>
                  <a:pt x="86497" y="225708"/>
                </a:cubicBezTo>
                <a:cubicBezTo>
                  <a:pt x="107092" y="182459"/>
                  <a:pt x="100913" y="151567"/>
                  <a:pt x="123567" y="114497"/>
                </a:cubicBezTo>
                <a:cubicBezTo>
                  <a:pt x="146221" y="77427"/>
                  <a:pt x="193589" y="15643"/>
                  <a:pt x="222421" y="3286"/>
                </a:cubicBezTo>
                <a:cubicBezTo>
                  <a:pt x="251253" y="-9071"/>
                  <a:pt x="273907" y="15643"/>
                  <a:pt x="296562" y="40357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8229599" y="6150023"/>
            <a:ext cx="793845" cy="178982"/>
          </a:xfrm>
          <a:custGeom>
            <a:avLst/>
            <a:gdLst>
              <a:gd name="connsiteX0" fmla="*/ 0 w 656823"/>
              <a:gd name="connsiteY0" fmla="*/ 103031 h 146941"/>
              <a:gd name="connsiteX1" fmla="*/ 283335 w 656823"/>
              <a:gd name="connsiteY1" fmla="*/ 141668 h 146941"/>
              <a:gd name="connsiteX2" fmla="*/ 656823 w 656823"/>
              <a:gd name="connsiteY2" fmla="*/ 0 h 146941"/>
              <a:gd name="connsiteX0" fmla="*/ 0 w 754784"/>
              <a:gd name="connsiteY0" fmla="*/ 137253 h 158529"/>
              <a:gd name="connsiteX1" fmla="*/ 381296 w 754784"/>
              <a:gd name="connsiteY1" fmla="*/ 141668 h 158529"/>
              <a:gd name="connsiteX2" fmla="*/ 754784 w 754784"/>
              <a:gd name="connsiteY2" fmla="*/ 0 h 15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784" h="158529">
                <a:moveTo>
                  <a:pt x="0" y="137253"/>
                </a:moveTo>
                <a:cubicBezTo>
                  <a:pt x="86932" y="165157"/>
                  <a:pt x="255499" y="164543"/>
                  <a:pt x="381296" y="141668"/>
                </a:cubicBezTo>
                <a:cubicBezTo>
                  <a:pt x="507093" y="118793"/>
                  <a:pt x="622775" y="62248"/>
                  <a:pt x="754784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9757888" y="4046574"/>
            <a:ext cx="259492" cy="86498"/>
          </a:xfrm>
          <a:custGeom>
            <a:avLst/>
            <a:gdLst>
              <a:gd name="connsiteX0" fmla="*/ 259492 w 259492"/>
              <a:gd name="connsiteY0" fmla="*/ 86498 h 86498"/>
              <a:gd name="connsiteX1" fmla="*/ 61784 w 259492"/>
              <a:gd name="connsiteY1" fmla="*/ 24714 h 86498"/>
              <a:gd name="connsiteX2" fmla="*/ 0 w 259492"/>
              <a:gd name="connsiteY2" fmla="*/ 0 h 86498"/>
              <a:gd name="connsiteX3" fmla="*/ 0 w 259492"/>
              <a:gd name="connsiteY3" fmla="*/ 0 h 8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492" h="86498">
                <a:moveTo>
                  <a:pt x="259492" y="86498"/>
                </a:moveTo>
                <a:lnTo>
                  <a:pt x="61784" y="24714"/>
                </a:lnTo>
                <a:cubicBezTo>
                  <a:pt x="18535" y="10298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9399541" y="3824153"/>
            <a:ext cx="277573" cy="197708"/>
          </a:xfrm>
          <a:custGeom>
            <a:avLst/>
            <a:gdLst>
              <a:gd name="connsiteX0" fmla="*/ 259492 w 259492"/>
              <a:gd name="connsiteY0" fmla="*/ 86498 h 86498"/>
              <a:gd name="connsiteX1" fmla="*/ 61784 w 259492"/>
              <a:gd name="connsiteY1" fmla="*/ 24714 h 86498"/>
              <a:gd name="connsiteX2" fmla="*/ 0 w 259492"/>
              <a:gd name="connsiteY2" fmla="*/ 0 h 86498"/>
              <a:gd name="connsiteX3" fmla="*/ 0 w 259492"/>
              <a:gd name="connsiteY3" fmla="*/ 0 h 86498"/>
              <a:gd name="connsiteX0" fmla="*/ 259492 w 259492"/>
              <a:gd name="connsiteY0" fmla="*/ 86498 h 97906"/>
              <a:gd name="connsiteX1" fmla="*/ 61784 w 259492"/>
              <a:gd name="connsiteY1" fmla="*/ 97906 h 97906"/>
              <a:gd name="connsiteX2" fmla="*/ 0 w 259492"/>
              <a:gd name="connsiteY2" fmla="*/ 0 h 97906"/>
              <a:gd name="connsiteX3" fmla="*/ 0 w 259492"/>
              <a:gd name="connsiteY3" fmla="*/ 0 h 97906"/>
              <a:gd name="connsiteX0" fmla="*/ 259492 w 259492"/>
              <a:gd name="connsiteY0" fmla="*/ 86498 h 86498"/>
              <a:gd name="connsiteX1" fmla="*/ 102548 w 259492"/>
              <a:gd name="connsiteY1" fmla="*/ 77944 h 86498"/>
              <a:gd name="connsiteX2" fmla="*/ 0 w 259492"/>
              <a:gd name="connsiteY2" fmla="*/ 0 h 86498"/>
              <a:gd name="connsiteX3" fmla="*/ 0 w 259492"/>
              <a:gd name="connsiteY3" fmla="*/ 0 h 86498"/>
              <a:gd name="connsiteX0" fmla="*/ 228920 w 228920"/>
              <a:gd name="connsiteY0" fmla="*/ 106460 h 106460"/>
              <a:gd name="connsiteX1" fmla="*/ 102548 w 228920"/>
              <a:gd name="connsiteY1" fmla="*/ 77944 h 106460"/>
              <a:gd name="connsiteX2" fmla="*/ 0 w 228920"/>
              <a:gd name="connsiteY2" fmla="*/ 0 h 106460"/>
              <a:gd name="connsiteX3" fmla="*/ 0 w 228920"/>
              <a:gd name="connsiteY3" fmla="*/ 0 h 10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920" h="106460">
                <a:moveTo>
                  <a:pt x="228920" y="106460"/>
                </a:moveTo>
                <a:cubicBezTo>
                  <a:pt x="186796" y="96955"/>
                  <a:pt x="140701" y="95687"/>
                  <a:pt x="102548" y="77944"/>
                </a:cubicBezTo>
                <a:cubicBezTo>
                  <a:pt x="64395" y="60201"/>
                  <a:pt x="17091" y="12991"/>
                  <a:pt x="0" y="0"/>
                </a:cubicBezTo>
                <a:lnTo>
                  <a:pt x="0" y="0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9092804" y="3704784"/>
            <a:ext cx="259492" cy="86498"/>
          </a:xfrm>
          <a:custGeom>
            <a:avLst/>
            <a:gdLst>
              <a:gd name="connsiteX0" fmla="*/ 259492 w 259492"/>
              <a:gd name="connsiteY0" fmla="*/ 86498 h 86498"/>
              <a:gd name="connsiteX1" fmla="*/ 61784 w 259492"/>
              <a:gd name="connsiteY1" fmla="*/ 24714 h 86498"/>
              <a:gd name="connsiteX2" fmla="*/ 0 w 259492"/>
              <a:gd name="connsiteY2" fmla="*/ 0 h 86498"/>
              <a:gd name="connsiteX3" fmla="*/ 0 w 259492"/>
              <a:gd name="connsiteY3" fmla="*/ 0 h 8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492" h="86498">
                <a:moveTo>
                  <a:pt x="259492" y="86498"/>
                </a:moveTo>
                <a:lnTo>
                  <a:pt x="61784" y="24714"/>
                </a:lnTo>
                <a:cubicBezTo>
                  <a:pt x="18535" y="10298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8483409" y="3673891"/>
            <a:ext cx="593125" cy="69077"/>
          </a:xfrm>
          <a:custGeom>
            <a:avLst/>
            <a:gdLst>
              <a:gd name="connsiteX0" fmla="*/ 259492 w 259492"/>
              <a:gd name="connsiteY0" fmla="*/ 86498 h 86498"/>
              <a:gd name="connsiteX1" fmla="*/ 61784 w 259492"/>
              <a:gd name="connsiteY1" fmla="*/ 24714 h 86498"/>
              <a:gd name="connsiteX2" fmla="*/ 0 w 259492"/>
              <a:gd name="connsiteY2" fmla="*/ 0 h 86498"/>
              <a:gd name="connsiteX3" fmla="*/ 0 w 259492"/>
              <a:gd name="connsiteY3" fmla="*/ 0 h 86498"/>
              <a:gd name="connsiteX0" fmla="*/ 395467 w 395467"/>
              <a:gd name="connsiteY0" fmla="*/ 12357 h 24983"/>
              <a:gd name="connsiteX1" fmla="*/ 61834 w 395467"/>
              <a:gd name="connsiteY1" fmla="*/ 24714 h 24983"/>
              <a:gd name="connsiteX2" fmla="*/ 50 w 395467"/>
              <a:gd name="connsiteY2" fmla="*/ 0 h 24983"/>
              <a:gd name="connsiteX3" fmla="*/ 50 w 395467"/>
              <a:gd name="connsiteY3" fmla="*/ 0 h 24983"/>
              <a:gd name="connsiteX0" fmla="*/ 593125 w 593125"/>
              <a:gd name="connsiteY0" fmla="*/ 12478 h 37192"/>
              <a:gd name="connsiteX1" fmla="*/ 259492 w 593125"/>
              <a:gd name="connsiteY1" fmla="*/ 24835 h 37192"/>
              <a:gd name="connsiteX2" fmla="*/ 197708 w 593125"/>
              <a:gd name="connsiteY2" fmla="*/ 121 h 37192"/>
              <a:gd name="connsiteX3" fmla="*/ 0 w 593125"/>
              <a:gd name="connsiteY3" fmla="*/ 37192 h 37192"/>
              <a:gd name="connsiteX0" fmla="*/ 593125 w 593125"/>
              <a:gd name="connsiteY0" fmla="*/ 13164 h 75000"/>
              <a:gd name="connsiteX1" fmla="*/ 222422 w 593125"/>
              <a:gd name="connsiteY1" fmla="*/ 74948 h 75000"/>
              <a:gd name="connsiteX2" fmla="*/ 197708 w 593125"/>
              <a:gd name="connsiteY2" fmla="*/ 807 h 75000"/>
              <a:gd name="connsiteX3" fmla="*/ 0 w 593125"/>
              <a:gd name="connsiteY3" fmla="*/ 37878 h 75000"/>
              <a:gd name="connsiteX0" fmla="*/ 593125 w 593125"/>
              <a:gd name="connsiteY0" fmla="*/ 0 h 69077"/>
              <a:gd name="connsiteX1" fmla="*/ 222422 w 593125"/>
              <a:gd name="connsiteY1" fmla="*/ 61784 h 69077"/>
              <a:gd name="connsiteX2" fmla="*/ 248868 w 593125"/>
              <a:gd name="connsiteY2" fmla="*/ 63764 h 69077"/>
              <a:gd name="connsiteX3" fmla="*/ 0 w 593125"/>
              <a:gd name="connsiteY3" fmla="*/ 24714 h 69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25" h="69077">
                <a:moveTo>
                  <a:pt x="593125" y="0"/>
                </a:moveTo>
                <a:cubicBezTo>
                  <a:pt x="481914" y="4119"/>
                  <a:pt x="279798" y="51157"/>
                  <a:pt x="222422" y="61784"/>
                </a:cubicBezTo>
                <a:cubicBezTo>
                  <a:pt x="165046" y="72411"/>
                  <a:pt x="285938" y="69942"/>
                  <a:pt x="248868" y="63764"/>
                </a:cubicBezTo>
                <a:cubicBezTo>
                  <a:pt x="211798" y="57586"/>
                  <a:pt x="65903" y="12357"/>
                  <a:pt x="0" y="24714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8168765" y="3405232"/>
            <a:ext cx="277573" cy="197708"/>
          </a:xfrm>
          <a:custGeom>
            <a:avLst/>
            <a:gdLst>
              <a:gd name="connsiteX0" fmla="*/ 259492 w 259492"/>
              <a:gd name="connsiteY0" fmla="*/ 86498 h 86498"/>
              <a:gd name="connsiteX1" fmla="*/ 61784 w 259492"/>
              <a:gd name="connsiteY1" fmla="*/ 24714 h 86498"/>
              <a:gd name="connsiteX2" fmla="*/ 0 w 259492"/>
              <a:gd name="connsiteY2" fmla="*/ 0 h 86498"/>
              <a:gd name="connsiteX3" fmla="*/ 0 w 259492"/>
              <a:gd name="connsiteY3" fmla="*/ 0 h 86498"/>
              <a:gd name="connsiteX0" fmla="*/ 259492 w 259492"/>
              <a:gd name="connsiteY0" fmla="*/ 86498 h 97906"/>
              <a:gd name="connsiteX1" fmla="*/ 61784 w 259492"/>
              <a:gd name="connsiteY1" fmla="*/ 97906 h 97906"/>
              <a:gd name="connsiteX2" fmla="*/ 0 w 259492"/>
              <a:gd name="connsiteY2" fmla="*/ 0 h 97906"/>
              <a:gd name="connsiteX3" fmla="*/ 0 w 259492"/>
              <a:gd name="connsiteY3" fmla="*/ 0 h 97906"/>
              <a:gd name="connsiteX0" fmla="*/ 259492 w 259492"/>
              <a:gd name="connsiteY0" fmla="*/ 86498 h 86498"/>
              <a:gd name="connsiteX1" fmla="*/ 102548 w 259492"/>
              <a:gd name="connsiteY1" fmla="*/ 77944 h 86498"/>
              <a:gd name="connsiteX2" fmla="*/ 0 w 259492"/>
              <a:gd name="connsiteY2" fmla="*/ 0 h 86498"/>
              <a:gd name="connsiteX3" fmla="*/ 0 w 259492"/>
              <a:gd name="connsiteY3" fmla="*/ 0 h 86498"/>
              <a:gd name="connsiteX0" fmla="*/ 228920 w 228920"/>
              <a:gd name="connsiteY0" fmla="*/ 106460 h 106460"/>
              <a:gd name="connsiteX1" fmla="*/ 102548 w 228920"/>
              <a:gd name="connsiteY1" fmla="*/ 77944 h 106460"/>
              <a:gd name="connsiteX2" fmla="*/ 0 w 228920"/>
              <a:gd name="connsiteY2" fmla="*/ 0 h 106460"/>
              <a:gd name="connsiteX3" fmla="*/ 0 w 228920"/>
              <a:gd name="connsiteY3" fmla="*/ 0 h 10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920" h="106460">
                <a:moveTo>
                  <a:pt x="228920" y="106460"/>
                </a:moveTo>
                <a:cubicBezTo>
                  <a:pt x="186796" y="96955"/>
                  <a:pt x="140701" y="95687"/>
                  <a:pt x="102548" y="77944"/>
                </a:cubicBezTo>
                <a:cubicBezTo>
                  <a:pt x="64395" y="60201"/>
                  <a:pt x="17091" y="12991"/>
                  <a:pt x="0" y="0"/>
                </a:cubicBezTo>
                <a:lnTo>
                  <a:pt x="0" y="0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8211205" y="3315444"/>
            <a:ext cx="321275" cy="104878"/>
          </a:xfrm>
          <a:custGeom>
            <a:avLst/>
            <a:gdLst>
              <a:gd name="connsiteX0" fmla="*/ 0 w 321275"/>
              <a:gd name="connsiteY0" fmla="*/ 24713 h 104878"/>
              <a:gd name="connsiteX1" fmla="*/ 98854 w 321275"/>
              <a:gd name="connsiteY1" fmla="*/ 86497 h 104878"/>
              <a:gd name="connsiteX2" fmla="*/ 259491 w 321275"/>
              <a:gd name="connsiteY2" fmla="*/ 98854 h 104878"/>
              <a:gd name="connsiteX3" fmla="*/ 321275 w 321275"/>
              <a:gd name="connsiteY3" fmla="*/ 0 h 104878"/>
              <a:gd name="connsiteX4" fmla="*/ 321275 w 321275"/>
              <a:gd name="connsiteY4" fmla="*/ 0 h 104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275" h="104878">
                <a:moveTo>
                  <a:pt x="0" y="24713"/>
                </a:moveTo>
                <a:cubicBezTo>
                  <a:pt x="27803" y="49426"/>
                  <a:pt x="55606" y="74140"/>
                  <a:pt x="98854" y="86497"/>
                </a:cubicBezTo>
                <a:cubicBezTo>
                  <a:pt x="142102" y="98854"/>
                  <a:pt x="222421" y="113270"/>
                  <a:pt x="259491" y="98854"/>
                </a:cubicBezTo>
                <a:cubicBezTo>
                  <a:pt x="296561" y="84438"/>
                  <a:pt x="321275" y="0"/>
                  <a:pt x="321275" y="0"/>
                </a:cubicBezTo>
                <a:lnTo>
                  <a:pt x="321275" y="0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8705475" y="3130092"/>
            <a:ext cx="271849" cy="172995"/>
          </a:xfrm>
          <a:custGeom>
            <a:avLst/>
            <a:gdLst>
              <a:gd name="connsiteX0" fmla="*/ 0 w 271849"/>
              <a:gd name="connsiteY0" fmla="*/ 172995 h 172995"/>
              <a:gd name="connsiteX1" fmla="*/ 210065 w 271849"/>
              <a:gd name="connsiteY1" fmla="*/ 49427 h 172995"/>
              <a:gd name="connsiteX2" fmla="*/ 271849 w 271849"/>
              <a:gd name="connsiteY2" fmla="*/ 0 h 17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1849" h="172995">
                <a:moveTo>
                  <a:pt x="0" y="172995"/>
                </a:moveTo>
                <a:cubicBezTo>
                  <a:pt x="82378" y="125627"/>
                  <a:pt x="164757" y="78259"/>
                  <a:pt x="210065" y="49427"/>
                </a:cubicBezTo>
                <a:cubicBezTo>
                  <a:pt x="255373" y="20594"/>
                  <a:pt x="263611" y="10297"/>
                  <a:pt x="271849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9072180" y="2878578"/>
            <a:ext cx="457200" cy="210064"/>
          </a:xfrm>
          <a:custGeom>
            <a:avLst/>
            <a:gdLst>
              <a:gd name="connsiteX0" fmla="*/ 0 w 457200"/>
              <a:gd name="connsiteY0" fmla="*/ 210064 h 210064"/>
              <a:gd name="connsiteX1" fmla="*/ 172995 w 457200"/>
              <a:gd name="connsiteY1" fmla="*/ 111210 h 210064"/>
              <a:gd name="connsiteX2" fmla="*/ 234779 w 457200"/>
              <a:gd name="connsiteY2" fmla="*/ 61783 h 210064"/>
              <a:gd name="connsiteX3" fmla="*/ 457200 w 457200"/>
              <a:gd name="connsiteY3" fmla="*/ 0 h 21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10064">
                <a:moveTo>
                  <a:pt x="0" y="210064"/>
                </a:moveTo>
                <a:cubicBezTo>
                  <a:pt x="66932" y="172993"/>
                  <a:pt x="133865" y="135923"/>
                  <a:pt x="172995" y="111210"/>
                </a:cubicBezTo>
                <a:cubicBezTo>
                  <a:pt x="212125" y="86497"/>
                  <a:pt x="187412" y="80318"/>
                  <a:pt x="234779" y="61783"/>
                </a:cubicBezTo>
                <a:cubicBezTo>
                  <a:pt x="282146" y="43248"/>
                  <a:pt x="369673" y="21624"/>
                  <a:pt x="457200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9602906" y="2691456"/>
            <a:ext cx="241093" cy="168748"/>
          </a:xfrm>
          <a:custGeom>
            <a:avLst/>
            <a:gdLst>
              <a:gd name="connsiteX0" fmla="*/ 0 w 271849"/>
              <a:gd name="connsiteY0" fmla="*/ 172995 h 172995"/>
              <a:gd name="connsiteX1" fmla="*/ 210065 w 271849"/>
              <a:gd name="connsiteY1" fmla="*/ 49427 h 172995"/>
              <a:gd name="connsiteX2" fmla="*/ 271849 w 271849"/>
              <a:gd name="connsiteY2" fmla="*/ 0 h 172995"/>
              <a:gd name="connsiteX0" fmla="*/ 0 w 304367"/>
              <a:gd name="connsiteY0" fmla="*/ 150086 h 150086"/>
              <a:gd name="connsiteX1" fmla="*/ 210065 w 304367"/>
              <a:gd name="connsiteY1" fmla="*/ 26518 h 150086"/>
              <a:gd name="connsiteX2" fmla="*/ 304367 w 304367"/>
              <a:gd name="connsiteY2" fmla="*/ 0 h 150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367" h="150086">
                <a:moveTo>
                  <a:pt x="0" y="150086"/>
                </a:moveTo>
                <a:cubicBezTo>
                  <a:pt x="82378" y="102718"/>
                  <a:pt x="164757" y="55350"/>
                  <a:pt x="210065" y="26518"/>
                </a:cubicBezTo>
                <a:cubicBezTo>
                  <a:pt x="255373" y="-2315"/>
                  <a:pt x="296129" y="10297"/>
                  <a:pt x="304367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9898264" y="2498747"/>
            <a:ext cx="262866" cy="194506"/>
          </a:xfrm>
          <a:custGeom>
            <a:avLst/>
            <a:gdLst>
              <a:gd name="connsiteX0" fmla="*/ 0 w 271849"/>
              <a:gd name="connsiteY0" fmla="*/ 172995 h 172995"/>
              <a:gd name="connsiteX1" fmla="*/ 210065 w 271849"/>
              <a:gd name="connsiteY1" fmla="*/ 49427 h 172995"/>
              <a:gd name="connsiteX2" fmla="*/ 271849 w 271849"/>
              <a:gd name="connsiteY2" fmla="*/ 0 h 172995"/>
              <a:gd name="connsiteX0" fmla="*/ 0 w 271849"/>
              <a:gd name="connsiteY0" fmla="*/ 172995 h 172995"/>
              <a:gd name="connsiteX1" fmla="*/ 147666 w 271849"/>
              <a:gd name="connsiteY1" fmla="*/ 49427 h 172995"/>
              <a:gd name="connsiteX2" fmla="*/ 271849 w 271849"/>
              <a:gd name="connsiteY2" fmla="*/ 0 h 17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1849" h="172995">
                <a:moveTo>
                  <a:pt x="0" y="172995"/>
                </a:moveTo>
                <a:cubicBezTo>
                  <a:pt x="82378" y="125627"/>
                  <a:pt x="102358" y="78259"/>
                  <a:pt x="147666" y="49427"/>
                </a:cubicBezTo>
                <a:cubicBezTo>
                  <a:pt x="192974" y="20594"/>
                  <a:pt x="263611" y="10297"/>
                  <a:pt x="271849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 rot="1125528">
            <a:off x="9978237" y="2673154"/>
            <a:ext cx="717930" cy="104520"/>
          </a:xfrm>
          <a:custGeom>
            <a:avLst/>
            <a:gdLst>
              <a:gd name="connsiteX0" fmla="*/ 0 w 383059"/>
              <a:gd name="connsiteY0" fmla="*/ 24923 h 37280"/>
              <a:gd name="connsiteX1" fmla="*/ 185351 w 383059"/>
              <a:gd name="connsiteY1" fmla="*/ 210 h 37280"/>
              <a:gd name="connsiteX2" fmla="*/ 383059 w 383059"/>
              <a:gd name="connsiteY2" fmla="*/ 37280 h 37280"/>
              <a:gd name="connsiteX0" fmla="*/ 0 w 429133"/>
              <a:gd name="connsiteY0" fmla="*/ 24923 h 24923"/>
              <a:gd name="connsiteX1" fmla="*/ 185351 w 429133"/>
              <a:gd name="connsiteY1" fmla="*/ 210 h 24923"/>
              <a:gd name="connsiteX2" fmla="*/ 429133 w 429133"/>
              <a:gd name="connsiteY2" fmla="*/ 24551 h 2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9133" h="24923">
                <a:moveTo>
                  <a:pt x="0" y="24923"/>
                </a:moveTo>
                <a:cubicBezTo>
                  <a:pt x="60754" y="11537"/>
                  <a:pt x="121508" y="-1849"/>
                  <a:pt x="185351" y="210"/>
                </a:cubicBezTo>
                <a:cubicBezTo>
                  <a:pt x="249194" y="2269"/>
                  <a:pt x="362200" y="7045"/>
                  <a:pt x="429133" y="24551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 rot="18123703">
            <a:off x="9667204" y="2243826"/>
            <a:ext cx="272805" cy="406097"/>
          </a:xfrm>
          <a:custGeom>
            <a:avLst/>
            <a:gdLst>
              <a:gd name="connsiteX0" fmla="*/ 0 w 51427"/>
              <a:gd name="connsiteY0" fmla="*/ 370702 h 370702"/>
              <a:gd name="connsiteX1" fmla="*/ 49427 w 51427"/>
              <a:gd name="connsiteY1" fmla="*/ 135924 h 370702"/>
              <a:gd name="connsiteX2" fmla="*/ 37070 w 51427"/>
              <a:gd name="connsiteY2" fmla="*/ 0 h 370702"/>
              <a:gd name="connsiteX0" fmla="*/ 0 w 40721"/>
              <a:gd name="connsiteY0" fmla="*/ 333908 h 333908"/>
              <a:gd name="connsiteX1" fmla="*/ 39387 w 40721"/>
              <a:gd name="connsiteY1" fmla="*/ 135924 h 333908"/>
              <a:gd name="connsiteX2" fmla="*/ 27030 w 40721"/>
              <a:gd name="connsiteY2" fmla="*/ 0 h 333908"/>
              <a:gd name="connsiteX0" fmla="*/ 0 w 39391"/>
              <a:gd name="connsiteY0" fmla="*/ 440478 h 440478"/>
              <a:gd name="connsiteX1" fmla="*/ 39387 w 39391"/>
              <a:gd name="connsiteY1" fmla="*/ 242494 h 440478"/>
              <a:gd name="connsiteX2" fmla="*/ 2571 w 39391"/>
              <a:gd name="connsiteY2" fmla="*/ 0 h 440478"/>
              <a:gd name="connsiteX0" fmla="*/ 0 w 39472"/>
              <a:gd name="connsiteY0" fmla="*/ 517288 h 517288"/>
              <a:gd name="connsiteX1" fmla="*/ 39387 w 39472"/>
              <a:gd name="connsiteY1" fmla="*/ 319304 h 517288"/>
              <a:gd name="connsiteX2" fmla="*/ 9764 w 39472"/>
              <a:gd name="connsiteY2" fmla="*/ 0 h 51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472" h="517288">
                <a:moveTo>
                  <a:pt x="0" y="517288"/>
                </a:moveTo>
                <a:cubicBezTo>
                  <a:pt x="21624" y="430791"/>
                  <a:pt x="37760" y="405519"/>
                  <a:pt x="39387" y="319304"/>
                </a:cubicBezTo>
                <a:cubicBezTo>
                  <a:pt x="41014" y="233089"/>
                  <a:pt x="19031" y="37070"/>
                  <a:pt x="9764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10237642" y="2308736"/>
            <a:ext cx="210065" cy="130600"/>
          </a:xfrm>
          <a:custGeom>
            <a:avLst/>
            <a:gdLst>
              <a:gd name="connsiteX0" fmla="*/ 0 w 271849"/>
              <a:gd name="connsiteY0" fmla="*/ 172995 h 172995"/>
              <a:gd name="connsiteX1" fmla="*/ 210065 w 271849"/>
              <a:gd name="connsiteY1" fmla="*/ 49427 h 172995"/>
              <a:gd name="connsiteX2" fmla="*/ 271849 w 271849"/>
              <a:gd name="connsiteY2" fmla="*/ 0 h 172995"/>
              <a:gd name="connsiteX0" fmla="*/ 0 w 271849"/>
              <a:gd name="connsiteY0" fmla="*/ 172995 h 172995"/>
              <a:gd name="connsiteX1" fmla="*/ 147666 w 271849"/>
              <a:gd name="connsiteY1" fmla="*/ 49427 h 172995"/>
              <a:gd name="connsiteX2" fmla="*/ 271849 w 271849"/>
              <a:gd name="connsiteY2" fmla="*/ 0 h 17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1849" h="172995">
                <a:moveTo>
                  <a:pt x="0" y="172995"/>
                </a:moveTo>
                <a:cubicBezTo>
                  <a:pt x="82378" y="125627"/>
                  <a:pt x="102358" y="78259"/>
                  <a:pt x="147666" y="49427"/>
                </a:cubicBezTo>
                <a:cubicBezTo>
                  <a:pt x="192974" y="20594"/>
                  <a:pt x="263611" y="10297"/>
                  <a:pt x="271849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10567795" y="2152378"/>
            <a:ext cx="210065" cy="130600"/>
          </a:xfrm>
          <a:custGeom>
            <a:avLst/>
            <a:gdLst>
              <a:gd name="connsiteX0" fmla="*/ 0 w 271849"/>
              <a:gd name="connsiteY0" fmla="*/ 172995 h 172995"/>
              <a:gd name="connsiteX1" fmla="*/ 210065 w 271849"/>
              <a:gd name="connsiteY1" fmla="*/ 49427 h 172995"/>
              <a:gd name="connsiteX2" fmla="*/ 271849 w 271849"/>
              <a:gd name="connsiteY2" fmla="*/ 0 h 172995"/>
              <a:gd name="connsiteX0" fmla="*/ 0 w 271849"/>
              <a:gd name="connsiteY0" fmla="*/ 172995 h 172995"/>
              <a:gd name="connsiteX1" fmla="*/ 147666 w 271849"/>
              <a:gd name="connsiteY1" fmla="*/ 49427 h 172995"/>
              <a:gd name="connsiteX2" fmla="*/ 271849 w 271849"/>
              <a:gd name="connsiteY2" fmla="*/ 0 h 17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1849" h="172995">
                <a:moveTo>
                  <a:pt x="0" y="172995"/>
                </a:moveTo>
                <a:cubicBezTo>
                  <a:pt x="82378" y="125627"/>
                  <a:pt x="102358" y="78259"/>
                  <a:pt x="147666" y="49427"/>
                </a:cubicBezTo>
                <a:cubicBezTo>
                  <a:pt x="192974" y="20594"/>
                  <a:pt x="263611" y="10297"/>
                  <a:pt x="271849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10921964" y="1938550"/>
            <a:ext cx="215335" cy="194506"/>
          </a:xfrm>
          <a:custGeom>
            <a:avLst/>
            <a:gdLst>
              <a:gd name="connsiteX0" fmla="*/ 0 w 271849"/>
              <a:gd name="connsiteY0" fmla="*/ 172995 h 172995"/>
              <a:gd name="connsiteX1" fmla="*/ 210065 w 271849"/>
              <a:gd name="connsiteY1" fmla="*/ 49427 h 172995"/>
              <a:gd name="connsiteX2" fmla="*/ 271849 w 271849"/>
              <a:gd name="connsiteY2" fmla="*/ 0 h 17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1849" h="172995">
                <a:moveTo>
                  <a:pt x="0" y="172995"/>
                </a:moveTo>
                <a:cubicBezTo>
                  <a:pt x="82378" y="125627"/>
                  <a:pt x="164757" y="78259"/>
                  <a:pt x="210065" y="49427"/>
                </a:cubicBezTo>
                <a:cubicBezTo>
                  <a:pt x="255373" y="20594"/>
                  <a:pt x="263611" y="10297"/>
                  <a:pt x="271849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 rot="2256578">
            <a:off x="10558609" y="2891343"/>
            <a:ext cx="167663" cy="288168"/>
          </a:xfrm>
          <a:custGeom>
            <a:avLst/>
            <a:gdLst>
              <a:gd name="connsiteX0" fmla="*/ 0 w 383059"/>
              <a:gd name="connsiteY0" fmla="*/ 24923 h 37280"/>
              <a:gd name="connsiteX1" fmla="*/ 185351 w 383059"/>
              <a:gd name="connsiteY1" fmla="*/ 210 h 37280"/>
              <a:gd name="connsiteX2" fmla="*/ 383059 w 383059"/>
              <a:gd name="connsiteY2" fmla="*/ 37280 h 37280"/>
              <a:gd name="connsiteX0" fmla="*/ 0 w 383059"/>
              <a:gd name="connsiteY0" fmla="*/ 9519 h 21876"/>
              <a:gd name="connsiteX1" fmla="*/ 200829 w 383059"/>
              <a:gd name="connsiteY1" fmla="*/ 2205 h 21876"/>
              <a:gd name="connsiteX2" fmla="*/ 383059 w 383059"/>
              <a:gd name="connsiteY2" fmla="*/ 21876 h 21876"/>
              <a:gd name="connsiteX0" fmla="*/ 0 w 429496"/>
              <a:gd name="connsiteY0" fmla="*/ 4771 h 34527"/>
              <a:gd name="connsiteX1" fmla="*/ 247266 w 429496"/>
              <a:gd name="connsiteY1" fmla="*/ 14856 h 34527"/>
              <a:gd name="connsiteX2" fmla="*/ 429496 w 429496"/>
              <a:gd name="connsiteY2" fmla="*/ 34527 h 34527"/>
              <a:gd name="connsiteX0" fmla="*/ 0 w 429496"/>
              <a:gd name="connsiteY0" fmla="*/ 7905 h 37661"/>
              <a:gd name="connsiteX1" fmla="*/ 333458 w 429496"/>
              <a:gd name="connsiteY1" fmla="*/ 6075 h 37661"/>
              <a:gd name="connsiteX2" fmla="*/ 429496 w 429496"/>
              <a:gd name="connsiteY2" fmla="*/ 37661 h 37661"/>
              <a:gd name="connsiteX0" fmla="*/ -1 w 232788"/>
              <a:gd name="connsiteY0" fmla="*/ 3666 h 54028"/>
              <a:gd name="connsiteX1" fmla="*/ 136750 w 232788"/>
              <a:gd name="connsiteY1" fmla="*/ 22442 h 54028"/>
              <a:gd name="connsiteX2" fmla="*/ 232788 w 232788"/>
              <a:gd name="connsiteY2" fmla="*/ 54028 h 54028"/>
              <a:gd name="connsiteX0" fmla="*/ 0 w 259454"/>
              <a:gd name="connsiteY0" fmla="*/ 4961 h 45522"/>
              <a:gd name="connsiteX1" fmla="*/ 163416 w 259454"/>
              <a:gd name="connsiteY1" fmla="*/ 13936 h 45522"/>
              <a:gd name="connsiteX2" fmla="*/ 259454 w 259454"/>
              <a:gd name="connsiteY2" fmla="*/ 45522 h 45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454" h="45522">
                <a:moveTo>
                  <a:pt x="0" y="4961"/>
                </a:moveTo>
                <a:cubicBezTo>
                  <a:pt x="60754" y="-8425"/>
                  <a:pt x="91833" y="8977"/>
                  <a:pt x="163416" y="13936"/>
                </a:cubicBezTo>
                <a:cubicBezTo>
                  <a:pt x="234999" y="18895"/>
                  <a:pt x="192521" y="28016"/>
                  <a:pt x="259454" y="45522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 rot="6603632">
            <a:off x="10335939" y="3304424"/>
            <a:ext cx="411522" cy="93984"/>
          </a:xfrm>
          <a:custGeom>
            <a:avLst/>
            <a:gdLst>
              <a:gd name="connsiteX0" fmla="*/ 0 w 383059"/>
              <a:gd name="connsiteY0" fmla="*/ 24923 h 37280"/>
              <a:gd name="connsiteX1" fmla="*/ 185351 w 383059"/>
              <a:gd name="connsiteY1" fmla="*/ 210 h 37280"/>
              <a:gd name="connsiteX2" fmla="*/ 383059 w 383059"/>
              <a:gd name="connsiteY2" fmla="*/ 37280 h 37280"/>
              <a:gd name="connsiteX0" fmla="*/ 0 w 383059"/>
              <a:gd name="connsiteY0" fmla="*/ 6591 h 18948"/>
              <a:gd name="connsiteX1" fmla="*/ 218479 w 383059"/>
              <a:gd name="connsiteY1" fmla="*/ 6071 h 18948"/>
              <a:gd name="connsiteX2" fmla="*/ 383059 w 383059"/>
              <a:gd name="connsiteY2" fmla="*/ 18948 h 18948"/>
              <a:gd name="connsiteX0" fmla="*/ 0 w 440869"/>
              <a:gd name="connsiteY0" fmla="*/ 4455 h 26850"/>
              <a:gd name="connsiteX1" fmla="*/ 276289 w 440869"/>
              <a:gd name="connsiteY1" fmla="*/ 13973 h 26850"/>
              <a:gd name="connsiteX2" fmla="*/ 440869 w 440869"/>
              <a:gd name="connsiteY2" fmla="*/ 26850 h 2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0869" h="26850">
                <a:moveTo>
                  <a:pt x="0" y="4455"/>
                </a:moveTo>
                <a:cubicBezTo>
                  <a:pt x="60754" y="-8931"/>
                  <a:pt x="212446" y="11914"/>
                  <a:pt x="276289" y="13973"/>
                </a:cubicBezTo>
                <a:cubicBezTo>
                  <a:pt x="340132" y="16032"/>
                  <a:pt x="373936" y="9344"/>
                  <a:pt x="440869" y="2685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 rot="12498716">
            <a:off x="9193800" y="3578821"/>
            <a:ext cx="357560" cy="130491"/>
          </a:xfrm>
          <a:custGeom>
            <a:avLst/>
            <a:gdLst>
              <a:gd name="connsiteX0" fmla="*/ 0 w 383059"/>
              <a:gd name="connsiteY0" fmla="*/ 24923 h 37280"/>
              <a:gd name="connsiteX1" fmla="*/ 185351 w 383059"/>
              <a:gd name="connsiteY1" fmla="*/ 210 h 37280"/>
              <a:gd name="connsiteX2" fmla="*/ 383059 w 383059"/>
              <a:gd name="connsiteY2" fmla="*/ 37280 h 3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3059" h="37280">
                <a:moveTo>
                  <a:pt x="0" y="24923"/>
                </a:moveTo>
                <a:cubicBezTo>
                  <a:pt x="60754" y="11537"/>
                  <a:pt x="121508" y="-1849"/>
                  <a:pt x="185351" y="210"/>
                </a:cubicBezTo>
                <a:cubicBezTo>
                  <a:pt x="249194" y="2269"/>
                  <a:pt x="316126" y="19774"/>
                  <a:pt x="383059" y="3728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9415000" y="3737657"/>
            <a:ext cx="182774" cy="114866"/>
          </a:xfrm>
          <a:custGeom>
            <a:avLst/>
            <a:gdLst>
              <a:gd name="connsiteX0" fmla="*/ 234779 w 234779"/>
              <a:gd name="connsiteY0" fmla="*/ 0 h 24714"/>
              <a:gd name="connsiteX1" fmla="*/ 61784 w 234779"/>
              <a:gd name="connsiteY1" fmla="*/ 12357 h 24714"/>
              <a:gd name="connsiteX2" fmla="*/ 0 w 234779"/>
              <a:gd name="connsiteY2" fmla="*/ 24714 h 24714"/>
              <a:gd name="connsiteX0" fmla="*/ 182774 w 182774"/>
              <a:gd name="connsiteY0" fmla="*/ 0 h 63350"/>
              <a:gd name="connsiteX1" fmla="*/ 9779 w 182774"/>
              <a:gd name="connsiteY1" fmla="*/ 12357 h 63350"/>
              <a:gd name="connsiteX2" fmla="*/ 51026 w 182774"/>
              <a:gd name="connsiteY2" fmla="*/ 63350 h 63350"/>
              <a:gd name="connsiteX0" fmla="*/ 182774 w 182774"/>
              <a:gd name="connsiteY0" fmla="*/ 0 h 114866"/>
              <a:gd name="connsiteX1" fmla="*/ 9779 w 182774"/>
              <a:gd name="connsiteY1" fmla="*/ 63873 h 114866"/>
              <a:gd name="connsiteX2" fmla="*/ 51026 w 182774"/>
              <a:gd name="connsiteY2" fmla="*/ 114866 h 114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774" h="114866">
                <a:moveTo>
                  <a:pt x="182774" y="0"/>
                </a:moveTo>
                <a:lnTo>
                  <a:pt x="9779" y="63873"/>
                </a:lnTo>
                <a:cubicBezTo>
                  <a:pt x="-29351" y="67992"/>
                  <a:pt x="62353" y="110747"/>
                  <a:pt x="51026" y="114866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 rot="1057055">
            <a:off x="10059285" y="3438075"/>
            <a:ext cx="270101" cy="309321"/>
          </a:xfrm>
          <a:custGeom>
            <a:avLst/>
            <a:gdLst>
              <a:gd name="connsiteX0" fmla="*/ 61784 w 78179"/>
              <a:gd name="connsiteY0" fmla="*/ 0 h 259492"/>
              <a:gd name="connsiteX1" fmla="*/ 74141 w 78179"/>
              <a:gd name="connsiteY1" fmla="*/ 135924 h 259492"/>
              <a:gd name="connsiteX2" fmla="*/ 0 w 78179"/>
              <a:gd name="connsiteY2" fmla="*/ 259492 h 259492"/>
              <a:gd name="connsiteX0" fmla="*/ 61784 w 67858"/>
              <a:gd name="connsiteY0" fmla="*/ 0 h 259492"/>
              <a:gd name="connsiteX1" fmla="*/ 56668 w 67858"/>
              <a:gd name="connsiteY1" fmla="*/ 89194 h 259492"/>
              <a:gd name="connsiteX2" fmla="*/ 0 w 67858"/>
              <a:gd name="connsiteY2" fmla="*/ 259492 h 259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58" h="259492">
                <a:moveTo>
                  <a:pt x="61784" y="0"/>
                </a:moveTo>
                <a:cubicBezTo>
                  <a:pt x="73111" y="46337"/>
                  <a:pt x="66965" y="45945"/>
                  <a:pt x="56668" y="89194"/>
                </a:cubicBezTo>
                <a:cubicBezTo>
                  <a:pt x="46371" y="132443"/>
                  <a:pt x="31922" y="219332"/>
                  <a:pt x="0" y="259492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 rot="8964363">
            <a:off x="9680395" y="3640223"/>
            <a:ext cx="278903" cy="190168"/>
          </a:xfrm>
          <a:custGeom>
            <a:avLst/>
            <a:gdLst>
              <a:gd name="connsiteX0" fmla="*/ 0 w 383059"/>
              <a:gd name="connsiteY0" fmla="*/ 24923 h 37280"/>
              <a:gd name="connsiteX1" fmla="*/ 185351 w 383059"/>
              <a:gd name="connsiteY1" fmla="*/ 210 h 37280"/>
              <a:gd name="connsiteX2" fmla="*/ 383059 w 383059"/>
              <a:gd name="connsiteY2" fmla="*/ 37280 h 37280"/>
              <a:gd name="connsiteX0" fmla="*/ 0 w 333904"/>
              <a:gd name="connsiteY0" fmla="*/ 7276 h 41803"/>
              <a:gd name="connsiteX1" fmla="*/ 136196 w 333904"/>
              <a:gd name="connsiteY1" fmla="*/ 4733 h 41803"/>
              <a:gd name="connsiteX2" fmla="*/ 333904 w 333904"/>
              <a:gd name="connsiteY2" fmla="*/ 41803 h 41803"/>
              <a:gd name="connsiteX0" fmla="*/ 0 w 298793"/>
              <a:gd name="connsiteY0" fmla="*/ 3966 h 54329"/>
              <a:gd name="connsiteX1" fmla="*/ 101085 w 298793"/>
              <a:gd name="connsiteY1" fmla="*/ 17259 h 54329"/>
              <a:gd name="connsiteX2" fmla="*/ 298793 w 298793"/>
              <a:gd name="connsiteY2" fmla="*/ 54329 h 5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8793" h="54329">
                <a:moveTo>
                  <a:pt x="0" y="3966"/>
                </a:moveTo>
                <a:cubicBezTo>
                  <a:pt x="60754" y="-9420"/>
                  <a:pt x="37242" y="15200"/>
                  <a:pt x="101085" y="17259"/>
                </a:cubicBezTo>
                <a:cubicBezTo>
                  <a:pt x="164928" y="19318"/>
                  <a:pt x="231860" y="36823"/>
                  <a:pt x="298793" y="54329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 rot="16383632">
            <a:off x="8908695" y="3231160"/>
            <a:ext cx="447000" cy="99183"/>
          </a:xfrm>
          <a:custGeom>
            <a:avLst/>
            <a:gdLst>
              <a:gd name="connsiteX0" fmla="*/ 0 w 383059"/>
              <a:gd name="connsiteY0" fmla="*/ 24923 h 37280"/>
              <a:gd name="connsiteX1" fmla="*/ 185351 w 383059"/>
              <a:gd name="connsiteY1" fmla="*/ 210 h 37280"/>
              <a:gd name="connsiteX2" fmla="*/ 383059 w 383059"/>
              <a:gd name="connsiteY2" fmla="*/ 37280 h 37280"/>
              <a:gd name="connsiteX0" fmla="*/ 0 w 414361"/>
              <a:gd name="connsiteY0" fmla="*/ 24923 h 24923"/>
              <a:gd name="connsiteX1" fmla="*/ 185351 w 414361"/>
              <a:gd name="connsiteY1" fmla="*/ 210 h 24923"/>
              <a:gd name="connsiteX2" fmla="*/ 414361 w 414361"/>
              <a:gd name="connsiteY2" fmla="*/ 14140 h 2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61" h="24923">
                <a:moveTo>
                  <a:pt x="0" y="24923"/>
                </a:moveTo>
                <a:cubicBezTo>
                  <a:pt x="60754" y="11537"/>
                  <a:pt x="121508" y="-1849"/>
                  <a:pt x="185351" y="210"/>
                </a:cubicBezTo>
                <a:cubicBezTo>
                  <a:pt x="249194" y="2269"/>
                  <a:pt x="347428" y="-3366"/>
                  <a:pt x="414361" y="1414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 rot="12498716">
            <a:off x="9002957" y="1779424"/>
            <a:ext cx="839466" cy="482105"/>
          </a:xfrm>
          <a:custGeom>
            <a:avLst/>
            <a:gdLst>
              <a:gd name="connsiteX0" fmla="*/ 0 w 383059"/>
              <a:gd name="connsiteY0" fmla="*/ 24923 h 37280"/>
              <a:gd name="connsiteX1" fmla="*/ 185351 w 383059"/>
              <a:gd name="connsiteY1" fmla="*/ 210 h 37280"/>
              <a:gd name="connsiteX2" fmla="*/ 383059 w 383059"/>
              <a:gd name="connsiteY2" fmla="*/ 37280 h 37280"/>
              <a:gd name="connsiteX0" fmla="*/ 0 w 391058"/>
              <a:gd name="connsiteY0" fmla="*/ 16272 h 38181"/>
              <a:gd name="connsiteX1" fmla="*/ 193350 w 391058"/>
              <a:gd name="connsiteY1" fmla="*/ 1111 h 38181"/>
              <a:gd name="connsiteX2" fmla="*/ 391058 w 391058"/>
              <a:gd name="connsiteY2" fmla="*/ 38181 h 38181"/>
              <a:gd name="connsiteX0" fmla="*/ 0 w 391058"/>
              <a:gd name="connsiteY0" fmla="*/ 6917 h 28826"/>
              <a:gd name="connsiteX1" fmla="*/ 215339 w 391058"/>
              <a:gd name="connsiteY1" fmla="*/ 6706 h 28826"/>
              <a:gd name="connsiteX2" fmla="*/ 391058 w 391058"/>
              <a:gd name="connsiteY2" fmla="*/ 28826 h 28826"/>
              <a:gd name="connsiteX0" fmla="*/ 0 w 500960"/>
              <a:gd name="connsiteY0" fmla="*/ 8418 h 59809"/>
              <a:gd name="connsiteX1" fmla="*/ 215339 w 500960"/>
              <a:gd name="connsiteY1" fmla="*/ 8207 h 59809"/>
              <a:gd name="connsiteX2" fmla="*/ 500960 w 500960"/>
              <a:gd name="connsiteY2" fmla="*/ 59809 h 5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960" h="59809">
                <a:moveTo>
                  <a:pt x="0" y="8418"/>
                </a:moveTo>
                <a:cubicBezTo>
                  <a:pt x="60754" y="-4968"/>
                  <a:pt x="131846" y="-358"/>
                  <a:pt x="215339" y="8207"/>
                </a:cubicBezTo>
                <a:cubicBezTo>
                  <a:pt x="298832" y="16772"/>
                  <a:pt x="434027" y="42303"/>
                  <a:pt x="500960" y="59809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10437510" y="980539"/>
            <a:ext cx="407773" cy="778475"/>
          </a:xfrm>
          <a:custGeom>
            <a:avLst/>
            <a:gdLst>
              <a:gd name="connsiteX0" fmla="*/ 407773 w 407773"/>
              <a:gd name="connsiteY0" fmla="*/ 0 h 778475"/>
              <a:gd name="connsiteX1" fmla="*/ 370702 w 407773"/>
              <a:gd name="connsiteY1" fmla="*/ 321275 h 778475"/>
              <a:gd name="connsiteX2" fmla="*/ 284205 w 407773"/>
              <a:gd name="connsiteY2" fmla="*/ 457200 h 778475"/>
              <a:gd name="connsiteX3" fmla="*/ 160638 w 407773"/>
              <a:gd name="connsiteY3" fmla="*/ 642551 h 778475"/>
              <a:gd name="connsiteX4" fmla="*/ 61784 w 407773"/>
              <a:gd name="connsiteY4" fmla="*/ 741405 h 778475"/>
              <a:gd name="connsiteX5" fmla="*/ 49427 w 407773"/>
              <a:gd name="connsiteY5" fmla="*/ 741405 h 778475"/>
              <a:gd name="connsiteX6" fmla="*/ 0 w 407773"/>
              <a:gd name="connsiteY6" fmla="*/ 778475 h 77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73" h="778475">
                <a:moveTo>
                  <a:pt x="407773" y="0"/>
                </a:moveTo>
                <a:cubicBezTo>
                  <a:pt x="399535" y="122537"/>
                  <a:pt x="391297" y="245075"/>
                  <a:pt x="370702" y="321275"/>
                </a:cubicBezTo>
                <a:cubicBezTo>
                  <a:pt x="350107" y="397475"/>
                  <a:pt x="319216" y="403654"/>
                  <a:pt x="284205" y="457200"/>
                </a:cubicBezTo>
                <a:cubicBezTo>
                  <a:pt x="249194" y="510746"/>
                  <a:pt x="197708" y="595183"/>
                  <a:pt x="160638" y="642551"/>
                </a:cubicBezTo>
                <a:cubicBezTo>
                  <a:pt x="123568" y="689919"/>
                  <a:pt x="80319" y="724929"/>
                  <a:pt x="61784" y="741405"/>
                </a:cubicBezTo>
                <a:cubicBezTo>
                  <a:pt x="43249" y="757881"/>
                  <a:pt x="59724" y="735227"/>
                  <a:pt x="49427" y="741405"/>
                </a:cubicBezTo>
                <a:cubicBezTo>
                  <a:pt x="39130" y="747583"/>
                  <a:pt x="19565" y="763029"/>
                  <a:pt x="0" y="778475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9967953" y="1734301"/>
            <a:ext cx="481914" cy="407773"/>
          </a:xfrm>
          <a:custGeom>
            <a:avLst/>
            <a:gdLst>
              <a:gd name="connsiteX0" fmla="*/ 481914 w 481914"/>
              <a:gd name="connsiteY0" fmla="*/ 0 h 407773"/>
              <a:gd name="connsiteX1" fmla="*/ 308919 w 481914"/>
              <a:gd name="connsiteY1" fmla="*/ 86497 h 407773"/>
              <a:gd name="connsiteX2" fmla="*/ 61784 w 481914"/>
              <a:gd name="connsiteY2" fmla="*/ 222422 h 407773"/>
              <a:gd name="connsiteX3" fmla="*/ 0 w 481914"/>
              <a:gd name="connsiteY3" fmla="*/ 407773 h 407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914" h="407773">
                <a:moveTo>
                  <a:pt x="481914" y="0"/>
                </a:moveTo>
                <a:cubicBezTo>
                  <a:pt x="430427" y="24713"/>
                  <a:pt x="378941" y="49427"/>
                  <a:pt x="308919" y="86497"/>
                </a:cubicBezTo>
                <a:cubicBezTo>
                  <a:pt x="238897" y="123567"/>
                  <a:pt x="113271" y="168876"/>
                  <a:pt x="61784" y="222422"/>
                </a:cubicBezTo>
                <a:cubicBezTo>
                  <a:pt x="10297" y="275968"/>
                  <a:pt x="5148" y="341870"/>
                  <a:pt x="0" y="407773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8695207" y="1450096"/>
            <a:ext cx="451768" cy="741405"/>
          </a:xfrm>
          <a:custGeom>
            <a:avLst/>
            <a:gdLst>
              <a:gd name="connsiteX0" fmla="*/ 0 w 451768"/>
              <a:gd name="connsiteY0" fmla="*/ 0 h 741405"/>
              <a:gd name="connsiteX1" fmla="*/ 432487 w 451768"/>
              <a:gd name="connsiteY1" fmla="*/ 420129 h 741405"/>
              <a:gd name="connsiteX2" fmla="*/ 383060 w 451768"/>
              <a:gd name="connsiteY2" fmla="*/ 556054 h 741405"/>
              <a:gd name="connsiteX3" fmla="*/ 444843 w 451768"/>
              <a:gd name="connsiteY3" fmla="*/ 741405 h 741405"/>
              <a:gd name="connsiteX4" fmla="*/ 444843 w 451768"/>
              <a:gd name="connsiteY4" fmla="*/ 741405 h 741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768" h="741405">
                <a:moveTo>
                  <a:pt x="0" y="0"/>
                </a:moveTo>
                <a:cubicBezTo>
                  <a:pt x="184322" y="163726"/>
                  <a:pt x="368644" y="327453"/>
                  <a:pt x="432487" y="420129"/>
                </a:cubicBezTo>
                <a:cubicBezTo>
                  <a:pt x="496330" y="512805"/>
                  <a:pt x="381001" y="502508"/>
                  <a:pt x="383060" y="556054"/>
                </a:cubicBezTo>
                <a:cubicBezTo>
                  <a:pt x="385119" y="609600"/>
                  <a:pt x="444843" y="741405"/>
                  <a:pt x="444843" y="741405"/>
                </a:cubicBezTo>
                <a:lnTo>
                  <a:pt x="444843" y="741405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9128216" y="2166787"/>
            <a:ext cx="409083" cy="667265"/>
          </a:xfrm>
          <a:custGeom>
            <a:avLst/>
            <a:gdLst>
              <a:gd name="connsiteX0" fmla="*/ 0 w 409083"/>
              <a:gd name="connsiteY0" fmla="*/ 0 h 667265"/>
              <a:gd name="connsiteX1" fmla="*/ 234778 w 409083"/>
              <a:gd name="connsiteY1" fmla="*/ 197708 h 667265"/>
              <a:gd name="connsiteX2" fmla="*/ 407773 w 409083"/>
              <a:gd name="connsiteY2" fmla="*/ 333632 h 667265"/>
              <a:gd name="connsiteX3" fmla="*/ 308919 w 409083"/>
              <a:gd name="connsiteY3" fmla="*/ 506627 h 667265"/>
              <a:gd name="connsiteX4" fmla="*/ 210065 w 409083"/>
              <a:gd name="connsiteY4" fmla="*/ 667265 h 667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083" h="667265">
                <a:moveTo>
                  <a:pt x="0" y="0"/>
                </a:moveTo>
                <a:lnTo>
                  <a:pt x="234778" y="197708"/>
                </a:lnTo>
                <a:cubicBezTo>
                  <a:pt x="302740" y="253313"/>
                  <a:pt x="395416" y="282146"/>
                  <a:pt x="407773" y="333632"/>
                </a:cubicBezTo>
                <a:cubicBezTo>
                  <a:pt x="420130" y="385118"/>
                  <a:pt x="341870" y="451022"/>
                  <a:pt x="308919" y="506627"/>
                </a:cubicBezTo>
                <a:cubicBezTo>
                  <a:pt x="275968" y="562233"/>
                  <a:pt x="243016" y="614749"/>
                  <a:pt x="210065" y="667265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9556124" y="2099261"/>
            <a:ext cx="425003" cy="386366"/>
          </a:xfrm>
          <a:custGeom>
            <a:avLst/>
            <a:gdLst>
              <a:gd name="connsiteX0" fmla="*/ 425003 w 425003"/>
              <a:gd name="connsiteY0" fmla="*/ 0 h 386366"/>
              <a:gd name="connsiteX1" fmla="*/ 115910 w 425003"/>
              <a:gd name="connsiteY1" fmla="*/ 231819 h 386366"/>
              <a:gd name="connsiteX2" fmla="*/ 0 w 425003"/>
              <a:gd name="connsiteY2" fmla="*/ 386366 h 386366"/>
              <a:gd name="connsiteX3" fmla="*/ 0 w 425003"/>
              <a:gd name="connsiteY3" fmla="*/ 386366 h 386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003" h="386366">
                <a:moveTo>
                  <a:pt x="425003" y="0"/>
                </a:moveTo>
                <a:cubicBezTo>
                  <a:pt x="305873" y="83712"/>
                  <a:pt x="186744" y="167425"/>
                  <a:pt x="115910" y="231819"/>
                </a:cubicBezTo>
                <a:cubicBezTo>
                  <a:pt x="45076" y="296213"/>
                  <a:pt x="0" y="386366"/>
                  <a:pt x="0" y="386366"/>
                </a:cubicBezTo>
                <a:lnTo>
                  <a:pt x="0" y="386366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88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1" r="44753"/>
          <a:stretch/>
        </p:blipFill>
        <p:spPr>
          <a:xfrm>
            <a:off x="7788208" y="783498"/>
            <a:ext cx="4288665" cy="5934075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V="1">
            <a:off x="9023445" y="5840928"/>
            <a:ext cx="798490" cy="30909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V="1">
            <a:off x="9809056" y="5537915"/>
            <a:ext cx="798490" cy="30909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10549591" y="5254579"/>
            <a:ext cx="798490" cy="30909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11427912" y="5169778"/>
            <a:ext cx="764088" cy="128038"/>
          </a:xfrm>
          <a:custGeom>
            <a:avLst/>
            <a:gdLst>
              <a:gd name="connsiteX0" fmla="*/ 0 w 764088"/>
              <a:gd name="connsiteY0" fmla="*/ 59499 h 114590"/>
              <a:gd name="connsiteX1" fmla="*/ 194154 w 764088"/>
              <a:gd name="connsiteY1" fmla="*/ 112735 h 114590"/>
              <a:gd name="connsiteX2" fmla="*/ 764088 w 764088"/>
              <a:gd name="connsiteY2" fmla="*/ 0 h 114590"/>
              <a:gd name="connsiteX0" fmla="*/ 0 w 764088"/>
              <a:gd name="connsiteY0" fmla="*/ 59499 h 187529"/>
              <a:gd name="connsiteX1" fmla="*/ 367149 w 764088"/>
              <a:gd name="connsiteY1" fmla="*/ 186876 h 187529"/>
              <a:gd name="connsiteX2" fmla="*/ 764088 w 764088"/>
              <a:gd name="connsiteY2" fmla="*/ 0 h 187529"/>
              <a:gd name="connsiteX0" fmla="*/ 0 w 764088"/>
              <a:gd name="connsiteY0" fmla="*/ 0 h 128038"/>
              <a:gd name="connsiteX1" fmla="*/ 367149 w 764088"/>
              <a:gd name="connsiteY1" fmla="*/ 127377 h 128038"/>
              <a:gd name="connsiteX2" fmla="*/ 764088 w 764088"/>
              <a:gd name="connsiteY2" fmla="*/ 39355 h 128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4088" h="128038">
                <a:moveTo>
                  <a:pt x="0" y="0"/>
                </a:moveTo>
                <a:cubicBezTo>
                  <a:pt x="33403" y="31576"/>
                  <a:pt x="239801" y="120818"/>
                  <a:pt x="367149" y="127377"/>
                </a:cubicBezTo>
                <a:cubicBezTo>
                  <a:pt x="494497" y="133936"/>
                  <a:pt x="542795" y="90764"/>
                  <a:pt x="764088" y="39355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1333967" y="4615752"/>
            <a:ext cx="144979" cy="645006"/>
          </a:xfrm>
          <a:custGeom>
            <a:avLst/>
            <a:gdLst>
              <a:gd name="connsiteX0" fmla="*/ 0 w 144979"/>
              <a:gd name="connsiteY0" fmla="*/ 710852 h 710852"/>
              <a:gd name="connsiteX1" fmla="*/ 109603 w 144979"/>
              <a:gd name="connsiteY1" fmla="*/ 616907 h 710852"/>
              <a:gd name="connsiteX2" fmla="*/ 137786 w 144979"/>
              <a:gd name="connsiteY2" fmla="*/ 544882 h 710852"/>
              <a:gd name="connsiteX3" fmla="*/ 144049 w 144979"/>
              <a:gd name="connsiteY3" fmla="*/ 438411 h 710852"/>
              <a:gd name="connsiteX4" fmla="*/ 122129 w 144979"/>
              <a:gd name="connsiteY4" fmla="*/ 319414 h 710852"/>
              <a:gd name="connsiteX5" fmla="*/ 103340 w 144979"/>
              <a:gd name="connsiteY5" fmla="*/ 222337 h 710852"/>
              <a:gd name="connsiteX6" fmla="*/ 87682 w 144979"/>
              <a:gd name="connsiteY6" fmla="*/ 134655 h 710852"/>
              <a:gd name="connsiteX7" fmla="*/ 97077 w 144979"/>
              <a:gd name="connsiteY7" fmla="*/ 0 h 710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979" h="710852">
                <a:moveTo>
                  <a:pt x="0" y="710852"/>
                </a:moveTo>
                <a:cubicBezTo>
                  <a:pt x="43319" y="677710"/>
                  <a:pt x="86639" y="644569"/>
                  <a:pt x="109603" y="616907"/>
                </a:cubicBezTo>
                <a:cubicBezTo>
                  <a:pt x="132567" y="589245"/>
                  <a:pt x="132045" y="574631"/>
                  <a:pt x="137786" y="544882"/>
                </a:cubicBezTo>
                <a:cubicBezTo>
                  <a:pt x="143527" y="515133"/>
                  <a:pt x="146658" y="475989"/>
                  <a:pt x="144049" y="438411"/>
                </a:cubicBezTo>
                <a:cubicBezTo>
                  <a:pt x="141440" y="400833"/>
                  <a:pt x="128914" y="355426"/>
                  <a:pt x="122129" y="319414"/>
                </a:cubicBezTo>
                <a:cubicBezTo>
                  <a:pt x="115344" y="283402"/>
                  <a:pt x="109081" y="253130"/>
                  <a:pt x="103340" y="222337"/>
                </a:cubicBezTo>
                <a:cubicBezTo>
                  <a:pt x="97599" y="191544"/>
                  <a:pt x="88726" y="171711"/>
                  <a:pt x="87682" y="134655"/>
                </a:cubicBezTo>
                <a:cubicBezTo>
                  <a:pt x="86638" y="97599"/>
                  <a:pt x="91857" y="48799"/>
                  <a:pt x="97077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11162379" y="4356116"/>
            <a:ext cx="265533" cy="219292"/>
          </a:xfrm>
          <a:custGeom>
            <a:avLst/>
            <a:gdLst>
              <a:gd name="connsiteX0" fmla="*/ 416491 w 416491"/>
              <a:gd name="connsiteY0" fmla="*/ 150951 h 150951"/>
              <a:gd name="connsiteX1" fmla="*/ 369518 w 416491"/>
              <a:gd name="connsiteY1" fmla="*/ 25691 h 150951"/>
              <a:gd name="connsiteX2" fmla="*/ 250521 w 416491"/>
              <a:gd name="connsiteY2" fmla="*/ 639 h 150951"/>
              <a:gd name="connsiteX3" fmla="*/ 0 w 416491"/>
              <a:gd name="connsiteY3" fmla="*/ 6902 h 150951"/>
              <a:gd name="connsiteX4" fmla="*/ 0 w 416491"/>
              <a:gd name="connsiteY4" fmla="*/ 6902 h 15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491" h="150951">
                <a:moveTo>
                  <a:pt x="416491" y="150951"/>
                </a:moveTo>
                <a:cubicBezTo>
                  <a:pt x="406835" y="100847"/>
                  <a:pt x="397180" y="50743"/>
                  <a:pt x="369518" y="25691"/>
                </a:cubicBezTo>
                <a:cubicBezTo>
                  <a:pt x="341856" y="639"/>
                  <a:pt x="312107" y="3770"/>
                  <a:pt x="250521" y="639"/>
                </a:cubicBezTo>
                <a:cubicBezTo>
                  <a:pt x="188935" y="-2493"/>
                  <a:pt x="0" y="6902"/>
                  <a:pt x="0" y="6902"/>
                </a:cubicBezTo>
                <a:lnTo>
                  <a:pt x="0" y="6902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0766259" y="4363851"/>
            <a:ext cx="302559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0372787" y="4369559"/>
            <a:ext cx="302559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10093904" y="4370575"/>
            <a:ext cx="248771" cy="134470"/>
          </a:xfrm>
          <a:custGeom>
            <a:avLst/>
            <a:gdLst>
              <a:gd name="connsiteX0" fmla="*/ 248771 w 248771"/>
              <a:gd name="connsiteY0" fmla="*/ 0 h 87406"/>
              <a:gd name="connsiteX1" fmla="*/ 53788 w 248771"/>
              <a:gd name="connsiteY1" fmla="*/ 26894 h 87406"/>
              <a:gd name="connsiteX2" fmla="*/ 0 w 248771"/>
              <a:gd name="connsiteY2" fmla="*/ 87406 h 87406"/>
              <a:gd name="connsiteX3" fmla="*/ 0 w 248771"/>
              <a:gd name="connsiteY3" fmla="*/ 87406 h 87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771" h="87406">
                <a:moveTo>
                  <a:pt x="248771" y="0"/>
                </a:moveTo>
                <a:cubicBezTo>
                  <a:pt x="172010" y="6163"/>
                  <a:pt x="95250" y="12326"/>
                  <a:pt x="53788" y="26894"/>
                </a:cubicBezTo>
                <a:cubicBezTo>
                  <a:pt x="12326" y="41462"/>
                  <a:pt x="0" y="87406"/>
                  <a:pt x="0" y="87406"/>
                </a:cubicBezTo>
                <a:lnTo>
                  <a:pt x="0" y="87406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0053928" y="4182498"/>
            <a:ext cx="197708" cy="185351"/>
          </a:xfrm>
          <a:custGeom>
            <a:avLst/>
            <a:gdLst>
              <a:gd name="connsiteX0" fmla="*/ 197708 w 197708"/>
              <a:gd name="connsiteY0" fmla="*/ 185351 h 185351"/>
              <a:gd name="connsiteX1" fmla="*/ 61784 w 197708"/>
              <a:gd name="connsiteY1" fmla="*/ 135924 h 185351"/>
              <a:gd name="connsiteX2" fmla="*/ 0 w 197708"/>
              <a:gd name="connsiteY2" fmla="*/ 0 h 185351"/>
              <a:gd name="connsiteX3" fmla="*/ 0 w 197708"/>
              <a:gd name="connsiteY3" fmla="*/ 0 h 18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708" h="185351">
                <a:moveTo>
                  <a:pt x="197708" y="185351"/>
                </a:moveTo>
                <a:cubicBezTo>
                  <a:pt x="146221" y="176083"/>
                  <a:pt x="94735" y="166816"/>
                  <a:pt x="61784" y="135924"/>
                </a:cubicBezTo>
                <a:cubicBezTo>
                  <a:pt x="28833" y="105032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9868146" y="4544824"/>
            <a:ext cx="121024" cy="174812"/>
          </a:xfrm>
          <a:custGeom>
            <a:avLst/>
            <a:gdLst>
              <a:gd name="connsiteX0" fmla="*/ 121024 w 121024"/>
              <a:gd name="connsiteY0" fmla="*/ 0 h 174812"/>
              <a:gd name="connsiteX1" fmla="*/ 0 w 121024"/>
              <a:gd name="connsiteY1" fmla="*/ 174812 h 174812"/>
              <a:gd name="connsiteX2" fmla="*/ 0 w 121024"/>
              <a:gd name="connsiteY2" fmla="*/ 174812 h 17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24" h="174812">
                <a:moveTo>
                  <a:pt x="121024" y="0"/>
                </a:moveTo>
                <a:lnTo>
                  <a:pt x="0" y="174812"/>
                </a:lnTo>
                <a:lnTo>
                  <a:pt x="0" y="174812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9753846" y="4753254"/>
            <a:ext cx="87406" cy="147917"/>
          </a:xfrm>
          <a:custGeom>
            <a:avLst/>
            <a:gdLst>
              <a:gd name="connsiteX0" fmla="*/ 87406 w 87406"/>
              <a:gd name="connsiteY0" fmla="*/ 0 h 147917"/>
              <a:gd name="connsiteX1" fmla="*/ 0 w 87406"/>
              <a:gd name="connsiteY1" fmla="*/ 147917 h 147917"/>
              <a:gd name="connsiteX2" fmla="*/ 0 w 87406"/>
              <a:gd name="connsiteY2" fmla="*/ 147917 h 147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406" h="147917">
                <a:moveTo>
                  <a:pt x="87406" y="0"/>
                </a:moveTo>
                <a:lnTo>
                  <a:pt x="0" y="147917"/>
                </a:lnTo>
                <a:lnTo>
                  <a:pt x="0" y="147917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9323458" y="4934789"/>
            <a:ext cx="363152" cy="611841"/>
          </a:xfrm>
          <a:custGeom>
            <a:avLst/>
            <a:gdLst>
              <a:gd name="connsiteX0" fmla="*/ 336318 w 336318"/>
              <a:gd name="connsiteY0" fmla="*/ 0 h 611841"/>
              <a:gd name="connsiteX1" fmla="*/ 74101 w 336318"/>
              <a:gd name="connsiteY1" fmla="*/ 228600 h 611841"/>
              <a:gd name="connsiteX2" fmla="*/ 142 w 336318"/>
              <a:gd name="connsiteY2" fmla="*/ 430306 h 611841"/>
              <a:gd name="connsiteX3" fmla="*/ 53930 w 336318"/>
              <a:gd name="connsiteY3" fmla="*/ 611841 h 611841"/>
              <a:gd name="connsiteX4" fmla="*/ 53930 w 336318"/>
              <a:gd name="connsiteY4" fmla="*/ 611841 h 611841"/>
              <a:gd name="connsiteX0" fmla="*/ 396770 w 396770"/>
              <a:gd name="connsiteY0" fmla="*/ 0 h 611841"/>
              <a:gd name="connsiteX1" fmla="*/ 134553 w 396770"/>
              <a:gd name="connsiteY1" fmla="*/ 228600 h 611841"/>
              <a:gd name="connsiteX2" fmla="*/ 83 w 396770"/>
              <a:gd name="connsiteY2" fmla="*/ 443753 h 611841"/>
              <a:gd name="connsiteX3" fmla="*/ 114382 w 396770"/>
              <a:gd name="connsiteY3" fmla="*/ 611841 h 611841"/>
              <a:gd name="connsiteX4" fmla="*/ 114382 w 396770"/>
              <a:gd name="connsiteY4" fmla="*/ 611841 h 611841"/>
              <a:gd name="connsiteX0" fmla="*/ 396770 w 396770"/>
              <a:gd name="connsiteY0" fmla="*/ 0 h 611841"/>
              <a:gd name="connsiteX1" fmla="*/ 134553 w 396770"/>
              <a:gd name="connsiteY1" fmla="*/ 188259 h 611841"/>
              <a:gd name="connsiteX2" fmla="*/ 83 w 396770"/>
              <a:gd name="connsiteY2" fmla="*/ 443753 h 611841"/>
              <a:gd name="connsiteX3" fmla="*/ 114382 w 396770"/>
              <a:gd name="connsiteY3" fmla="*/ 611841 h 611841"/>
              <a:gd name="connsiteX4" fmla="*/ 114382 w 396770"/>
              <a:gd name="connsiteY4" fmla="*/ 611841 h 611841"/>
              <a:gd name="connsiteX0" fmla="*/ 363152 w 363152"/>
              <a:gd name="connsiteY0" fmla="*/ 0 h 611841"/>
              <a:gd name="connsiteX1" fmla="*/ 134553 w 363152"/>
              <a:gd name="connsiteY1" fmla="*/ 188259 h 611841"/>
              <a:gd name="connsiteX2" fmla="*/ 83 w 363152"/>
              <a:gd name="connsiteY2" fmla="*/ 443753 h 611841"/>
              <a:gd name="connsiteX3" fmla="*/ 114382 w 363152"/>
              <a:gd name="connsiteY3" fmla="*/ 611841 h 611841"/>
              <a:gd name="connsiteX4" fmla="*/ 114382 w 363152"/>
              <a:gd name="connsiteY4" fmla="*/ 611841 h 611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152" h="611841">
                <a:moveTo>
                  <a:pt x="363152" y="0"/>
                </a:moveTo>
                <a:cubicBezTo>
                  <a:pt x="260058" y="78441"/>
                  <a:pt x="195064" y="114300"/>
                  <a:pt x="134553" y="188259"/>
                </a:cubicBezTo>
                <a:cubicBezTo>
                  <a:pt x="74042" y="262218"/>
                  <a:pt x="3445" y="373156"/>
                  <a:pt x="83" y="443753"/>
                </a:cubicBezTo>
                <a:cubicBezTo>
                  <a:pt x="-3279" y="514350"/>
                  <a:pt x="95332" y="583826"/>
                  <a:pt x="114382" y="611841"/>
                </a:cubicBezTo>
                <a:lnTo>
                  <a:pt x="114382" y="611841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9424394" y="5513961"/>
            <a:ext cx="329452" cy="329453"/>
          </a:xfrm>
          <a:custGeom>
            <a:avLst/>
            <a:gdLst>
              <a:gd name="connsiteX0" fmla="*/ 0 w 316006"/>
              <a:gd name="connsiteY0" fmla="*/ 0 h 295835"/>
              <a:gd name="connsiteX1" fmla="*/ 316006 w 316006"/>
              <a:gd name="connsiteY1" fmla="*/ 295835 h 295835"/>
              <a:gd name="connsiteX2" fmla="*/ 316006 w 316006"/>
              <a:gd name="connsiteY2" fmla="*/ 295835 h 295835"/>
              <a:gd name="connsiteX0" fmla="*/ 0 w 342900"/>
              <a:gd name="connsiteY0" fmla="*/ 0 h 329453"/>
              <a:gd name="connsiteX1" fmla="*/ 342900 w 342900"/>
              <a:gd name="connsiteY1" fmla="*/ 329453 h 329453"/>
              <a:gd name="connsiteX2" fmla="*/ 342900 w 342900"/>
              <a:gd name="connsiteY2" fmla="*/ 329453 h 329453"/>
              <a:gd name="connsiteX0" fmla="*/ 0 w 342900"/>
              <a:gd name="connsiteY0" fmla="*/ 0 h 329453"/>
              <a:gd name="connsiteX1" fmla="*/ 342900 w 342900"/>
              <a:gd name="connsiteY1" fmla="*/ 329453 h 329453"/>
              <a:gd name="connsiteX2" fmla="*/ 342900 w 342900"/>
              <a:gd name="connsiteY2" fmla="*/ 329453 h 329453"/>
              <a:gd name="connsiteX0" fmla="*/ 0 w 309282"/>
              <a:gd name="connsiteY0" fmla="*/ 0 h 329453"/>
              <a:gd name="connsiteX1" fmla="*/ 309282 w 309282"/>
              <a:gd name="connsiteY1" fmla="*/ 329453 h 329453"/>
              <a:gd name="connsiteX2" fmla="*/ 309282 w 309282"/>
              <a:gd name="connsiteY2" fmla="*/ 329453 h 329453"/>
              <a:gd name="connsiteX0" fmla="*/ 0 w 329452"/>
              <a:gd name="connsiteY0" fmla="*/ 0 h 329453"/>
              <a:gd name="connsiteX1" fmla="*/ 329452 w 329452"/>
              <a:gd name="connsiteY1" fmla="*/ 329453 h 329453"/>
              <a:gd name="connsiteX2" fmla="*/ 329452 w 329452"/>
              <a:gd name="connsiteY2" fmla="*/ 329453 h 329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9452" h="329453">
                <a:moveTo>
                  <a:pt x="0" y="0"/>
                </a:moveTo>
                <a:cubicBezTo>
                  <a:pt x="20171" y="150159"/>
                  <a:pt x="274543" y="274544"/>
                  <a:pt x="329452" y="329453"/>
                </a:cubicBezTo>
                <a:lnTo>
                  <a:pt x="329452" y="329453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8891348" y="5655569"/>
            <a:ext cx="185352" cy="506627"/>
          </a:xfrm>
          <a:custGeom>
            <a:avLst/>
            <a:gdLst>
              <a:gd name="connsiteX0" fmla="*/ 0 w 185352"/>
              <a:gd name="connsiteY0" fmla="*/ 506627 h 506627"/>
              <a:gd name="connsiteX1" fmla="*/ 123568 w 185352"/>
              <a:gd name="connsiteY1" fmla="*/ 321275 h 506627"/>
              <a:gd name="connsiteX2" fmla="*/ 98855 w 185352"/>
              <a:gd name="connsiteY2" fmla="*/ 210065 h 506627"/>
              <a:gd name="connsiteX3" fmla="*/ 98855 w 185352"/>
              <a:gd name="connsiteY3" fmla="*/ 74140 h 506627"/>
              <a:gd name="connsiteX4" fmla="*/ 185352 w 185352"/>
              <a:gd name="connsiteY4" fmla="*/ 0 h 506627"/>
              <a:gd name="connsiteX5" fmla="*/ 185352 w 185352"/>
              <a:gd name="connsiteY5" fmla="*/ 0 h 506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352" h="506627">
                <a:moveTo>
                  <a:pt x="0" y="506627"/>
                </a:moveTo>
                <a:cubicBezTo>
                  <a:pt x="53546" y="438664"/>
                  <a:pt x="107092" y="370702"/>
                  <a:pt x="123568" y="321275"/>
                </a:cubicBezTo>
                <a:cubicBezTo>
                  <a:pt x="140044" y="271848"/>
                  <a:pt x="102974" y="251254"/>
                  <a:pt x="98855" y="210065"/>
                </a:cubicBezTo>
                <a:cubicBezTo>
                  <a:pt x="94736" y="168876"/>
                  <a:pt x="84439" y="109151"/>
                  <a:pt x="98855" y="74140"/>
                </a:cubicBezTo>
                <a:cubicBezTo>
                  <a:pt x="113271" y="39129"/>
                  <a:pt x="185352" y="0"/>
                  <a:pt x="185352" y="0"/>
                </a:cubicBezTo>
                <a:lnTo>
                  <a:pt x="185352" y="0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9064343" y="5306293"/>
            <a:ext cx="296562" cy="373989"/>
          </a:xfrm>
          <a:custGeom>
            <a:avLst/>
            <a:gdLst>
              <a:gd name="connsiteX0" fmla="*/ 0 w 296562"/>
              <a:gd name="connsiteY0" fmla="*/ 373989 h 373989"/>
              <a:gd name="connsiteX1" fmla="*/ 86497 w 296562"/>
              <a:gd name="connsiteY1" fmla="*/ 225708 h 373989"/>
              <a:gd name="connsiteX2" fmla="*/ 123567 w 296562"/>
              <a:gd name="connsiteY2" fmla="*/ 114497 h 373989"/>
              <a:gd name="connsiteX3" fmla="*/ 222421 w 296562"/>
              <a:gd name="connsiteY3" fmla="*/ 3286 h 373989"/>
              <a:gd name="connsiteX4" fmla="*/ 296562 w 296562"/>
              <a:gd name="connsiteY4" fmla="*/ 40357 h 373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562" h="373989">
                <a:moveTo>
                  <a:pt x="0" y="373989"/>
                </a:moveTo>
                <a:cubicBezTo>
                  <a:pt x="32951" y="321473"/>
                  <a:pt x="65903" y="268957"/>
                  <a:pt x="86497" y="225708"/>
                </a:cubicBezTo>
                <a:cubicBezTo>
                  <a:pt x="107092" y="182459"/>
                  <a:pt x="100913" y="151567"/>
                  <a:pt x="123567" y="114497"/>
                </a:cubicBezTo>
                <a:cubicBezTo>
                  <a:pt x="146221" y="77427"/>
                  <a:pt x="193589" y="15643"/>
                  <a:pt x="222421" y="3286"/>
                </a:cubicBezTo>
                <a:cubicBezTo>
                  <a:pt x="251253" y="-9071"/>
                  <a:pt x="273907" y="15643"/>
                  <a:pt x="296562" y="40357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8229599" y="6150023"/>
            <a:ext cx="793845" cy="178982"/>
          </a:xfrm>
          <a:custGeom>
            <a:avLst/>
            <a:gdLst>
              <a:gd name="connsiteX0" fmla="*/ 0 w 656823"/>
              <a:gd name="connsiteY0" fmla="*/ 103031 h 146941"/>
              <a:gd name="connsiteX1" fmla="*/ 283335 w 656823"/>
              <a:gd name="connsiteY1" fmla="*/ 141668 h 146941"/>
              <a:gd name="connsiteX2" fmla="*/ 656823 w 656823"/>
              <a:gd name="connsiteY2" fmla="*/ 0 h 146941"/>
              <a:gd name="connsiteX0" fmla="*/ 0 w 754784"/>
              <a:gd name="connsiteY0" fmla="*/ 137253 h 158529"/>
              <a:gd name="connsiteX1" fmla="*/ 381296 w 754784"/>
              <a:gd name="connsiteY1" fmla="*/ 141668 h 158529"/>
              <a:gd name="connsiteX2" fmla="*/ 754784 w 754784"/>
              <a:gd name="connsiteY2" fmla="*/ 0 h 15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784" h="158529">
                <a:moveTo>
                  <a:pt x="0" y="137253"/>
                </a:moveTo>
                <a:cubicBezTo>
                  <a:pt x="86932" y="165157"/>
                  <a:pt x="255499" y="164543"/>
                  <a:pt x="381296" y="141668"/>
                </a:cubicBezTo>
                <a:cubicBezTo>
                  <a:pt x="507093" y="118793"/>
                  <a:pt x="622775" y="62248"/>
                  <a:pt x="754784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9757888" y="4046574"/>
            <a:ext cx="259492" cy="86498"/>
          </a:xfrm>
          <a:custGeom>
            <a:avLst/>
            <a:gdLst>
              <a:gd name="connsiteX0" fmla="*/ 259492 w 259492"/>
              <a:gd name="connsiteY0" fmla="*/ 86498 h 86498"/>
              <a:gd name="connsiteX1" fmla="*/ 61784 w 259492"/>
              <a:gd name="connsiteY1" fmla="*/ 24714 h 86498"/>
              <a:gd name="connsiteX2" fmla="*/ 0 w 259492"/>
              <a:gd name="connsiteY2" fmla="*/ 0 h 86498"/>
              <a:gd name="connsiteX3" fmla="*/ 0 w 259492"/>
              <a:gd name="connsiteY3" fmla="*/ 0 h 8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492" h="86498">
                <a:moveTo>
                  <a:pt x="259492" y="86498"/>
                </a:moveTo>
                <a:lnTo>
                  <a:pt x="61784" y="24714"/>
                </a:lnTo>
                <a:cubicBezTo>
                  <a:pt x="18535" y="10298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9399541" y="3824153"/>
            <a:ext cx="277573" cy="197708"/>
          </a:xfrm>
          <a:custGeom>
            <a:avLst/>
            <a:gdLst>
              <a:gd name="connsiteX0" fmla="*/ 259492 w 259492"/>
              <a:gd name="connsiteY0" fmla="*/ 86498 h 86498"/>
              <a:gd name="connsiteX1" fmla="*/ 61784 w 259492"/>
              <a:gd name="connsiteY1" fmla="*/ 24714 h 86498"/>
              <a:gd name="connsiteX2" fmla="*/ 0 w 259492"/>
              <a:gd name="connsiteY2" fmla="*/ 0 h 86498"/>
              <a:gd name="connsiteX3" fmla="*/ 0 w 259492"/>
              <a:gd name="connsiteY3" fmla="*/ 0 h 86498"/>
              <a:gd name="connsiteX0" fmla="*/ 259492 w 259492"/>
              <a:gd name="connsiteY0" fmla="*/ 86498 h 97906"/>
              <a:gd name="connsiteX1" fmla="*/ 61784 w 259492"/>
              <a:gd name="connsiteY1" fmla="*/ 97906 h 97906"/>
              <a:gd name="connsiteX2" fmla="*/ 0 w 259492"/>
              <a:gd name="connsiteY2" fmla="*/ 0 h 97906"/>
              <a:gd name="connsiteX3" fmla="*/ 0 w 259492"/>
              <a:gd name="connsiteY3" fmla="*/ 0 h 97906"/>
              <a:gd name="connsiteX0" fmla="*/ 259492 w 259492"/>
              <a:gd name="connsiteY0" fmla="*/ 86498 h 86498"/>
              <a:gd name="connsiteX1" fmla="*/ 102548 w 259492"/>
              <a:gd name="connsiteY1" fmla="*/ 77944 h 86498"/>
              <a:gd name="connsiteX2" fmla="*/ 0 w 259492"/>
              <a:gd name="connsiteY2" fmla="*/ 0 h 86498"/>
              <a:gd name="connsiteX3" fmla="*/ 0 w 259492"/>
              <a:gd name="connsiteY3" fmla="*/ 0 h 86498"/>
              <a:gd name="connsiteX0" fmla="*/ 228920 w 228920"/>
              <a:gd name="connsiteY0" fmla="*/ 106460 h 106460"/>
              <a:gd name="connsiteX1" fmla="*/ 102548 w 228920"/>
              <a:gd name="connsiteY1" fmla="*/ 77944 h 106460"/>
              <a:gd name="connsiteX2" fmla="*/ 0 w 228920"/>
              <a:gd name="connsiteY2" fmla="*/ 0 h 106460"/>
              <a:gd name="connsiteX3" fmla="*/ 0 w 228920"/>
              <a:gd name="connsiteY3" fmla="*/ 0 h 10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920" h="106460">
                <a:moveTo>
                  <a:pt x="228920" y="106460"/>
                </a:moveTo>
                <a:cubicBezTo>
                  <a:pt x="186796" y="96955"/>
                  <a:pt x="140701" y="95687"/>
                  <a:pt x="102548" y="77944"/>
                </a:cubicBezTo>
                <a:cubicBezTo>
                  <a:pt x="64395" y="60201"/>
                  <a:pt x="17091" y="12991"/>
                  <a:pt x="0" y="0"/>
                </a:cubicBezTo>
                <a:lnTo>
                  <a:pt x="0" y="0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9092804" y="3704784"/>
            <a:ext cx="259492" cy="86498"/>
          </a:xfrm>
          <a:custGeom>
            <a:avLst/>
            <a:gdLst>
              <a:gd name="connsiteX0" fmla="*/ 259492 w 259492"/>
              <a:gd name="connsiteY0" fmla="*/ 86498 h 86498"/>
              <a:gd name="connsiteX1" fmla="*/ 61784 w 259492"/>
              <a:gd name="connsiteY1" fmla="*/ 24714 h 86498"/>
              <a:gd name="connsiteX2" fmla="*/ 0 w 259492"/>
              <a:gd name="connsiteY2" fmla="*/ 0 h 86498"/>
              <a:gd name="connsiteX3" fmla="*/ 0 w 259492"/>
              <a:gd name="connsiteY3" fmla="*/ 0 h 8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492" h="86498">
                <a:moveTo>
                  <a:pt x="259492" y="86498"/>
                </a:moveTo>
                <a:lnTo>
                  <a:pt x="61784" y="24714"/>
                </a:lnTo>
                <a:cubicBezTo>
                  <a:pt x="18535" y="10298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8483409" y="3673891"/>
            <a:ext cx="593125" cy="69077"/>
          </a:xfrm>
          <a:custGeom>
            <a:avLst/>
            <a:gdLst>
              <a:gd name="connsiteX0" fmla="*/ 259492 w 259492"/>
              <a:gd name="connsiteY0" fmla="*/ 86498 h 86498"/>
              <a:gd name="connsiteX1" fmla="*/ 61784 w 259492"/>
              <a:gd name="connsiteY1" fmla="*/ 24714 h 86498"/>
              <a:gd name="connsiteX2" fmla="*/ 0 w 259492"/>
              <a:gd name="connsiteY2" fmla="*/ 0 h 86498"/>
              <a:gd name="connsiteX3" fmla="*/ 0 w 259492"/>
              <a:gd name="connsiteY3" fmla="*/ 0 h 86498"/>
              <a:gd name="connsiteX0" fmla="*/ 395467 w 395467"/>
              <a:gd name="connsiteY0" fmla="*/ 12357 h 24983"/>
              <a:gd name="connsiteX1" fmla="*/ 61834 w 395467"/>
              <a:gd name="connsiteY1" fmla="*/ 24714 h 24983"/>
              <a:gd name="connsiteX2" fmla="*/ 50 w 395467"/>
              <a:gd name="connsiteY2" fmla="*/ 0 h 24983"/>
              <a:gd name="connsiteX3" fmla="*/ 50 w 395467"/>
              <a:gd name="connsiteY3" fmla="*/ 0 h 24983"/>
              <a:gd name="connsiteX0" fmla="*/ 593125 w 593125"/>
              <a:gd name="connsiteY0" fmla="*/ 12478 h 37192"/>
              <a:gd name="connsiteX1" fmla="*/ 259492 w 593125"/>
              <a:gd name="connsiteY1" fmla="*/ 24835 h 37192"/>
              <a:gd name="connsiteX2" fmla="*/ 197708 w 593125"/>
              <a:gd name="connsiteY2" fmla="*/ 121 h 37192"/>
              <a:gd name="connsiteX3" fmla="*/ 0 w 593125"/>
              <a:gd name="connsiteY3" fmla="*/ 37192 h 37192"/>
              <a:gd name="connsiteX0" fmla="*/ 593125 w 593125"/>
              <a:gd name="connsiteY0" fmla="*/ 13164 h 75000"/>
              <a:gd name="connsiteX1" fmla="*/ 222422 w 593125"/>
              <a:gd name="connsiteY1" fmla="*/ 74948 h 75000"/>
              <a:gd name="connsiteX2" fmla="*/ 197708 w 593125"/>
              <a:gd name="connsiteY2" fmla="*/ 807 h 75000"/>
              <a:gd name="connsiteX3" fmla="*/ 0 w 593125"/>
              <a:gd name="connsiteY3" fmla="*/ 37878 h 75000"/>
              <a:gd name="connsiteX0" fmla="*/ 593125 w 593125"/>
              <a:gd name="connsiteY0" fmla="*/ 0 h 69077"/>
              <a:gd name="connsiteX1" fmla="*/ 222422 w 593125"/>
              <a:gd name="connsiteY1" fmla="*/ 61784 h 69077"/>
              <a:gd name="connsiteX2" fmla="*/ 248868 w 593125"/>
              <a:gd name="connsiteY2" fmla="*/ 63764 h 69077"/>
              <a:gd name="connsiteX3" fmla="*/ 0 w 593125"/>
              <a:gd name="connsiteY3" fmla="*/ 24714 h 69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25" h="69077">
                <a:moveTo>
                  <a:pt x="593125" y="0"/>
                </a:moveTo>
                <a:cubicBezTo>
                  <a:pt x="481914" y="4119"/>
                  <a:pt x="279798" y="51157"/>
                  <a:pt x="222422" y="61784"/>
                </a:cubicBezTo>
                <a:cubicBezTo>
                  <a:pt x="165046" y="72411"/>
                  <a:pt x="285938" y="69942"/>
                  <a:pt x="248868" y="63764"/>
                </a:cubicBezTo>
                <a:cubicBezTo>
                  <a:pt x="211798" y="57586"/>
                  <a:pt x="65903" y="12357"/>
                  <a:pt x="0" y="24714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8168765" y="3405232"/>
            <a:ext cx="277573" cy="197708"/>
          </a:xfrm>
          <a:custGeom>
            <a:avLst/>
            <a:gdLst>
              <a:gd name="connsiteX0" fmla="*/ 259492 w 259492"/>
              <a:gd name="connsiteY0" fmla="*/ 86498 h 86498"/>
              <a:gd name="connsiteX1" fmla="*/ 61784 w 259492"/>
              <a:gd name="connsiteY1" fmla="*/ 24714 h 86498"/>
              <a:gd name="connsiteX2" fmla="*/ 0 w 259492"/>
              <a:gd name="connsiteY2" fmla="*/ 0 h 86498"/>
              <a:gd name="connsiteX3" fmla="*/ 0 w 259492"/>
              <a:gd name="connsiteY3" fmla="*/ 0 h 86498"/>
              <a:gd name="connsiteX0" fmla="*/ 259492 w 259492"/>
              <a:gd name="connsiteY0" fmla="*/ 86498 h 97906"/>
              <a:gd name="connsiteX1" fmla="*/ 61784 w 259492"/>
              <a:gd name="connsiteY1" fmla="*/ 97906 h 97906"/>
              <a:gd name="connsiteX2" fmla="*/ 0 w 259492"/>
              <a:gd name="connsiteY2" fmla="*/ 0 h 97906"/>
              <a:gd name="connsiteX3" fmla="*/ 0 w 259492"/>
              <a:gd name="connsiteY3" fmla="*/ 0 h 97906"/>
              <a:gd name="connsiteX0" fmla="*/ 259492 w 259492"/>
              <a:gd name="connsiteY0" fmla="*/ 86498 h 86498"/>
              <a:gd name="connsiteX1" fmla="*/ 102548 w 259492"/>
              <a:gd name="connsiteY1" fmla="*/ 77944 h 86498"/>
              <a:gd name="connsiteX2" fmla="*/ 0 w 259492"/>
              <a:gd name="connsiteY2" fmla="*/ 0 h 86498"/>
              <a:gd name="connsiteX3" fmla="*/ 0 w 259492"/>
              <a:gd name="connsiteY3" fmla="*/ 0 h 86498"/>
              <a:gd name="connsiteX0" fmla="*/ 228920 w 228920"/>
              <a:gd name="connsiteY0" fmla="*/ 106460 h 106460"/>
              <a:gd name="connsiteX1" fmla="*/ 102548 w 228920"/>
              <a:gd name="connsiteY1" fmla="*/ 77944 h 106460"/>
              <a:gd name="connsiteX2" fmla="*/ 0 w 228920"/>
              <a:gd name="connsiteY2" fmla="*/ 0 h 106460"/>
              <a:gd name="connsiteX3" fmla="*/ 0 w 228920"/>
              <a:gd name="connsiteY3" fmla="*/ 0 h 10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920" h="106460">
                <a:moveTo>
                  <a:pt x="228920" y="106460"/>
                </a:moveTo>
                <a:cubicBezTo>
                  <a:pt x="186796" y="96955"/>
                  <a:pt x="140701" y="95687"/>
                  <a:pt x="102548" y="77944"/>
                </a:cubicBezTo>
                <a:cubicBezTo>
                  <a:pt x="64395" y="60201"/>
                  <a:pt x="17091" y="12991"/>
                  <a:pt x="0" y="0"/>
                </a:cubicBezTo>
                <a:lnTo>
                  <a:pt x="0" y="0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8211205" y="3315444"/>
            <a:ext cx="321275" cy="104878"/>
          </a:xfrm>
          <a:custGeom>
            <a:avLst/>
            <a:gdLst>
              <a:gd name="connsiteX0" fmla="*/ 0 w 321275"/>
              <a:gd name="connsiteY0" fmla="*/ 24713 h 104878"/>
              <a:gd name="connsiteX1" fmla="*/ 98854 w 321275"/>
              <a:gd name="connsiteY1" fmla="*/ 86497 h 104878"/>
              <a:gd name="connsiteX2" fmla="*/ 259491 w 321275"/>
              <a:gd name="connsiteY2" fmla="*/ 98854 h 104878"/>
              <a:gd name="connsiteX3" fmla="*/ 321275 w 321275"/>
              <a:gd name="connsiteY3" fmla="*/ 0 h 104878"/>
              <a:gd name="connsiteX4" fmla="*/ 321275 w 321275"/>
              <a:gd name="connsiteY4" fmla="*/ 0 h 104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275" h="104878">
                <a:moveTo>
                  <a:pt x="0" y="24713"/>
                </a:moveTo>
                <a:cubicBezTo>
                  <a:pt x="27803" y="49426"/>
                  <a:pt x="55606" y="74140"/>
                  <a:pt x="98854" y="86497"/>
                </a:cubicBezTo>
                <a:cubicBezTo>
                  <a:pt x="142102" y="98854"/>
                  <a:pt x="222421" y="113270"/>
                  <a:pt x="259491" y="98854"/>
                </a:cubicBezTo>
                <a:cubicBezTo>
                  <a:pt x="296561" y="84438"/>
                  <a:pt x="321275" y="0"/>
                  <a:pt x="321275" y="0"/>
                </a:cubicBezTo>
                <a:lnTo>
                  <a:pt x="321275" y="0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8705475" y="3130092"/>
            <a:ext cx="271849" cy="172995"/>
          </a:xfrm>
          <a:custGeom>
            <a:avLst/>
            <a:gdLst>
              <a:gd name="connsiteX0" fmla="*/ 0 w 271849"/>
              <a:gd name="connsiteY0" fmla="*/ 172995 h 172995"/>
              <a:gd name="connsiteX1" fmla="*/ 210065 w 271849"/>
              <a:gd name="connsiteY1" fmla="*/ 49427 h 172995"/>
              <a:gd name="connsiteX2" fmla="*/ 271849 w 271849"/>
              <a:gd name="connsiteY2" fmla="*/ 0 h 17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1849" h="172995">
                <a:moveTo>
                  <a:pt x="0" y="172995"/>
                </a:moveTo>
                <a:cubicBezTo>
                  <a:pt x="82378" y="125627"/>
                  <a:pt x="164757" y="78259"/>
                  <a:pt x="210065" y="49427"/>
                </a:cubicBezTo>
                <a:cubicBezTo>
                  <a:pt x="255373" y="20594"/>
                  <a:pt x="263611" y="10297"/>
                  <a:pt x="271849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9072180" y="2878578"/>
            <a:ext cx="457200" cy="210064"/>
          </a:xfrm>
          <a:custGeom>
            <a:avLst/>
            <a:gdLst>
              <a:gd name="connsiteX0" fmla="*/ 0 w 457200"/>
              <a:gd name="connsiteY0" fmla="*/ 210064 h 210064"/>
              <a:gd name="connsiteX1" fmla="*/ 172995 w 457200"/>
              <a:gd name="connsiteY1" fmla="*/ 111210 h 210064"/>
              <a:gd name="connsiteX2" fmla="*/ 234779 w 457200"/>
              <a:gd name="connsiteY2" fmla="*/ 61783 h 210064"/>
              <a:gd name="connsiteX3" fmla="*/ 457200 w 457200"/>
              <a:gd name="connsiteY3" fmla="*/ 0 h 21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10064">
                <a:moveTo>
                  <a:pt x="0" y="210064"/>
                </a:moveTo>
                <a:cubicBezTo>
                  <a:pt x="66932" y="172993"/>
                  <a:pt x="133865" y="135923"/>
                  <a:pt x="172995" y="111210"/>
                </a:cubicBezTo>
                <a:cubicBezTo>
                  <a:pt x="212125" y="86497"/>
                  <a:pt x="187412" y="80318"/>
                  <a:pt x="234779" y="61783"/>
                </a:cubicBezTo>
                <a:cubicBezTo>
                  <a:pt x="282146" y="43248"/>
                  <a:pt x="369673" y="21624"/>
                  <a:pt x="457200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9602906" y="2691456"/>
            <a:ext cx="241093" cy="168748"/>
          </a:xfrm>
          <a:custGeom>
            <a:avLst/>
            <a:gdLst>
              <a:gd name="connsiteX0" fmla="*/ 0 w 271849"/>
              <a:gd name="connsiteY0" fmla="*/ 172995 h 172995"/>
              <a:gd name="connsiteX1" fmla="*/ 210065 w 271849"/>
              <a:gd name="connsiteY1" fmla="*/ 49427 h 172995"/>
              <a:gd name="connsiteX2" fmla="*/ 271849 w 271849"/>
              <a:gd name="connsiteY2" fmla="*/ 0 h 172995"/>
              <a:gd name="connsiteX0" fmla="*/ 0 w 304367"/>
              <a:gd name="connsiteY0" fmla="*/ 150086 h 150086"/>
              <a:gd name="connsiteX1" fmla="*/ 210065 w 304367"/>
              <a:gd name="connsiteY1" fmla="*/ 26518 h 150086"/>
              <a:gd name="connsiteX2" fmla="*/ 304367 w 304367"/>
              <a:gd name="connsiteY2" fmla="*/ 0 h 150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367" h="150086">
                <a:moveTo>
                  <a:pt x="0" y="150086"/>
                </a:moveTo>
                <a:cubicBezTo>
                  <a:pt x="82378" y="102718"/>
                  <a:pt x="164757" y="55350"/>
                  <a:pt x="210065" y="26518"/>
                </a:cubicBezTo>
                <a:cubicBezTo>
                  <a:pt x="255373" y="-2315"/>
                  <a:pt x="296129" y="10297"/>
                  <a:pt x="304367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9898264" y="2498747"/>
            <a:ext cx="262866" cy="194506"/>
          </a:xfrm>
          <a:custGeom>
            <a:avLst/>
            <a:gdLst>
              <a:gd name="connsiteX0" fmla="*/ 0 w 271849"/>
              <a:gd name="connsiteY0" fmla="*/ 172995 h 172995"/>
              <a:gd name="connsiteX1" fmla="*/ 210065 w 271849"/>
              <a:gd name="connsiteY1" fmla="*/ 49427 h 172995"/>
              <a:gd name="connsiteX2" fmla="*/ 271849 w 271849"/>
              <a:gd name="connsiteY2" fmla="*/ 0 h 172995"/>
              <a:gd name="connsiteX0" fmla="*/ 0 w 271849"/>
              <a:gd name="connsiteY0" fmla="*/ 172995 h 172995"/>
              <a:gd name="connsiteX1" fmla="*/ 147666 w 271849"/>
              <a:gd name="connsiteY1" fmla="*/ 49427 h 172995"/>
              <a:gd name="connsiteX2" fmla="*/ 271849 w 271849"/>
              <a:gd name="connsiteY2" fmla="*/ 0 h 17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1849" h="172995">
                <a:moveTo>
                  <a:pt x="0" y="172995"/>
                </a:moveTo>
                <a:cubicBezTo>
                  <a:pt x="82378" y="125627"/>
                  <a:pt x="102358" y="78259"/>
                  <a:pt x="147666" y="49427"/>
                </a:cubicBezTo>
                <a:cubicBezTo>
                  <a:pt x="192974" y="20594"/>
                  <a:pt x="263611" y="10297"/>
                  <a:pt x="271849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 rot="1125528">
            <a:off x="9978237" y="2673154"/>
            <a:ext cx="717930" cy="104520"/>
          </a:xfrm>
          <a:custGeom>
            <a:avLst/>
            <a:gdLst>
              <a:gd name="connsiteX0" fmla="*/ 0 w 383059"/>
              <a:gd name="connsiteY0" fmla="*/ 24923 h 37280"/>
              <a:gd name="connsiteX1" fmla="*/ 185351 w 383059"/>
              <a:gd name="connsiteY1" fmla="*/ 210 h 37280"/>
              <a:gd name="connsiteX2" fmla="*/ 383059 w 383059"/>
              <a:gd name="connsiteY2" fmla="*/ 37280 h 37280"/>
              <a:gd name="connsiteX0" fmla="*/ 0 w 429133"/>
              <a:gd name="connsiteY0" fmla="*/ 24923 h 24923"/>
              <a:gd name="connsiteX1" fmla="*/ 185351 w 429133"/>
              <a:gd name="connsiteY1" fmla="*/ 210 h 24923"/>
              <a:gd name="connsiteX2" fmla="*/ 429133 w 429133"/>
              <a:gd name="connsiteY2" fmla="*/ 24551 h 2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9133" h="24923">
                <a:moveTo>
                  <a:pt x="0" y="24923"/>
                </a:moveTo>
                <a:cubicBezTo>
                  <a:pt x="60754" y="11537"/>
                  <a:pt x="121508" y="-1849"/>
                  <a:pt x="185351" y="210"/>
                </a:cubicBezTo>
                <a:cubicBezTo>
                  <a:pt x="249194" y="2269"/>
                  <a:pt x="362200" y="7045"/>
                  <a:pt x="429133" y="24551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 rot="18123703">
            <a:off x="9667204" y="2243826"/>
            <a:ext cx="272805" cy="406097"/>
          </a:xfrm>
          <a:custGeom>
            <a:avLst/>
            <a:gdLst>
              <a:gd name="connsiteX0" fmla="*/ 0 w 51427"/>
              <a:gd name="connsiteY0" fmla="*/ 370702 h 370702"/>
              <a:gd name="connsiteX1" fmla="*/ 49427 w 51427"/>
              <a:gd name="connsiteY1" fmla="*/ 135924 h 370702"/>
              <a:gd name="connsiteX2" fmla="*/ 37070 w 51427"/>
              <a:gd name="connsiteY2" fmla="*/ 0 h 370702"/>
              <a:gd name="connsiteX0" fmla="*/ 0 w 40721"/>
              <a:gd name="connsiteY0" fmla="*/ 333908 h 333908"/>
              <a:gd name="connsiteX1" fmla="*/ 39387 w 40721"/>
              <a:gd name="connsiteY1" fmla="*/ 135924 h 333908"/>
              <a:gd name="connsiteX2" fmla="*/ 27030 w 40721"/>
              <a:gd name="connsiteY2" fmla="*/ 0 h 333908"/>
              <a:gd name="connsiteX0" fmla="*/ 0 w 39391"/>
              <a:gd name="connsiteY0" fmla="*/ 440478 h 440478"/>
              <a:gd name="connsiteX1" fmla="*/ 39387 w 39391"/>
              <a:gd name="connsiteY1" fmla="*/ 242494 h 440478"/>
              <a:gd name="connsiteX2" fmla="*/ 2571 w 39391"/>
              <a:gd name="connsiteY2" fmla="*/ 0 h 440478"/>
              <a:gd name="connsiteX0" fmla="*/ 0 w 39472"/>
              <a:gd name="connsiteY0" fmla="*/ 517288 h 517288"/>
              <a:gd name="connsiteX1" fmla="*/ 39387 w 39472"/>
              <a:gd name="connsiteY1" fmla="*/ 319304 h 517288"/>
              <a:gd name="connsiteX2" fmla="*/ 9764 w 39472"/>
              <a:gd name="connsiteY2" fmla="*/ 0 h 51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472" h="517288">
                <a:moveTo>
                  <a:pt x="0" y="517288"/>
                </a:moveTo>
                <a:cubicBezTo>
                  <a:pt x="21624" y="430791"/>
                  <a:pt x="37760" y="405519"/>
                  <a:pt x="39387" y="319304"/>
                </a:cubicBezTo>
                <a:cubicBezTo>
                  <a:pt x="41014" y="233089"/>
                  <a:pt x="19031" y="37070"/>
                  <a:pt x="9764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10237642" y="2308736"/>
            <a:ext cx="210065" cy="130600"/>
          </a:xfrm>
          <a:custGeom>
            <a:avLst/>
            <a:gdLst>
              <a:gd name="connsiteX0" fmla="*/ 0 w 271849"/>
              <a:gd name="connsiteY0" fmla="*/ 172995 h 172995"/>
              <a:gd name="connsiteX1" fmla="*/ 210065 w 271849"/>
              <a:gd name="connsiteY1" fmla="*/ 49427 h 172995"/>
              <a:gd name="connsiteX2" fmla="*/ 271849 w 271849"/>
              <a:gd name="connsiteY2" fmla="*/ 0 h 172995"/>
              <a:gd name="connsiteX0" fmla="*/ 0 w 271849"/>
              <a:gd name="connsiteY0" fmla="*/ 172995 h 172995"/>
              <a:gd name="connsiteX1" fmla="*/ 147666 w 271849"/>
              <a:gd name="connsiteY1" fmla="*/ 49427 h 172995"/>
              <a:gd name="connsiteX2" fmla="*/ 271849 w 271849"/>
              <a:gd name="connsiteY2" fmla="*/ 0 h 17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1849" h="172995">
                <a:moveTo>
                  <a:pt x="0" y="172995"/>
                </a:moveTo>
                <a:cubicBezTo>
                  <a:pt x="82378" y="125627"/>
                  <a:pt x="102358" y="78259"/>
                  <a:pt x="147666" y="49427"/>
                </a:cubicBezTo>
                <a:cubicBezTo>
                  <a:pt x="192974" y="20594"/>
                  <a:pt x="263611" y="10297"/>
                  <a:pt x="271849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10567795" y="2152378"/>
            <a:ext cx="210065" cy="130600"/>
          </a:xfrm>
          <a:custGeom>
            <a:avLst/>
            <a:gdLst>
              <a:gd name="connsiteX0" fmla="*/ 0 w 271849"/>
              <a:gd name="connsiteY0" fmla="*/ 172995 h 172995"/>
              <a:gd name="connsiteX1" fmla="*/ 210065 w 271849"/>
              <a:gd name="connsiteY1" fmla="*/ 49427 h 172995"/>
              <a:gd name="connsiteX2" fmla="*/ 271849 w 271849"/>
              <a:gd name="connsiteY2" fmla="*/ 0 h 172995"/>
              <a:gd name="connsiteX0" fmla="*/ 0 w 271849"/>
              <a:gd name="connsiteY0" fmla="*/ 172995 h 172995"/>
              <a:gd name="connsiteX1" fmla="*/ 147666 w 271849"/>
              <a:gd name="connsiteY1" fmla="*/ 49427 h 172995"/>
              <a:gd name="connsiteX2" fmla="*/ 271849 w 271849"/>
              <a:gd name="connsiteY2" fmla="*/ 0 h 17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1849" h="172995">
                <a:moveTo>
                  <a:pt x="0" y="172995"/>
                </a:moveTo>
                <a:cubicBezTo>
                  <a:pt x="82378" y="125627"/>
                  <a:pt x="102358" y="78259"/>
                  <a:pt x="147666" y="49427"/>
                </a:cubicBezTo>
                <a:cubicBezTo>
                  <a:pt x="192974" y="20594"/>
                  <a:pt x="263611" y="10297"/>
                  <a:pt x="271849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10921964" y="1938550"/>
            <a:ext cx="215335" cy="194506"/>
          </a:xfrm>
          <a:custGeom>
            <a:avLst/>
            <a:gdLst>
              <a:gd name="connsiteX0" fmla="*/ 0 w 271849"/>
              <a:gd name="connsiteY0" fmla="*/ 172995 h 172995"/>
              <a:gd name="connsiteX1" fmla="*/ 210065 w 271849"/>
              <a:gd name="connsiteY1" fmla="*/ 49427 h 172995"/>
              <a:gd name="connsiteX2" fmla="*/ 271849 w 271849"/>
              <a:gd name="connsiteY2" fmla="*/ 0 h 17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1849" h="172995">
                <a:moveTo>
                  <a:pt x="0" y="172995"/>
                </a:moveTo>
                <a:cubicBezTo>
                  <a:pt x="82378" y="125627"/>
                  <a:pt x="164757" y="78259"/>
                  <a:pt x="210065" y="49427"/>
                </a:cubicBezTo>
                <a:cubicBezTo>
                  <a:pt x="255373" y="20594"/>
                  <a:pt x="263611" y="10297"/>
                  <a:pt x="271849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 rot="2256578">
            <a:off x="10558609" y="2891343"/>
            <a:ext cx="167663" cy="288168"/>
          </a:xfrm>
          <a:custGeom>
            <a:avLst/>
            <a:gdLst>
              <a:gd name="connsiteX0" fmla="*/ 0 w 383059"/>
              <a:gd name="connsiteY0" fmla="*/ 24923 h 37280"/>
              <a:gd name="connsiteX1" fmla="*/ 185351 w 383059"/>
              <a:gd name="connsiteY1" fmla="*/ 210 h 37280"/>
              <a:gd name="connsiteX2" fmla="*/ 383059 w 383059"/>
              <a:gd name="connsiteY2" fmla="*/ 37280 h 37280"/>
              <a:gd name="connsiteX0" fmla="*/ 0 w 383059"/>
              <a:gd name="connsiteY0" fmla="*/ 9519 h 21876"/>
              <a:gd name="connsiteX1" fmla="*/ 200829 w 383059"/>
              <a:gd name="connsiteY1" fmla="*/ 2205 h 21876"/>
              <a:gd name="connsiteX2" fmla="*/ 383059 w 383059"/>
              <a:gd name="connsiteY2" fmla="*/ 21876 h 21876"/>
              <a:gd name="connsiteX0" fmla="*/ 0 w 429496"/>
              <a:gd name="connsiteY0" fmla="*/ 4771 h 34527"/>
              <a:gd name="connsiteX1" fmla="*/ 247266 w 429496"/>
              <a:gd name="connsiteY1" fmla="*/ 14856 h 34527"/>
              <a:gd name="connsiteX2" fmla="*/ 429496 w 429496"/>
              <a:gd name="connsiteY2" fmla="*/ 34527 h 34527"/>
              <a:gd name="connsiteX0" fmla="*/ 0 w 429496"/>
              <a:gd name="connsiteY0" fmla="*/ 7905 h 37661"/>
              <a:gd name="connsiteX1" fmla="*/ 333458 w 429496"/>
              <a:gd name="connsiteY1" fmla="*/ 6075 h 37661"/>
              <a:gd name="connsiteX2" fmla="*/ 429496 w 429496"/>
              <a:gd name="connsiteY2" fmla="*/ 37661 h 37661"/>
              <a:gd name="connsiteX0" fmla="*/ -1 w 232788"/>
              <a:gd name="connsiteY0" fmla="*/ 3666 h 54028"/>
              <a:gd name="connsiteX1" fmla="*/ 136750 w 232788"/>
              <a:gd name="connsiteY1" fmla="*/ 22442 h 54028"/>
              <a:gd name="connsiteX2" fmla="*/ 232788 w 232788"/>
              <a:gd name="connsiteY2" fmla="*/ 54028 h 54028"/>
              <a:gd name="connsiteX0" fmla="*/ 0 w 259454"/>
              <a:gd name="connsiteY0" fmla="*/ 4961 h 45522"/>
              <a:gd name="connsiteX1" fmla="*/ 163416 w 259454"/>
              <a:gd name="connsiteY1" fmla="*/ 13936 h 45522"/>
              <a:gd name="connsiteX2" fmla="*/ 259454 w 259454"/>
              <a:gd name="connsiteY2" fmla="*/ 45522 h 45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454" h="45522">
                <a:moveTo>
                  <a:pt x="0" y="4961"/>
                </a:moveTo>
                <a:cubicBezTo>
                  <a:pt x="60754" y="-8425"/>
                  <a:pt x="91833" y="8977"/>
                  <a:pt x="163416" y="13936"/>
                </a:cubicBezTo>
                <a:cubicBezTo>
                  <a:pt x="234999" y="18895"/>
                  <a:pt x="192521" y="28016"/>
                  <a:pt x="259454" y="45522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 rot="6603632">
            <a:off x="10335939" y="3304424"/>
            <a:ext cx="411522" cy="93984"/>
          </a:xfrm>
          <a:custGeom>
            <a:avLst/>
            <a:gdLst>
              <a:gd name="connsiteX0" fmla="*/ 0 w 383059"/>
              <a:gd name="connsiteY0" fmla="*/ 24923 h 37280"/>
              <a:gd name="connsiteX1" fmla="*/ 185351 w 383059"/>
              <a:gd name="connsiteY1" fmla="*/ 210 h 37280"/>
              <a:gd name="connsiteX2" fmla="*/ 383059 w 383059"/>
              <a:gd name="connsiteY2" fmla="*/ 37280 h 37280"/>
              <a:gd name="connsiteX0" fmla="*/ 0 w 383059"/>
              <a:gd name="connsiteY0" fmla="*/ 6591 h 18948"/>
              <a:gd name="connsiteX1" fmla="*/ 218479 w 383059"/>
              <a:gd name="connsiteY1" fmla="*/ 6071 h 18948"/>
              <a:gd name="connsiteX2" fmla="*/ 383059 w 383059"/>
              <a:gd name="connsiteY2" fmla="*/ 18948 h 18948"/>
              <a:gd name="connsiteX0" fmla="*/ 0 w 440869"/>
              <a:gd name="connsiteY0" fmla="*/ 4455 h 26850"/>
              <a:gd name="connsiteX1" fmla="*/ 276289 w 440869"/>
              <a:gd name="connsiteY1" fmla="*/ 13973 h 26850"/>
              <a:gd name="connsiteX2" fmla="*/ 440869 w 440869"/>
              <a:gd name="connsiteY2" fmla="*/ 26850 h 2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0869" h="26850">
                <a:moveTo>
                  <a:pt x="0" y="4455"/>
                </a:moveTo>
                <a:cubicBezTo>
                  <a:pt x="60754" y="-8931"/>
                  <a:pt x="212446" y="11914"/>
                  <a:pt x="276289" y="13973"/>
                </a:cubicBezTo>
                <a:cubicBezTo>
                  <a:pt x="340132" y="16032"/>
                  <a:pt x="373936" y="9344"/>
                  <a:pt x="440869" y="2685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 rot="12498716">
            <a:off x="9193800" y="3578821"/>
            <a:ext cx="357560" cy="130491"/>
          </a:xfrm>
          <a:custGeom>
            <a:avLst/>
            <a:gdLst>
              <a:gd name="connsiteX0" fmla="*/ 0 w 383059"/>
              <a:gd name="connsiteY0" fmla="*/ 24923 h 37280"/>
              <a:gd name="connsiteX1" fmla="*/ 185351 w 383059"/>
              <a:gd name="connsiteY1" fmla="*/ 210 h 37280"/>
              <a:gd name="connsiteX2" fmla="*/ 383059 w 383059"/>
              <a:gd name="connsiteY2" fmla="*/ 37280 h 3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3059" h="37280">
                <a:moveTo>
                  <a:pt x="0" y="24923"/>
                </a:moveTo>
                <a:cubicBezTo>
                  <a:pt x="60754" y="11537"/>
                  <a:pt x="121508" y="-1849"/>
                  <a:pt x="185351" y="210"/>
                </a:cubicBezTo>
                <a:cubicBezTo>
                  <a:pt x="249194" y="2269"/>
                  <a:pt x="316126" y="19774"/>
                  <a:pt x="383059" y="3728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9415000" y="3737657"/>
            <a:ext cx="182774" cy="114866"/>
          </a:xfrm>
          <a:custGeom>
            <a:avLst/>
            <a:gdLst>
              <a:gd name="connsiteX0" fmla="*/ 234779 w 234779"/>
              <a:gd name="connsiteY0" fmla="*/ 0 h 24714"/>
              <a:gd name="connsiteX1" fmla="*/ 61784 w 234779"/>
              <a:gd name="connsiteY1" fmla="*/ 12357 h 24714"/>
              <a:gd name="connsiteX2" fmla="*/ 0 w 234779"/>
              <a:gd name="connsiteY2" fmla="*/ 24714 h 24714"/>
              <a:gd name="connsiteX0" fmla="*/ 182774 w 182774"/>
              <a:gd name="connsiteY0" fmla="*/ 0 h 63350"/>
              <a:gd name="connsiteX1" fmla="*/ 9779 w 182774"/>
              <a:gd name="connsiteY1" fmla="*/ 12357 h 63350"/>
              <a:gd name="connsiteX2" fmla="*/ 51026 w 182774"/>
              <a:gd name="connsiteY2" fmla="*/ 63350 h 63350"/>
              <a:gd name="connsiteX0" fmla="*/ 182774 w 182774"/>
              <a:gd name="connsiteY0" fmla="*/ 0 h 114866"/>
              <a:gd name="connsiteX1" fmla="*/ 9779 w 182774"/>
              <a:gd name="connsiteY1" fmla="*/ 63873 h 114866"/>
              <a:gd name="connsiteX2" fmla="*/ 51026 w 182774"/>
              <a:gd name="connsiteY2" fmla="*/ 114866 h 114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774" h="114866">
                <a:moveTo>
                  <a:pt x="182774" y="0"/>
                </a:moveTo>
                <a:lnTo>
                  <a:pt x="9779" y="63873"/>
                </a:lnTo>
                <a:cubicBezTo>
                  <a:pt x="-29351" y="67992"/>
                  <a:pt x="62353" y="110747"/>
                  <a:pt x="51026" y="114866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 rot="1057055">
            <a:off x="10059285" y="3438075"/>
            <a:ext cx="270101" cy="309321"/>
          </a:xfrm>
          <a:custGeom>
            <a:avLst/>
            <a:gdLst>
              <a:gd name="connsiteX0" fmla="*/ 61784 w 78179"/>
              <a:gd name="connsiteY0" fmla="*/ 0 h 259492"/>
              <a:gd name="connsiteX1" fmla="*/ 74141 w 78179"/>
              <a:gd name="connsiteY1" fmla="*/ 135924 h 259492"/>
              <a:gd name="connsiteX2" fmla="*/ 0 w 78179"/>
              <a:gd name="connsiteY2" fmla="*/ 259492 h 259492"/>
              <a:gd name="connsiteX0" fmla="*/ 61784 w 67858"/>
              <a:gd name="connsiteY0" fmla="*/ 0 h 259492"/>
              <a:gd name="connsiteX1" fmla="*/ 56668 w 67858"/>
              <a:gd name="connsiteY1" fmla="*/ 89194 h 259492"/>
              <a:gd name="connsiteX2" fmla="*/ 0 w 67858"/>
              <a:gd name="connsiteY2" fmla="*/ 259492 h 259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58" h="259492">
                <a:moveTo>
                  <a:pt x="61784" y="0"/>
                </a:moveTo>
                <a:cubicBezTo>
                  <a:pt x="73111" y="46337"/>
                  <a:pt x="66965" y="45945"/>
                  <a:pt x="56668" y="89194"/>
                </a:cubicBezTo>
                <a:cubicBezTo>
                  <a:pt x="46371" y="132443"/>
                  <a:pt x="31922" y="219332"/>
                  <a:pt x="0" y="259492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 rot="8964363">
            <a:off x="9680395" y="3640223"/>
            <a:ext cx="278903" cy="190168"/>
          </a:xfrm>
          <a:custGeom>
            <a:avLst/>
            <a:gdLst>
              <a:gd name="connsiteX0" fmla="*/ 0 w 383059"/>
              <a:gd name="connsiteY0" fmla="*/ 24923 h 37280"/>
              <a:gd name="connsiteX1" fmla="*/ 185351 w 383059"/>
              <a:gd name="connsiteY1" fmla="*/ 210 h 37280"/>
              <a:gd name="connsiteX2" fmla="*/ 383059 w 383059"/>
              <a:gd name="connsiteY2" fmla="*/ 37280 h 37280"/>
              <a:gd name="connsiteX0" fmla="*/ 0 w 333904"/>
              <a:gd name="connsiteY0" fmla="*/ 7276 h 41803"/>
              <a:gd name="connsiteX1" fmla="*/ 136196 w 333904"/>
              <a:gd name="connsiteY1" fmla="*/ 4733 h 41803"/>
              <a:gd name="connsiteX2" fmla="*/ 333904 w 333904"/>
              <a:gd name="connsiteY2" fmla="*/ 41803 h 41803"/>
              <a:gd name="connsiteX0" fmla="*/ 0 w 298793"/>
              <a:gd name="connsiteY0" fmla="*/ 3966 h 54329"/>
              <a:gd name="connsiteX1" fmla="*/ 101085 w 298793"/>
              <a:gd name="connsiteY1" fmla="*/ 17259 h 54329"/>
              <a:gd name="connsiteX2" fmla="*/ 298793 w 298793"/>
              <a:gd name="connsiteY2" fmla="*/ 54329 h 5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8793" h="54329">
                <a:moveTo>
                  <a:pt x="0" y="3966"/>
                </a:moveTo>
                <a:cubicBezTo>
                  <a:pt x="60754" y="-9420"/>
                  <a:pt x="37242" y="15200"/>
                  <a:pt x="101085" y="17259"/>
                </a:cubicBezTo>
                <a:cubicBezTo>
                  <a:pt x="164928" y="19318"/>
                  <a:pt x="231860" y="36823"/>
                  <a:pt x="298793" y="54329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 rot="16383632">
            <a:off x="8908695" y="3231160"/>
            <a:ext cx="447000" cy="99183"/>
          </a:xfrm>
          <a:custGeom>
            <a:avLst/>
            <a:gdLst>
              <a:gd name="connsiteX0" fmla="*/ 0 w 383059"/>
              <a:gd name="connsiteY0" fmla="*/ 24923 h 37280"/>
              <a:gd name="connsiteX1" fmla="*/ 185351 w 383059"/>
              <a:gd name="connsiteY1" fmla="*/ 210 h 37280"/>
              <a:gd name="connsiteX2" fmla="*/ 383059 w 383059"/>
              <a:gd name="connsiteY2" fmla="*/ 37280 h 37280"/>
              <a:gd name="connsiteX0" fmla="*/ 0 w 414361"/>
              <a:gd name="connsiteY0" fmla="*/ 24923 h 24923"/>
              <a:gd name="connsiteX1" fmla="*/ 185351 w 414361"/>
              <a:gd name="connsiteY1" fmla="*/ 210 h 24923"/>
              <a:gd name="connsiteX2" fmla="*/ 414361 w 414361"/>
              <a:gd name="connsiteY2" fmla="*/ 14140 h 2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61" h="24923">
                <a:moveTo>
                  <a:pt x="0" y="24923"/>
                </a:moveTo>
                <a:cubicBezTo>
                  <a:pt x="60754" y="11537"/>
                  <a:pt x="121508" y="-1849"/>
                  <a:pt x="185351" y="210"/>
                </a:cubicBezTo>
                <a:cubicBezTo>
                  <a:pt x="249194" y="2269"/>
                  <a:pt x="347428" y="-3366"/>
                  <a:pt x="414361" y="1414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 rot="12498716">
            <a:off x="9002957" y="1779424"/>
            <a:ext cx="839466" cy="482105"/>
          </a:xfrm>
          <a:custGeom>
            <a:avLst/>
            <a:gdLst>
              <a:gd name="connsiteX0" fmla="*/ 0 w 383059"/>
              <a:gd name="connsiteY0" fmla="*/ 24923 h 37280"/>
              <a:gd name="connsiteX1" fmla="*/ 185351 w 383059"/>
              <a:gd name="connsiteY1" fmla="*/ 210 h 37280"/>
              <a:gd name="connsiteX2" fmla="*/ 383059 w 383059"/>
              <a:gd name="connsiteY2" fmla="*/ 37280 h 37280"/>
              <a:gd name="connsiteX0" fmla="*/ 0 w 391058"/>
              <a:gd name="connsiteY0" fmla="*/ 16272 h 38181"/>
              <a:gd name="connsiteX1" fmla="*/ 193350 w 391058"/>
              <a:gd name="connsiteY1" fmla="*/ 1111 h 38181"/>
              <a:gd name="connsiteX2" fmla="*/ 391058 w 391058"/>
              <a:gd name="connsiteY2" fmla="*/ 38181 h 38181"/>
              <a:gd name="connsiteX0" fmla="*/ 0 w 391058"/>
              <a:gd name="connsiteY0" fmla="*/ 6917 h 28826"/>
              <a:gd name="connsiteX1" fmla="*/ 215339 w 391058"/>
              <a:gd name="connsiteY1" fmla="*/ 6706 h 28826"/>
              <a:gd name="connsiteX2" fmla="*/ 391058 w 391058"/>
              <a:gd name="connsiteY2" fmla="*/ 28826 h 28826"/>
              <a:gd name="connsiteX0" fmla="*/ 0 w 500960"/>
              <a:gd name="connsiteY0" fmla="*/ 8418 h 59809"/>
              <a:gd name="connsiteX1" fmla="*/ 215339 w 500960"/>
              <a:gd name="connsiteY1" fmla="*/ 8207 h 59809"/>
              <a:gd name="connsiteX2" fmla="*/ 500960 w 500960"/>
              <a:gd name="connsiteY2" fmla="*/ 59809 h 5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960" h="59809">
                <a:moveTo>
                  <a:pt x="0" y="8418"/>
                </a:moveTo>
                <a:cubicBezTo>
                  <a:pt x="60754" y="-4968"/>
                  <a:pt x="131846" y="-358"/>
                  <a:pt x="215339" y="8207"/>
                </a:cubicBezTo>
                <a:cubicBezTo>
                  <a:pt x="298832" y="16772"/>
                  <a:pt x="434027" y="42303"/>
                  <a:pt x="500960" y="59809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10437510" y="980539"/>
            <a:ext cx="407773" cy="778475"/>
          </a:xfrm>
          <a:custGeom>
            <a:avLst/>
            <a:gdLst>
              <a:gd name="connsiteX0" fmla="*/ 407773 w 407773"/>
              <a:gd name="connsiteY0" fmla="*/ 0 h 778475"/>
              <a:gd name="connsiteX1" fmla="*/ 370702 w 407773"/>
              <a:gd name="connsiteY1" fmla="*/ 321275 h 778475"/>
              <a:gd name="connsiteX2" fmla="*/ 284205 w 407773"/>
              <a:gd name="connsiteY2" fmla="*/ 457200 h 778475"/>
              <a:gd name="connsiteX3" fmla="*/ 160638 w 407773"/>
              <a:gd name="connsiteY3" fmla="*/ 642551 h 778475"/>
              <a:gd name="connsiteX4" fmla="*/ 61784 w 407773"/>
              <a:gd name="connsiteY4" fmla="*/ 741405 h 778475"/>
              <a:gd name="connsiteX5" fmla="*/ 49427 w 407773"/>
              <a:gd name="connsiteY5" fmla="*/ 741405 h 778475"/>
              <a:gd name="connsiteX6" fmla="*/ 0 w 407773"/>
              <a:gd name="connsiteY6" fmla="*/ 778475 h 77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73" h="778475">
                <a:moveTo>
                  <a:pt x="407773" y="0"/>
                </a:moveTo>
                <a:cubicBezTo>
                  <a:pt x="399535" y="122537"/>
                  <a:pt x="391297" y="245075"/>
                  <a:pt x="370702" y="321275"/>
                </a:cubicBezTo>
                <a:cubicBezTo>
                  <a:pt x="350107" y="397475"/>
                  <a:pt x="319216" y="403654"/>
                  <a:pt x="284205" y="457200"/>
                </a:cubicBezTo>
                <a:cubicBezTo>
                  <a:pt x="249194" y="510746"/>
                  <a:pt x="197708" y="595183"/>
                  <a:pt x="160638" y="642551"/>
                </a:cubicBezTo>
                <a:cubicBezTo>
                  <a:pt x="123568" y="689919"/>
                  <a:pt x="80319" y="724929"/>
                  <a:pt x="61784" y="741405"/>
                </a:cubicBezTo>
                <a:cubicBezTo>
                  <a:pt x="43249" y="757881"/>
                  <a:pt x="59724" y="735227"/>
                  <a:pt x="49427" y="741405"/>
                </a:cubicBezTo>
                <a:cubicBezTo>
                  <a:pt x="39130" y="747583"/>
                  <a:pt x="19565" y="763029"/>
                  <a:pt x="0" y="778475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9967953" y="1734301"/>
            <a:ext cx="481914" cy="407773"/>
          </a:xfrm>
          <a:custGeom>
            <a:avLst/>
            <a:gdLst>
              <a:gd name="connsiteX0" fmla="*/ 481914 w 481914"/>
              <a:gd name="connsiteY0" fmla="*/ 0 h 407773"/>
              <a:gd name="connsiteX1" fmla="*/ 308919 w 481914"/>
              <a:gd name="connsiteY1" fmla="*/ 86497 h 407773"/>
              <a:gd name="connsiteX2" fmla="*/ 61784 w 481914"/>
              <a:gd name="connsiteY2" fmla="*/ 222422 h 407773"/>
              <a:gd name="connsiteX3" fmla="*/ 0 w 481914"/>
              <a:gd name="connsiteY3" fmla="*/ 407773 h 407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914" h="407773">
                <a:moveTo>
                  <a:pt x="481914" y="0"/>
                </a:moveTo>
                <a:cubicBezTo>
                  <a:pt x="430427" y="24713"/>
                  <a:pt x="378941" y="49427"/>
                  <a:pt x="308919" y="86497"/>
                </a:cubicBezTo>
                <a:cubicBezTo>
                  <a:pt x="238897" y="123567"/>
                  <a:pt x="113271" y="168876"/>
                  <a:pt x="61784" y="222422"/>
                </a:cubicBezTo>
                <a:cubicBezTo>
                  <a:pt x="10297" y="275968"/>
                  <a:pt x="5148" y="341870"/>
                  <a:pt x="0" y="407773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8695207" y="1450096"/>
            <a:ext cx="451768" cy="741405"/>
          </a:xfrm>
          <a:custGeom>
            <a:avLst/>
            <a:gdLst>
              <a:gd name="connsiteX0" fmla="*/ 0 w 451768"/>
              <a:gd name="connsiteY0" fmla="*/ 0 h 741405"/>
              <a:gd name="connsiteX1" fmla="*/ 432487 w 451768"/>
              <a:gd name="connsiteY1" fmla="*/ 420129 h 741405"/>
              <a:gd name="connsiteX2" fmla="*/ 383060 w 451768"/>
              <a:gd name="connsiteY2" fmla="*/ 556054 h 741405"/>
              <a:gd name="connsiteX3" fmla="*/ 444843 w 451768"/>
              <a:gd name="connsiteY3" fmla="*/ 741405 h 741405"/>
              <a:gd name="connsiteX4" fmla="*/ 444843 w 451768"/>
              <a:gd name="connsiteY4" fmla="*/ 741405 h 741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768" h="741405">
                <a:moveTo>
                  <a:pt x="0" y="0"/>
                </a:moveTo>
                <a:cubicBezTo>
                  <a:pt x="184322" y="163726"/>
                  <a:pt x="368644" y="327453"/>
                  <a:pt x="432487" y="420129"/>
                </a:cubicBezTo>
                <a:cubicBezTo>
                  <a:pt x="496330" y="512805"/>
                  <a:pt x="381001" y="502508"/>
                  <a:pt x="383060" y="556054"/>
                </a:cubicBezTo>
                <a:cubicBezTo>
                  <a:pt x="385119" y="609600"/>
                  <a:pt x="444843" y="741405"/>
                  <a:pt x="444843" y="741405"/>
                </a:cubicBezTo>
                <a:lnTo>
                  <a:pt x="444843" y="741405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9128216" y="2166787"/>
            <a:ext cx="409083" cy="667265"/>
          </a:xfrm>
          <a:custGeom>
            <a:avLst/>
            <a:gdLst>
              <a:gd name="connsiteX0" fmla="*/ 0 w 409083"/>
              <a:gd name="connsiteY0" fmla="*/ 0 h 667265"/>
              <a:gd name="connsiteX1" fmla="*/ 234778 w 409083"/>
              <a:gd name="connsiteY1" fmla="*/ 197708 h 667265"/>
              <a:gd name="connsiteX2" fmla="*/ 407773 w 409083"/>
              <a:gd name="connsiteY2" fmla="*/ 333632 h 667265"/>
              <a:gd name="connsiteX3" fmla="*/ 308919 w 409083"/>
              <a:gd name="connsiteY3" fmla="*/ 506627 h 667265"/>
              <a:gd name="connsiteX4" fmla="*/ 210065 w 409083"/>
              <a:gd name="connsiteY4" fmla="*/ 667265 h 667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083" h="667265">
                <a:moveTo>
                  <a:pt x="0" y="0"/>
                </a:moveTo>
                <a:lnTo>
                  <a:pt x="234778" y="197708"/>
                </a:lnTo>
                <a:cubicBezTo>
                  <a:pt x="302740" y="253313"/>
                  <a:pt x="395416" y="282146"/>
                  <a:pt x="407773" y="333632"/>
                </a:cubicBezTo>
                <a:cubicBezTo>
                  <a:pt x="420130" y="385118"/>
                  <a:pt x="341870" y="451022"/>
                  <a:pt x="308919" y="506627"/>
                </a:cubicBezTo>
                <a:cubicBezTo>
                  <a:pt x="275968" y="562233"/>
                  <a:pt x="243016" y="614749"/>
                  <a:pt x="210065" y="667265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9556124" y="2099261"/>
            <a:ext cx="425003" cy="386366"/>
          </a:xfrm>
          <a:custGeom>
            <a:avLst/>
            <a:gdLst>
              <a:gd name="connsiteX0" fmla="*/ 425003 w 425003"/>
              <a:gd name="connsiteY0" fmla="*/ 0 h 386366"/>
              <a:gd name="connsiteX1" fmla="*/ 115910 w 425003"/>
              <a:gd name="connsiteY1" fmla="*/ 231819 h 386366"/>
              <a:gd name="connsiteX2" fmla="*/ 0 w 425003"/>
              <a:gd name="connsiteY2" fmla="*/ 386366 h 386366"/>
              <a:gd name="connsiteX3" fmla="*/ 0 w 425003"/>
              <a:gd name="connsiteY3" fmla="*/ 386366 h 386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003" h="386366">
                <a:moveTo>
                  <a:pt x="425003" y="0"/>
                </a:moveTo>
                <a:cubicBezTo>
                  <a:pt x="305873" y="83712"/>
                  <a:pt x="186744" y="167425"/>
                  <a:pt x="115910" y="231819"/>
                </a:cubicBezTo>
                <a:cubicBezTo>
                  <a:pt x="45076" y="296213"/>
                  <a:pt x="0" y="386366"/>
                  <a:pt x="0" y="386366"/>
                </a:cubicBezTo>
                <a:lnTo>
                  <a:pt x="0" y="386366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202895" y="583902"/>
            <a:ext cx="70784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নিরক্ষীয়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স্রোত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নিরক্ষীয়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স্রোতের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উষ্ণ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স্রোতটি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নিরক্ষরেখার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সোজা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প্রবাহিত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নিরক্ষীয়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স্রোত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আটলান্টিক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অতিক্রম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আফ্রিকার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উপকূলে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পৌঁছে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ক্যানারি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স্রোতের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দক্ষিণাংশের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স্রোতটির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মিলিত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75186" y="3389311"/>
            <a:ext cx="707849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গিনি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স্রোত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নিরক্ষীয়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স্রোতটি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আফ্রিকার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আগত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ক্যানারি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স্রোতের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শাখা-স্রোতের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মিলিত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দক্ষিণ-পশ্চিমে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বেকে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গিনি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উপসাগরে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গিনি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স্রোত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উষ্ণ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স্রোত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9543245" y="3850783"/>
            <a:ext cx="360609" cy="103031"/>
          </a:xfrm>
          <a:custGeom>
            <a:avLst/>
            <a:gdLst>
              <a:gd name="connsiteX0" fmla="*/ 0 w 360609"/>
              <a:gd name="connsiteY0" fmla="*/ 0 h 103031"/>
              <a:gd name="connsiteX1" fmla="*/ 360609 w 360609"/>
              <a:gd name="connsiteY1" fmla="*/ 103031 h 103031"/>
              <a:gd name="connsiteX2" fmla="*/ 360609 w 360609"/>
              <a:gd name="connsiteY2" fmla="*/ 103031 h 10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0609" h="103031">
                <a:moveTo>
                  <a:pt x="0" y="0"/>
                </a:moveTo>
                <a:lnTo>
                  <a:pt x="360609" y="103031"/>
                </a:lnTo>
                <a:lnTo>
                  <a:pt x="360609" y="103031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10019763" y="3966693"/>
            <a:ext cx="386367" cy="51515"/>
          </a:xfrm>
          <a:custGeom>
            <a:avLst/>
            <a:gdLst>
              <a:gd name="connsiteX0" fmla="*/ 0 w 386367"/>
              <a:gd name="connsiteY0" fmla="*/ 0 h 51515"/>
              <a:gd name="connsiteX1" fmla="*/ 141668 w 386367"/>
              <a:gd name="connsiteY1" fmla="*/ 25758 h 51515"/>
              <a:gd name="connsiteX2" fmla="*/ 386367 w 386367"/>
              <a:gd name="connsiteY2" fmla="*/ 51515 h 5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6367" h="51515">
                <a:moveTo>
                  <a:pt x="0" y="0"/>
                </a:moveTo>
                <a:cubicBezTo>
                  <a:pt x="40783" y="7513"/>
                  <a:pt x="77274" y="17172"/>
                  <a:pt x="141668" y="25758"/>
                </a:cubicBezTo>
                <a:cubicBezTo>
                  <a:pt x="206063" y="34344"/>
                  <a:pt x="296215" y="42929"/>
                  <a:pt x="386367" y="51515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10509160" y="4018208"/>
            <a:ext cx="437882" cy="64395"/>
          </a:xfrm>
          <a:custGeom>
            <a:avLst/>
            <a:gdLst>
              <a:gd name="connsiteX0" fmla="*/ 0 w 437882"/>
              <a:gd name="connsiteY0" fmla="*/ 0 h 64395"/>
              <a:gd name="connsiteX1" fmla="*/ 193183 w 437882"/>
              <a:gd name="connsiteY1" fmla="*/ 38637 h 64395"/>
              <a:gd name="connsiteX2" fmla="*/ 437882 w 437882"/>
              <a:gd name="connsiteY2" fmla="*/ 64395 h 6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7882" h="64395">
                <a:moveTo>
                  <a:pt x="0" y="0"/>
                </a:moveTo>
                <a:cubicBezTo>
                  <a:pt x="60101" y="13952"/>
                  <a:pt x="120203" y="27905"/>
                  <a:pt x="193183" y="38637"/>
                </a:cubicBezTo>
                <a:cubicBezTo>
                  <a:pt x="266163" y="49370"/>
                  <a:pt x="352022" y="56882"/>
                  <a:pt x="437882" y="64395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11088710" y="4069170"/>
            <a:ext cx="231820" cy="90706"/>
          </a:xfrm>
          <a:custGeom>
            <a:avLst/>
            <a:gdLst>
              <a:gd name="connsiteX0" fmla="*/ 0 w 231820"/>
              <a:gd name="connsiteY0" fmla="*/ 554 h 90706"/>
              <a:gd name="connsiteX1" fmla="*/ 167425 w 231820"/>
              <a:gd name="connsiteY1" fmla="*/ 13433 h 90706"/>
              <a:gd name="connsiteX2" fmla="*/ 231820 w 231820"/>
              <a:gd name="connsiteY2" fmla="*/ 90706 h 9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820" h="90706">
                <a:moveTo>
                  <a:pt x="0" y="554"/>
                </a:moveTo>
                <a:cubicBezTo>
                  <a:pt x="64394" y="-519"/>
                  <a:pt x="128788" y="-1592"/>
                  <a:pt x="167425" y="13433"/>
                </a:cubicBezTo>
                <a:cubicBezTo>
                  <a:pt x="206062" y="28458"/>
                  <a:pt x="218941" y="59582"/>
                  <a:pt x="231820" y="90706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11359166" y="4224270"/>
            <a:ext cx="133116" cy="231820"/>
          </a:xfrm>
          <a:custGeom>
            <a:avLst/>
            <a:gdLst>
              <a:gd name="connsiteX0" fmla="*/ 0 w 133116"/>
              <a:gd name="connsiteY0" fmla="*/ 0 h 231820"/>
              <a:gd name="connsiteX1" fmla="*/ 128789 w 133116"/>
              <a:gd name="connsiteY1" fmla="*/ 154547 h 231820"/>
              <a:gd name="connsiteX2" fmla="*/ 90152 w 133116"/>
              <a:gd name="connsiteY2" fmla="*/ 231820 h 231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116" h="231820">
                <a:moveTo>
                  <a:pt x="0" y="0"/>
                </a:moveTo>
                <a:cubicBezTo>
                  <a:pt x="56882" y="57955"/>
                  <a:pt x="113764" y="115910"/>
                  <a:pt x="128789" y="154547"/>
                </a:cubicBezTo>
                <a:cubicBezTo>
                  <a:pt x="143814" y="193184"/>
                  <a:pt x="116983" y="212502"/>
                  <a:pt x="90152" y="23182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 rot="10451015">
            <a:off x="10387524" y="3557846"/>
            <a:ext cx="119072" cy="350818"/>
          </a:xfrm>
          <a:custGeom>
            <a:avLst/>
            <a:gdLst>
              <a:gd name="connsiteX0" fmla="*/ 0 w 51427"/>
              <a:gd name="connsiteY0" fmla="*/ 370702 h 370702"/>
              <a:gd name="connsiteX1" fmla="*/ 49427 w 51427"/>
              <a:gd name="connsiteY1" fmla="*/ 135924 h 370702"/>
              <a:gd name="connsiteX2" fmla="*/ 37070 w 51427"/>
              <a:gd name="connsiteY2" fmla="*/ 0 h 370702"/>
              <a:gd name="connsiteX0" fmla="*/ 0 w 40721"/>
              <a:gd name="connsiteY0" fmla="*/ 333908 h 333908"/>
              <a:gd name="connsiteX1" fmla="*/ 39387 w 40721"/>
              <a:gd name="connsiteY1" fmla="*/ 135924 h 333908"/>
              <a:gd name="connsiteX2" fmla="*/ 27030 w 40721"/>
              <a:gd name="connsiteY2" fmla="*/ 0 h 333908"/>
              <a:gd name="connsiteX0" fmla="*/ 0 w 39391"/>
              <a:gd name="connsiteY0" fmla="*/ 440478 h 440478"/>
              <a:gd name="connsiteX1" fmla="*/ 39387 w 39391"/>
              <a:gd name="connsiteY1" fmla="*/ 242494 h 440478"/>
              <a:gd name="connsiteX2" fmla="*/ 2571 w 39391"/>
              <a:gd name="connsiteY2" fmla="*/ 0 h 440478"/>
              <a:gd name="connsiteX0" fmla="*/ 0 w 39472"/>
              <a:gd name="connsiteY0" fmla="*/ 517288 h 517288"/>
              <a:gd name="connsiteX1" fmla="*/ 39387 w 39472"/>
              <a:gd name="connsiteY1" fmla="*/ 319304 h 517288"/>
              <a:gd name="connsiteX2" fmla="*/ 9764 w 39472"/>
              <a:gd name="connsiteY2" fmla="*/ 0 h 51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472" h="517288">
                <a:moveTo>
                  <a:pt x="0" y="517288"/>
                </a:moveTo>
                <a:cubicBezTo>
                  <a:pt x="21624" y="430791"/>
                  <a:pt x="37760" y="405519"/>
                  <a:pt x="39387" y="319304"/>
                </a:cubicBezTo>
                <a:cubicBezTo>
                  <a:pt x="41014" y="233089"/>
                  <a:pt x="19031" y="37070"/>
                  <a:pt x="9764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70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3034144" y="1"/>
            <a:ext cx="6331529" cy="6747164"/>
            <a:chOff x="7801087" y="393478"/>
            <a:chExt cx="4390913" cy="5934075"/>
          </a:xfrm>
        </p:grpSpPr>
        <p:grpSp>
          <p:nvGrpSpPr>
            <p:cNvPr id="19" name="Group 18"/>
            <p:cNvGrpSpPr/>
            <p:nvPr/>
          </p:nvGrpSpPr>
          <p:grpSpPr>
            <a:xfrm>
              <a:off x="7801087" y="393478"/>
              <a:ext cx="4390913" cy="5934075"/>
              <a:chOff x="7801087" y="393478"/>
              <a:chExt cx="4390913" cy="5934075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071" r="44753"/>
              <a:stretch/>
            </p:blipFill>
            <p:spPr>
              <a:xfrm>
                <a:off x="7801087" y="393478"/>
                <a:ext cx="4288665" cy="5934075"/>
              </a:xfrm>
              <a:prstGeom prst="rect">
                <a:avLst/>
              </a:prstGeom>
            </p:spPr>
          </p:pic>
          <p:grpSp>
            <p:nvGrpSpPr>
              <p:cNvPr id="15" name="Group 14"/>
              <p:cNvGrpSpPr/>
              <p:nvPr/>
            </p:nvGrpSpPr>
            <p:grpSpPr>
              <a:xfrm>
                <a:off x="8168765" y="555532"/>
                <a:ext cx="4023235" cy="5130850"/>
                <a:chOff x="8168765" y="555532"/>
                <a:chExt cx="4023235" cy="5130850"/>
              </a:xfrm>
            </p:grpSpPr>
            <p:cxnSp>
              <p:nvCxnSpPr>
                <p:cNvPr id="18" name="Straight Arrow Connector 17"/>
                <p:cNvCxnSpPr/>
                <p:nvPr/>
              </p:nvCxnSpPr>
              <p:spPr>
                <a:xfrm flipV="1">
                  <a:off x="9023445" y="5377288"/>
                  <a:ext cx="798490" cy="309094"/>
                </a:xfrm>
                <a:prstGeom prst="straightConnector1">
                  <a:avLst/>
                </a:prstGeom>
                <a:ln>
                  <a:headEnd type="none" w="med" len="med"/>
                  <a:tailEnd type="arrow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Arrow Connector 21"/>
                <p:cNvCxnSpPr/>
                <p:nvPr/>
              </p:nvCxnSpPr>
              <p:spPr>
                <a:xfrm flipV="1">
                  <a:off x="9809056" y="5074275"/>
                  <a:ext cx="798490" cy="309094"/>
                </a:xfrm>
                <a:prstGeom prst="straightConnector1">
                  <a:avLst/>
                </a:prstGeom>
                <a:ln>
                  <a:headEnd type="none" w="med" len="med"/>
                  <a:tailEnd type="arrow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/>
                <p:cNvCxnSpPr/>
                <p:nvPr/>
              </p:nvCxnSpPr>
              <p:spPr>
                <a:xfrm flipV="1">
                  <a:off x="10549591" y="4790939"/>
                  <a:ext cx="798490" cy="309094"/>
                </a:xfrm>
                <a:prstGeom prst="straightConnector1">
                  <a:avLst/>
                </a:prstGeom>
                <a:ln>
                  <a:headEnd type="none" w="med" len="med"/>
                  <a:tailEnd type="arrow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" name="Freeform 2"/>
                <p:cNvSpPr/>
                <p:nvPr/>
              </p:nvSpPr>
              <p:spPr>
                <a:xfrm>
                  <a:off x="11427912" y="4706138"/>
                  <a:ext cx="764088" cy="128038"/>
                </a:xfrm>
                <a:custGeom>
                  <a:avLst/>
                  <a:gdLst>
                    <a:gd name="connsiteX0" fmla="*/ 0 w 764088"/>
                    <a:gd name="connsiteY0" fmla="*/ 59499 h 114590"/>
                    <a:gd name="connsiteX1" fmla="*/ 194154 w 764088"/>
                    <a:gd name="connsiteY1" fmla="*/ 112735 h 114590"/>
                    <a:gd name="connsiteX2" fmla="*/ 764088 w 764088"/>
                    <a:gd name="connsiteY2" fmla="*/ 0 h 114590"/>
                    <a:gd name="connsiteX0" fmla="*/ 0 w 764088"/>
                    <a:gd name="connsiteY0" fmla="*/ 59499 h 187529"/>
                    <a:gd name="connsiteX1" fmla="*/ 367149 w 764088"/>
                    <a:gd name="connsiteY1" fmla="*/ 186876 h 187529"/>
                    <a:gd name="connsiteX2" fmla="*/ 764088 w 764088"/>
                    <a:gd name="connsiteY2" fmla="*/ 0 h 187529"/>
                    <a:gd name="connsiteX0" fmla="*/ 0 w 764088"/>
                    <a:gd name="connsiteY0" fmla="*/ 0 h 128038"/>
                    <a:gd name="connsiteX1" fmla="*/ 367149 w 764088"/>
                    <a:gd name="connsiteY1" fmla="*/ 127377 h 128038"/>
                    <a:gd name="connsiteX2" fmla="*/ 764088 w 764088"/>
                    <a:gd name="connsiteY2" fmla="*/ 39355 h 1280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64088" h="128038">
                      <a:moveTo>
                        <a:pt x="0" y="0"/>
                      </a:moveTo>
                      <a:cubicBezTo>
                        <a:pt x="33403" y="31576"/>
                        <a:pt x="239801" y="120818"/>
                        <a:pt x="367149" y="127377"/>
                      </a:cubicBezTo>
                      <a:cubicBezTo>
                        <a:pt x="494497" y="133936"/>
                        <a:pt x="542795" y="90764"/>
                        <a:pt x="764088" y="39355"/>
                      </a:cubicBezTo>
                    </a:path>
                  </a:pathLst>
                </a:custGeom>
                <a:ln>
                  <a:headEnd type="none" w="med" len="med"/>
                  <a:tailEnd type="arrow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" name="Freeform 3"/>
                <p:cNvSpPr/>
                <p:nvPr/>
              </p:nvSpPr>
              <p:spPr>
                <a:xfrm>
                  <a:off x="11333967" y="4152112"/>
                  <a:ext cx="144979" cy="645006"/>
                </a:xfrm>
                <a:custGeom>
                  <a:avLst/>
                  <a:gdLst>
                    <a:gd name="connsiteX0" fmla="*/ 0 w 144979"/>
                    <a:gd name="connsiteY0" fmla="*/ 710852 h 710852"/>
                    <a:gd name="connsiteX1" fmla="*/ 109603 w 144979"/>
                    <a:gd name="connsiteY1" fmla="*/ 616907 h 710852"/>
                    <a:gd name="connsiteX2" fmla="*/ 137786 w 144979"/>
                    <a:gd name="connsiteY2" fmla="*/ 544882 h 710852"/>
                    <a:gd name="connsiteX3" fmla="*/ 144049 w 144979"/>
                    <a:gd name="connsiteY3" fmla="*/ 438411 h 710852"/>
                    <a:gd name="connsiteX4" fmla="*/ 122129 w 144979"/>
                    <a:gd name="connsiteY4" fmla="*/ 319414 h 710852"/>
                    <a:gd name="connsiteX5" fmla="*/ 103340 w 144979"/>
                    <a:gd name="connsiteY5" fmla="*/ 222337 h 710852"/>
                    <a:gd name="connsiteX6" fmla="*/ 87682 w 144979"/>
                    <a:gd name="connsiteY6" fmla="*/ 134655 h 710852"/>
                    <a:gd name="connsiteX7" fmla="*/ 97077 w 144979"/>
                    <a:gd name="connsiteY7" fmla="*/ 0 h 7108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4979" h="710852">
                      <a:moveTo>
                        <a:pt x="0" y="710852"/>
                      </a:moveTo>
                      <a:cubicBezTo>
                        <a:pt x="43319" y="677710"/>
                        <a:pt x="86639" y="644569"/>
                        <a:pt x="109603" y="616907"/>
                      </a:cubicBezTo>
                      <a:cubicBezTo>
                        <a:pt x="132567" y="589245"/>
                        <a:pt x="132045" y="574631"/>
                        <a:pt x="137786" y="544882"/>
                      </a:cubicBezTo>
                      <a:cubicBezTo>
                        <a:pt x="143527" y="515133"/>
                        <a:pt x="146658" y="475989"/>
                        <a:pt x="144049" y="438411"/>
                      </a:cubicBezTo>
                      <a:cubicBezTo>
                        <a:pt x="141440" y="400833"/>
                        <a:pt x="128914" y="355426"/>
                        <a:pt x="122129" y="319414"/>
                      </a:cubicBezTo>
                      <a:cubicBezTo>
                        <a:pt x="115344" y="283402"/>
                        <a:pt x="109081" y="253130"/>
                        <a:pt x="103340" y="222337"/>
                      </a:cubicBezTo>
                      <a:cubicBezTo>
                        <a:pt x="97599" y="191544"/>
                        <a:pt x="88726" y="171711"/>
                        <a:pt x="87682" y="134655"/>
                      </a:cubicBezTo>
                      <a:cubicBezTo>
                        <a:pt x="86638" y="97599"/>
                        <a:pt x="91857" y="48799"/>
                        <a:pt x="97077" y="0"/>
                      </a:cubicBezTo>
                    </a:path>
                  </a:pathLst>
                </a:custGeom>
                <a:ln>
                  <a:headEnd type="none" w="med" len="med"/>
                  <a:tailEnd type="arrow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          </a:t>
                  </a:r>
                  <a:endParaRPr lang="en-US" dirty="0"/>
                </a:p>
              </p:txBody>
            </p:sp>
            <p:sp>
              <p:nvSpPr>
                <p:cNvPr id="5" name="Freeform 4"/>
                <p:cNvSpPr/>
                <p:nvPr/>
              </p:nvSpPr>
              <p:spPr>
                <a:xfrm>
                  <a:off x="11162379" y="3892476"/>
                  <a:ext cx="265533" cy="219292"/>
                </a:xfrm>
                <a:custGeom>
                  <a:avLst/>
                  <a:gdLst>
                    <a:gd name="connsiteX0" fmla="*/ 416491 w 416491"/>
                    <a:gd name="connsiteY0" fmla="*/ 150951 h 150951"/>
                    <a:gd name="connsiteX1" fmla="*/ 369518 w 416491"/>
                    <a:gd name="connsiteY1" fmla="*/ 25691 h 150951"/>
                    <a:gd name="connsiteX2" fmla="*/ 250521 w 416491"/>
                    <a:gd name="connsiteY2" fmla="*/ 639 h 150951"/>
                    <a:gd name="connsiteX3" fmla="*/ 0 w 416491"/>
                    <a:gd name="connsiteY3" fmla="*/ 6902 h 150951"/>
                    <a:gd name="connsiteX4" fmla="*/ 0 w 416491"/>
                    <a:gd name="connsiteY4" fmla="*/ 6902 h 1509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6491" h="150951">
                      <a:moveTo>
                        <a:pt x="416491" y="150951"/>
                      </a:moveTo>
                      <a:cubicBezTo>
                        <a:pt x="406835" y="100847"/>
                        <a:pt x="397180" y="50743"/>
                        <a:pt x="369518" y="25691"/>
                      </a:cubicBezTo>
                      <a:cubicBezTo>
                        <a:pt x="341856" y="639"/>
                        <a:pt x="312107" y="3770"/>
                        <a:pt x="250521" y="639"/>
                      </a:cubicBezTo>
                      <a:cubicBezTo>
                        <a:pt x="188935" y="-2493"/>
                        <a:pt x="0" y="6902"/>
                        <a:pt x="0" y="6902"/>
                      </a:cubicBezTo>
                      <a:lnTo>
                        <a:pt x="0" y="6902"/>
                      </a:lnTo>
                    </a:path>
                  </a:pathLst>
                </a:custGeom>
                <a:ln>
                  <a:headEnd type="none" w="med" len="med"/>
                  <a:tailEnd type="arrow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" name="Straight Arrow Connector 6"/>
                <p:cNvCxnSpPr/>
                <p:nvPr/>
              </p:nvCxnSpPr>
              <p:spPr>
                <a:xfrm flipH="1">
                  <a:off x="10779138" y="3900215"/>
                  <a:ext cx="302559" cy="0"/>
                </a:xfrm>
                <a:prstGeom prst="straightConnector1">
                  <a:avLst/>
                </a:prstGeom>
                <a:ln>
                  <a:headEnd type="none" w="med" len="med"/>
                  <a:tailEnd type="arrow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Arrow Connector 11"/>
                <p:cNvCxnSpPr/>
                <p:nvPr/>
              </p:nvCxnSpPr>
              <p:spPr>
                <a:xfrm flipH="1">
                  <a:off x="10385666" y="3905923"/>
                  <a:ext cx="302559" cy="0"/>
                </a:xfrm>
                <a:prstGeom prst="straightConnector1">
                  <a:avLst/>
                </a:prstGeom>
                <a:ln>
                  <a:headEnd type="none" w="med" len="med"/>
                  <a:tailEnd type="arrow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" name="Freeform 7"/>
                <p:cNvSpPr/>
                <p:nvPr/>
              </p:nvSpPr>
              <p:spPr>
                <a:xfrm>
                  <a:off x="10106783" y="3906939"/>
                  <a:ext cx="248771" cy="134470"/>
                </a:xfrm>
                <a:custGeom>
                  <a:avLst/>
                  <a:gdLst>
                    <a:gd name="connsiteX0" fmla="*/ 248771 w 248771"/>
                    <a:gd name="connsiteY0" fmla="*/ 0 h 87406"/>
                    <a:gd name="connsiteX1" fmla="*/ 53788 w 248771"/>
                    <a:gd name="connsiteY1" fmla="*/ 26894 h 87406"/>
                    <a:gd name="connsiteX2" fmla="*/ 0 w 248771"/>
                    <a:gd name="connsiteY2" fmla="*/ 87406 h 87406"/>
                    <a:gd name="connsiteX3" fmla="*/ 0 w 248771"/>
                    <a:gd name="connsiteY3" fmla="*/ 87406 h 87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8771" h="87406">
                      <a:moveTo>
                        <a:pt x="248771" y="0"/>
                      </a:moveTo>
                      <a:cubicBezTo>
                        <a:pt x="172010" y="6163"/>
                        <a:pt x="95250" y="12326"/>
                        <a:pt x="53788" y="26894"/>
                      </a:cubicBezTo>
                      <a:cubicBezTo>
                        <a:pt x="12326" y="41462"/>
                        <a:pt x="0" y="87406"/>
                        <a:pt x="0" y="87406"/>
                      </a:cubicBezTo>
                      <a:lnTo>
                        <a:pt x="0" y="87406"/>
                      </a:lnTo>
                    </a:path>
                  </a:pathLst>
                </a:custGeom>
                <a:ln>
                  <a:headEnd type="none" w="med" len="med"/>
                  <a:tailEnd type="arrow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Freeform 8"/>
                <p:cNvSpPr/>
                <p:nvPr/>
              </p:nvSpPr>
              <p:spPr>
                <a:xfrm>
                  <a:off x="9945420" y="4068303"/>
                  <a:ext cx="121024" cy="174812"/>
                </a:xfrm>
                <a:custGeom>
                  <a:avLst/>
                  <a:gdLst>
                    <a:gd name="connsiteX0" fmla="*/ 121024 w 121024"/>
                    <a:gd name="connsiteY0" fmla="*/ 0 h 174812"/>
                    <a:gd name="connsiteX1" fmla="*/ 0 w 121024"/>
                    <a:gd name="connsiteY1" fmla="*/ 174812 h 174812"/>
                    <a:gd name="connsiteX2" fmla="*/ 0 w 121024"/>
                    <a:gd name="connsiteY2" fmla="*/ 174812 h 174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1024" h="174812">
                      <a:moveTo>
                        <a:pt x="121024" y="0"/>
                      </a:moveTo>
                      <a:lnTo>
                        <a:pt x="0" y="174812"/>
                      </a:lnTo>
                      <a:lnTo>
                        <a:pt x="0" y="174812"/>
                      </a:lnTo>
                    </a:path>
                  </a:pathLst>
                </a:custGeom>
                <a:ln>
                  <a:headEnd type="none" w="med" len="med"/>
                  <a:tailEnd type="arrow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Freeform 9"/>
                <p:cNvSpPr/>
                <p:nvPr/>
              </p:nvSpPr>
              <p:spPr>
                <a:xfrm>
                  <a:off x="9831120" y="4276733"/>
                  <a:ext cx="87406" cy="147917"/>
                </a:xfrm>
                <a:custGeom>
                  <a:avLst/>
                  <a:gdLst>
                    <a:gd name="connsiteX0" fmla="*/ 87406 w 87406"/>
                    <a:gd name="connsiteY0" fmla="*/ 0 h 147917"/>
                    <a:gd name="connsiteX1" fmla="*/ 0 w 87406"/>
                    <a:gd name="connsiteY1" fmla="*/ 147917 h 147917"/>
                    <a:gd name="connsiteX2" fmla="*/ 0 w 87406"/>
                    <a:gd name="connsiteY2" fmla="*/ 147917 h 1479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7406" h="147917">
                      <a:moveTo>
                        <a:pt x="87406" y="0"/>
                      </a:moveTo>
                      <a:lnTo>
                        <a:pt x="0" y="147917"/>
                      </a:lnTo>
                      <a:lnTo>
                        <a:pt x="0" y="147917"/>
                      </a:lnTo>
                    </a:path>
                  </a:pathLst>
                </a:custGeom>
                <a:ln>
                  <a:headEnd type="none" w="med" len="med"/>
                  <a:tailEnd type="arrow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Freeform 10"/>
                <p:cNvSpPr/>
                <p:nvPr/>
              </p:nvSpPr>
              <p:spPr>
                <a:xfrm>
                  <a:off x="9400732" y="4458268"/>
                  <a:ext cx="363152" cy="611841"/>
                </a:xfrm>
                <a:custGeom>
                  <a:avLst/>
                  <a:gdLst>
                    <a:gd name="connsiteX0" fmla="*/ 336318 w 336318"/>
                    <a:gd name="connsiteY0" fmla="*/ 0 h 611841"/>
                    <a:gd name="connsiteX1" fmla="*/ 74101 w 336318"/>
                    <a:gd name="connsiteY1" fmla="*/ 228600 h 611841"/>
                    <a:gd name="connsiteX2" fmla="*/ 142 w 336318"/>
                    <a:gd name="connsiteY2" fmla="*/ 430306 h 611841"/>
                    <a:gd name="connsiteX3" fmla="*/ 53930 w 336318"/>
                    <a:gd name="connsiteY3" fmla="*/ 611841 h 611841"/>
                    <a:gd name="connsiteX4" fmla="*/ 53930 w 336318"/>
                    <a:gd name="connsiteY4" fmla="*/ 611841 h 611841"/>
                    <a:gd name="connsiteX0" fmla="*/ 396770 w 396770"/>
                    <a:gd name="connsiteY0" fmla="*/ 0 h 611841"/>
                    <a:gd name="connsiteX1" fmla="*/ 134553 w 396770"/>
                    <a:gd name="connsiteY1" fmla="*/ 228600 h 611841"/>
                    <a:gd name="connsiteX2" fmla="*/ 83 w 396770"/>
                    <a:gd name="connsiteY2" fmla="*/ 443753 h 611841"/>
                    <a:gd name="connsiteX3" fmla="*/ 114382 w 396770"/>
                    <a:gd name="connsiteY3" fmla="*/ 611841 h 611841"/>
                    <a:gd name="connsiteX4" fmla="*/ 114382 w 396770"/>
                    <a:gd name="connsiteY4" fmla="*/ 611841 h 611841"/>
                    <a:gd name="connsiteX0" fmla="*/ 396770 w 396770"/>
                    <a:gd name="connsiteY0" fmla="*/ 0 h 611841"/>
                    <a:gd name="connsiteX1" fmla="*/ 134553 w 396770"/>
                    <a:gd name="connsiteY1" fmla="*/ 188259 h 611841"/>
                    <a:gd name="connsiteX2" fmla="*/ 83 w 396770"/>
                    <a:gd name="connsiteY2" fmla="*/ 443753 h 611841"/>
                    <a:gd name="connsiteX3" fmla="*/ 114382 w 396770"/>
                    <a:gd name="connsiteY3" fmla="*/ 611841 h 611841"/>
                    <a:gd name="connsiteX4" fmla="*/ 114382 w 396770"/>
                    <a:gd name="connsiteY4" fmla="*/ 611841 h 611841"/>
                    <a:gd name="connsiteX0" fmla="*/ 363152 w 363152"/>
                    <a:gd name="connsiteY0" fmla="*/ 0 h 611841"/>
                    <a:gd name="connsiteX1" fmla="*/ 134553 w 363152"/>
                    <a:gd name="connsiteY1" fmla="*/ 188259 h 611841"/>
                    <a:gd name="connsiteX2" fmla="*/ 83 w 363152"/>
                    <a:gd name="connsiteY2" fmla="*/ 443753 h 611841"/>
                    <a:gd name="connsiteX3" fmla="*/ 114382 w 363152"/>
                    <a:gd name="connsiteY3" fmla="*/ 611841 h 611841"/>
                    <a:gd name="connsiteX4" fmla="*/ 114382 w 363152"/>
                    <a:gd name="connsiteY4" fmla="*/ 611841 h 611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3152" h="611841">
                      <a:moveTo>
                        <a:pt x="363152" y="0"/>
                      </a:moveTo>
                      <a:cubicBezTo>
                        <a:pt x="260058" y="78441"/>
                        <a:pt x="195064" y="114300"/>
                        <a:pt x="134553" y="188259"/>
                      </a:cubicBezTo>
                      <a:cubicBezTo>
                        <a:pt x="74042" y="262218"/>
                        <a:pt x="3445" y="373156"/>
                        <a:pt x="83" y="443753"/>
                      </a:cubicBezTo>
                      <a:cubicBezTo>
                        <a:pt x="-3279" y="514350"/>
                        <a:pt x="95332" y="583826"/>
                        <a:pt x="114382" y="611841"/>
                      </a:cubicBezTo>
                      <a:lnTo>
                        <a:pt x="114382" y="611841"/>
                      </a:lnTo>
                    </a:path>
                  </a:pathLst>
                </a:custGeom>
                <a:ln>
                  <a:headEnd type="none" w="med" len="med"/>
                  <a:tailEnd type="arrow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Freeform 12"/>
                <p:cNvSpPr/>
                <p:nvPr/>
              </p:nvSpPr>
              <p:spPr>
                <a:xfrm>
                  <a:off x="9501668" y="5037440"/>
                  <a:ext cx="329452" cy="329453"/>
                </a:xfrm>
                <a:custGeom>
                  <a:avLst/>
                  <a:gdLst>
                    <a:gd name="connsiteX0" fmla="*/ 0 w 316006"/>
                    <a:gd name="connsiteY0" fmla="*/ 0 h 295835"/>
                    <a:gd name="connsiteX1" fmla="*/ 316006 w 316006"/>
                    <a:gd name="connsiteY1" fmla="*/ 295835 h 295835"/>
                    <a:gd name="connsiteX2" fmla="*/ 316006 w 316006"/>
                    <a:gd name="connsiteY2" fmla="*/ 295835 h 295835"/>
                    <a:gd name="connsiteX0" fmla="*/ 0 w 342900"/>
                    <a:gd name="connsiteY0" fmla="*/ 0 h 329453"/>
                    <a:gd name="connsiteX1" fmla="*/ 342900 w 342900"/>
                    <a:gd name="connsiteY1" fmla="*/ 329453 h 329453"/>
                    <a:gd name="connsiteX2" fmla="*/ 342900 w 342900"/>
                    <a:gd name="connsiteY2" fmla="*/ 329453 h 329453"/>
                    <a:gd name="connsiteX0" fmla="*/ 0 w 342900"/>
                    <a:gd name="connsiteY0" fmla="*/ 0 h 329453"/>
                    <a:gd name="connsiteX1" fmla="*/ 342900 w 342900"/>
                    <a:gd name="connsiteY1" fmla="*/ 329453 h 329453"/>
                    <a:gd name="connsiteX2" fmla="*/ 342900 w 342900"/>
                    <a:gd name="connsiteY2" fmla="*/ 329453 h 329453"/>
                    <a:gd name="connsiteX0" fmla="*/ 0 w 309282"/>
                    <a:gd name="connsiteY0" fmla="*/ 0 h 329453"/>
                    <a:gd name="connsiteX1" fmla="*/ 309282 w 309282"/>
                    <a:gd name="connsiteY1" fmla="*/ 329453 h 329453"/>
                    <a:gd name="connsiteX2" fmla="*/ 309282 w 309282"/>
                    <a:gd name="connsiteY2" fmla="*/ 329453 h 329453"/>
                    <a:gd name="connsiteX0" fmla="*/ 0 w 329452"/>
                    <a:gd name="connsiteY0" fmla="*/ 0 h 329453"/>
                    <a:gd name="connsiteX1" fmla="*/ 329452 w 329452"/>
                    <a:gd name="connsiteY1" fmla="*/ 329453 h 329453"/>
                    <a:gd name="connsiteX2" fmla="*/ 329452 w 329452"/>
                    <a:gd name="connsiteY2" fmla="*/ 329453 h 329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29452" h="329453">
                      <a:moveTo>
                        <a:pt x="0" y="0"/>
                      </a:moveTo>
                      <a:cubicBezTo>
                        <a:pt x="20171" y="150159"/>
                        <a:pt x="274543" y="274544"/>
                        <a:pt x="329452" y="329453"/>
                      </a:cubicBezTo>
                      <a:lnTo>
                        <a:pt x="329452" y="329453"/>
                      </a:lnTo>
                    </a:path>
                  </a:pathLst>
                </a:custGeom>
                <a:ln>
                  <a:headEnd type="none" w="med" len="med"/>
                  <a:tailEnd type="arrow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Freeform 13"/>
                <p:cNvSpPr/>
                <p:nvPr/>
              </p:nvSpPr>
              <p:spPr>
                <a:xfrm>
                  <a:off x="8929985" y="5127532"/>
                  <a:ext cx="185352" cy="506627"/>
                </a:xfrm>
                <a:custGeom>
                  <a:avLst/>
                  <a:gdLst>
                    <a:gd name="connsiteX0" fmla="*/ 0 w 185352"/>
                    <a:gd name="connsiteY0" fmla="*/ 506627 h 506627"/>
                    <a:gd name="connsiteX1" fmla="*/ 123568 w 185352"/>
                    <a:gd name="connsiteY1" fmla="*/ 321275 h 506627"/>
                    <a:gd name="connsiteX2" fmla="*/ 98855 w 185352"/>
                    <a:gd name="connsiteY2" fmla="*/ 210065 h 506627"/>
                    <a:gd name="connsiteX3" fmla="*/ 98855 w 185352"/>
                    <a:gd name="connsiteY3" fmla="*/ 74140 h 506627"/>
                    <a:gd name="connsiteX4" fmla="*/ 185352 w 185352"/>
                    <a:gd name="connsiteY4" fmla="*/ 0 h 506627"/>
                    <a:gd name="connsiteX5" fmla="*/ 185352 w 185352"/>
                    <a:gd name="connsiteY5" fmla="*/ 0 h 5066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5352" h="506627">
                      <a:moveTo>
                        <a:pt x="0" y="506627"/>
                      </a:moveTo>
                      <a:cubicBezTo>
                        <a:pt x="53546" y="438664"/>
                        <a:pt x="107092" y="370702"/>
                        <a:pt x="123568" y="321275"/>
                      </a:cubicBezTo>
                      <a:cubicBezTo>
                        <a:pt x="140044" y="271848"/>
                        <a:pt x="102974" y="251254"/>
                        <a:pt x="98855" y="210065"/>
                      </a:cubicBezTo>
                      <a:cubicBezTo>
                        <a:pt x="94736" y="168876"/>
                        <a:pt x="84439" y="109151"/>
                        <a:pt x="98855" y="74140"/>
                      </a:cubicBezTo>
                      <a:cubicBezTo>
                        <a:pt x="113271" y="39129"/>
                        <a:pt x="185352" y="0"/>
                        <a:pt x="185352" y="0"/>
                      </a:cubicBezTo>
                      <a:lnTo>
                        <a:pt x="185352" y="0"/>
                      </a:lnTo>
                    </a:path>
                  </a:pathLst>
                </a:custGeom>
                <a:ln>
                  <a:headEnd type="none" w="med" len="med"/>
                  <a:tailEnd type="arrow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5"/>
                <p:cNvSpPr/>
                <p:nvPr/>
              </p:nvSpPr>
              <p:spPr>
                <a:xfrm>
                  <a:off x="9102980" y="4778256"/>
                  <a:ext cx="296562" cy="373989"/>
                </a:xfrm>
                <a:custGeom>
                  <a:avLst/>
                  <a:gdLst>
                    <a:gd name="connsiteX0" fmla="*/ 0 w 296562"/>
                    <a:gd name="connsiteY0" fmla="*/ 373989 h 373989"/>
                    <a:gd name="connsiteX1" fmla="*/ 86497 w 296562"/>
                    <a:gd name="connsiteY1" fmla="*/ 225708 h 373989"/>
                    <a:gd name="connsiteX2" fmla="*/ 123567 w 296562"/>
                    <a:gd name="connsiteY2" fmla="*/ 114497 h 373989"/>
                    <a:gd name="connsiteX3" fmla="*/ 222421 w 296562"/>
                    <a:gd name="connsiteY3" fmla="*/ 3286 h 373989"/>
                    <a:gd name="connsiteX4" fmla="*/ 296562 w 296562"/>
                    <a:gd name="connsiteY4" fmla="*/ 40357 h 3739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6562" h="373989">
                      <a:moveTo>
                        <a:pt x="0" y="373989"/>
                      </a:moveTo>
                      <a:cubicBezTo>
                        <a:pt x="32951" y="321473"/>
                        <a:pt x="65903" y="268957"/>
                        <a:pt x="86497" y="225708"/>
                      </a:cubicBezTo>
                      <a:cubicBezTo>
                        <a:pt x="107092" y="182459"/>
                        <a:pt x="100913" y="151567"/>
                        <a:pt x="123567" y="114497"/>
                      </a:cubicBezTo>
                      <a:cubicBezTo>
                        <a:pt x="146221" y="77427"/>
                        <a:pt x="193589" y="15643"/>
                        <a:pt x="222421" y="3286"/>
                      </a:cubicBezTo>
                      <a:cubicBezTo>
                        <a:pt x="251253" y="-9071"/>
                        <a:pt x="273907" y="15643"/>
                        <a:pt x="296562" y="40357"/>
                      </a:cubicBezTo>
                    </a:path>
                  </a:pathLst>
                </a:custGeom>
                <a:ln>
                  <a:headEnd type="none" w="med" len="med"/>
                  <a:tailEnd type="arrow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Freeform 50"/>
                <p:cNvSpPr/>
                <p:nvPr/>
              </p:nvSpPr>
              <p:spPr>
                <a:xfrm rot="12498716">
                  <a:off x="9180921" y="3063666"/>
                  <a:ext cx="357560" cy="130491"/>
                </a:xfrm>
                <a:custGeom>
                  <a:avLst/>
                  <a:gdLst>
                    <a:gd name="connsiteX0" fmla="*/ 0 w 383059"/>
                    <a:gd name="connsiteY0" fmla="*/ 24923 h 37280"/>
                    <a:gd name="connsiteX1" fmla="*/ 185351 w 383059"/>
                    <a:gd name="connsiteY1" fmla="*/ 210 h 37280"/>
                    <a:gd name="connsiteX2" fmla="*/ 383059 w 383059"/>
                    <a:gd name="connsiteY2" fmla="*/ 37280 h 372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83059" h="37280">
                      <a:moveTo>
                        <a:pt x="0" y="24923"/>
                      </a:moveTo>
                      <a:cubicBezTo>
                        <a:pt x="60754" y="11537"/>
                        <a:pt x="121508" y="-1849"/>
                        <a:pt x="185351" y="210"/>
                      </a:cubicBezTo>
                      <a:cubicBezTo>
                        <a:pt x="249194" y="2269"/>
                        <a:pt x="316126" y="19774"/>
                        <a:pt x="383059" y="37280"/>
                      </a:cubicBezTo>
                    </a:path>
                  </a:pathLst>
                </a:custGeom>
                <a:ln>
                  <a:headEnd type="none" w="med" len="med"/>
                  <a:tailEnd type="arrow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Freeform 52"/>
                <p:cNvSpPr/>
                <p:nvPr/>
              </p:nvSpPr>
              <p:spPr>
                <a:xfrm>
                  <a:off x="9350115" y="3274018"/>
                  <a:ext cx="234779" cy="24714"/>
                </a:xfrm>
                <a:custGeom>
                  <a:avLst/>
                  <a:gdLst>
                    <a:gd name="connsiteX0" fmla="*/ 234779 w 234779"/>
                    <a:gd name="connsiteY0" fmla="*/ 0 h 24714"/>
                    <a:gd name="connsiteX1" fmla="*/ 61784 w 234779"/>
                    <a:gd name="connsiteY1" fmla="*/ 12357 h 24714"/>
                    <a:gd name="connsiteX2" fmla="*/ 0 w 234779"/>
                    <a:gd name="connsiteY2" fmla="*/ 24714 h 24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34779" h="24714">
                      <a:moveTo>
                        <a:pt x="234779" y="0"/>
                      </a:moveTo>
                      <a:lnTo>
                        <a:pt x="61784" y="12357"/>
                      </a:lnTo>
                      <a:cubicBezTo>
                        <a:pt x="22654" y="16476"/>
                        <a:pt x="11327" y="20595"/>
                        <a:pt x="0" y="24714"/>
                      </a:cubicBezTo>
                    </a:path>
                  </a:pathLst>
                </a:custGeom>
                <a:ln>
                  <a:headEnd type="none" w="med" len="med"/>
                  <a:tailEnd type="arrow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Freeform 19"/>
                <p:cNvSpPr/>
                <p:nvPr/>
              </p:nvSpPr>
              <p:spPr>
                <a:xfrm>
                  <a:off x="9757888" y="3582937"/>
                  <a:ext cx="259492" cy="86498"/>
                </a:xfrm>
                <a:custGeom>
                  <a:avLst/>
                  <a:gdLst>
                    <a:gd name="connsiteX0" fmla="*/ 259492 w 259492"/>
                    <a:gd name="connsiteY0" fmla="*/ 86498 h 86498"/>
                    <a:gd name="connsiteX1" fmla="*/ 61784 w 259492"/>
                    <a:gd name="connsiteY1" fmla="*/ 24714 h 86498"/>
                    <a:gd name="connsiteX2" fmla="*/ 0 w 259492"/>
                    <a:gd name="connsiteY2" fmla="*/ 0 h 86498"/>
                    <a:gd name="connsiteX3" fmla="*/ 0 w 259492"/>
                    <a:gd name="connsiteY3" fmla="*/ 0 h 864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9492" h="86498">
                      <a:moveTo>
                        <a:pt x="259492" y="86498"/>
                      </a:moveTo>
                      <a:lnTo>
                        <a:pt x="61784" y="24714"/>
                      </a:lnTo>
                      <a:cubicBezTo>
                        <a:pt x="18535" y="10298"/>
                        <a:pt x="0" y="0"/>
                        <a:pt x="0" y="0"/>
                      </a:cubicBezTo>
                      <a:lnTo>
                        <a:pt x="0" y="0"/>
                      </a:lnTo>
                    </a:path>
                  </a:pathLst>
                </a:custGeom>
                <a:ln>
                  <a:headEnd type="none" w="med" len="med"/>
                  <a:tailEnd type="arrow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Freeform 23"/>
                <p:cNvSpPr/>
                <p:nvPr/>
              </p:nvSpPr>
              <p:spPr>
                <a:xfrm>
                  <a:off x="9399541" y="3360516"/>
                  <a:ext cx="277573" cy="197708"/>
                </a:xfrm>
                <a:custGeom>
                  <a:avLst/>
                  <a:gdLst>
                    <a:gd name="connsiteX0" fmla="*/ 259492 w 259492"/>
                    <a:gd name="connsiteY0" fmla="*/ 86498 h 86498"/>
                    <a:gd name="connsiteX1" fmla="*/ 61784 w 259492"/>
                    <a:gd name="connsiteY1" fmla="*/ 24714 h 86498"/>
                    <a:gd name="connsiteX2" fmla="*/ 0 w 259492"/>
                    <a:gd name="connsiteY2" fmla="*/ 0 h 86498"/>
                    <a:gd name="connsiteX3" fmla="*/ 0 w 259492"/>
                    <a:gd name="connsiteY3" fmla="*/ 0 h 86498"/>
                    <a:gd name="connsiteX0" fmla="*/ 259492 w 259492"/>
                    <a:gd name="connsiteY0" fmla="*/ 86498 h 97906"/>
                    <a:gd name="connsiteX1" fmla="*/ 61784 w 259492"/>
                    <a:gd name="connsiteY1" fmla="*/ 97906 h 97906"/>
                    <a:gd name="connsiteX2" fmla="*/ 0 w 259492"/>
                    <a:gd name="connsiteY2" fmla="*/ 0 h 97906"/>
                    <a:gd name="connsiteX3" fmla="*/ 0 w 259492"/>
                    <a:gd name="connsiteY3" fmla="*/ 0 h 97906"/>
                    <a:gd name="connsiteX0" fmla="*/ 259492 w 259492"/>
                    <a:gd name="connsiteY0" fmla="*/ 86498 h 86498"/>
                    <a:gd name="connsiteX1" fmla="*/ 102548 w 259492"/>
                    <a:gd name="connsiteY1" fmla="*/ 77944 h 86498"/>
                    <a:gd name="connsiteX2" fmla="*/ 0 w 259492"/>
                    <a:gd name="connsiteY2" fmla="*/ 0 h 86498"/>
                    <a:gd name="connsiteX3" fmla="*/ 0 w 259492"/>
                    <a:gd name="connsiteY3" fmla="*/ 0 h 86498"/>
                    <a:gd name="connsiteX0" fmla="*/ 228920 w 228920"/>
                    <a:gd name="connsiteY0" fmla="*/ 106460 h 106460"/>
                    <a:gd name="connsiteX1" fmla="*/ 102548 w 228920"/>
                    <a:gd name="connsiteY1" fmla="*/ 77944 h 106460"/>
                    <a:gd name="connsiteX2" fmla="*/ 0 w 228920"/>
                    <a:gd name="connsiteY2" fmla="*/ 0 h 106460"/>
                    <a:gd name="connsiteX3" fmla="*/ 0 w 228920"/>
                    <a:gd name="connsiteY3" fmla="*/ 0 h 106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8920" h="106460">
                      <a:moveTo>
                        <a:pt x="228920" y="106460"/>
                      </a:moveTo>
                      <a:cubicBezTo>
                        <a:pt x="186796" y="96955"/>
                        <a:pt x="140701" y="95687"/>
                        <a:pt x="102548" y="77944"/>
                      </a:cubicBezTo>
                      <a:cubicBezTo>
                        <a:pt x="64395" y="60201"/>
                        <a:pt x="17091" y="12991"/>
                        <a:pt x="0" y="0"/>
                      </a:cubicBezTo>
                      <a:lnTo>
                        <a:pt x="0" y="0"/>
                      </a:lnTo>
                    </a:path>
                  </a:pathLst>
                </a:custGeom>
                <a:ln>
                  <a:headEnd type="none" w="med" len="med"/>
                  <a:tailEnd type="arrow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Freeform 25"/>
                <p:cNvSpPr/>
                <p:nvPr/>
              </p:nvSpPr>
              <p:spPr>
                <a:xfrm>
                  <a:off x="9092804" y="3241147"/>
                  <a:ext cx="259492" cy="86498"/>
                </a:xfrm>
                <a:custGeom>
                  <a:avLst/>
                  <a:gdLst>
                    <a:gd name="connsiteX0" fmla="*/ 259492 w 259492"/>
                    <a:gd name="connsiteY0" fmla="*/ 86498 h 86498"/>
                    <a:gd name="connsiteX1" fmla="*/ 61784 w 259492"/>
                    <a:gd name="connsiteY1" fmla="*/ 24714 h 86498"/>
                    <a:gd name="connsiteX2" fmla="*/ 0 w 259492"/>
                    <a:gd name="connsiteY2" fmla="*/ 0 h 86498"/>
                    <a:gd name="connsiteX3" fmla="*/ 0 w 259492"/>
                    <a:gd name="connsiteY3" fmla="*/ 0 h 864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9492" h="86498">
                      <a:moveTo>
                        <a:pt x="259492" y="86498"/>
                      </a:moveTo>
                      <a:lnTo>
                        <a:pt x="61784" y="24714"/>
                      </a:lnTo>
                      <a:cubicBezTo>
                        <a:pt x="18535" y="10298"/>
                        <a:pt x="0" y="0"/>
                        <a:pt x="0" y="0"/>
                      </a:cubicBezTo>
                      <a:lnTo>
                        <a:pt x="0" y="0"/>
                      </a:lnTo>
                    </a:path>
                  </a:pathLst>
                </a:custGeom>
                <a:ln>
                  <a:headEnd type="none" w="med" len="med"/>
                  <a:tailEnd type="arrow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Freeform 26"/>
                <p:cNvSpPr/>
                <p:nvPr/>
              </p:nvSpPr>
              <p:spPr>
                <a:xfrm>
                  <a:off x="8483409" y="3210254"/>
                  <a:ext cx="593125" cy="69077"/>
                </a:xfrm>
                <a:custGeom>
                  <a:avLst/>
                  <a:gdLst>
                    <a:gd name="connsiteX0" fmla="*/ 259492 w 259492"/>
                    <a:gd name="connsiteY0" fmla="*/ 86498 h 86498"/>
                    <a:gd name="connsiteX1" fmla="*/ 61784 w 259492"/>
                    <a:gd name="connsiteY1" fmla="*/ 24714 h 86498"/>
                    <a:gd name="connsiteX2" fmla="*/ 0 w 259492"/>
                    <a:gd name="connsiteY2" fmla="*/ 0 h 86498"/>
                    <a:gd name="connsiteX3" fmla="*/ 0 w 259492"/>
                    <a:gd name="connsiteY3" fmla="*/ 0 h 86498"/>
                    <a:gd name="connsiteX0" fmla="*/ 395467 w 395467"/>
                    <a:gd name="connsiteY0" fmla="*/ 12357 h 24983"/>
                    <a:gd name="connsiteX1" fmla="*/ 61834 w 395467"/>
                    <a:gd name="connsiteY1" fmla="*/ 24714 h 24983"/>
                    <a:gd name="connsiteX2" fmla="*/ 50 w 395467"/>
                    <a:gd name="connsiteY2" fmla="*/ 0 h 24983"/>
                    <a:gd name="connsiteX3" fmla="*/ 50 w 395467"/>
                    <a:gd name="connsiteY3" fmla="*/ 0 h 24983"/>
                    <a:gd name="connsiteX0" fmla="*/ 593125 w 593125"/>
                    <a:gd name="connsiteY0" fmla="*/ 12478 h 37192"/>
                    <a:gd name="connsiteX1" fmla="*/ 259492 w 593125"/>
                    <a:gd name="connsiteY1" fmla="*/ 24835 h 37192"/>
                    <a:gd name="connsiteX2" fmla="*/ 197708 w 593125"/>
                    <a:gd name="connsiteY2" fmla="*/ 121 h 37192"/>
                    <a:gd name="connsiteX3" fmla="*/ 0 w 593125"/>
                    <a:gd name="connsiteY3" fmla="*/ 37192 h 37192"/>
                    <a:gd name="connsiteX0" fmla="*/ 593125 w 593125"/>
                    <a:gd name="connsiteY0" fmla="*/ 13164 h 75000"/>
                    <a:gd name="connsiteX1" fmla="*/ 222422 w 593125"/>
                    <a:gd name="connsiteY1" fmla="*/ 74948 h 75000"/>
                    <a:gd name="connsiteX2" fmla="*/ 197708 w 593125"/>
                    <a:gd name="connsiteY2" fmla="*/ 807 h 75000"/>
                    <a:gd name="connsiteX3" fmla="*/ 0 w 593125"/>
                    <a:gd name="connsiteY3" fmla="*/ 37878 h 75000"/>
                    <a:gd name="connsiteX0" fmla="*/ 593125 w 593125"/>
                    <a:gd name="connsiteY0" fmla="*/ 0 h 69077"/>
                    <a:gd name="connsiteX1" fmla="*/ 222422 w 593125"/>
                    <a:gd name="connsiteY1" fmla="*/ 61784 h 69077"/>
                    <a:gd name="connsiteX2" fmla="*/ 248868 w 593125"/>
                    <a:gd name="connsiteY2" fmla="*/ 63764 h 69077"/>
                    <a:gd name="connsiteX3" fmla="*/ 0 w 593125"/>
                    <a:gd name="connsiteY3" fmla="*/ 24714 h 690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3125" h="69077">
                      <a:moveTo>
                        <a:pt x="593125" y="0"/>
                      </a:moveTo>
                      <a:cubicBezTo>
                        <a:pt x="481914" y="4119"/>
                        <a:pt x="279798" y="51157"/>
                        <a:pt x="222422" y="61784"/>
                      </a:cubicBezTo>
                      <a:cubicBezTo>
                        <a:pt x="165046" y="72411"/>
                        <a:pt x="285938" y="69942"/>
                        <a:pt x="248868" y="63764"/>
                      </a:cubicBezTo>
                      <a:cubicBezTo>
                        <a:pt x="211798" y="57586"/>
                        <a:pt x="65903" y="12357"/>
                        <a:pt x="0" y="24714"/>
                      </a:cubicBezTo>
                    </a:path>
                  </a:pathLst>
                </a:custGeom>
                <a:ln>
                  <a:headEnd type="none" w="med" len="med"/>
                  <a:tailEnd type="arrow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Freeform 27"/>
                <p:cNvSpPr/>
                <p:nvPr/>
              </p:nvSpPr>
              <p:spPr>
                <a:xfrm>
                  <a:off x="8168765" y="2941595"/>
                  <a:ext cx="277573" cy="197708"/>
                </a:xfrm>
                <a:custGeom>
                  <a:avLst/>
                  <a:gdLst>
                    <a:gd name="connsiteX0" fmla="*/ 259492 w 259492"/>
                    <a:gd name="connsiteY0" fmla="*/ 86498 h 86498"/>
                    <a:gd name="connsiteX1" fmla="*/ 61784 w 259492"/>
                    <a:gd name="connsiteY1" fmla="*/ 24714 h 86498"/>
                    <a:gd name="connsiteX2" fmla="*/ 0 w 259492"/>
                    <a:gd name="connsiteY2" fmla="*/ 0 h 86498"/>
                    <a:gd name="connsiteX3" fmla="*/ 0 w 259492"/>
                    <a:gd name="connsiteY3" fmla="*/ 0 h 86498"/>
                    <a:gd name="connsiteX0" fmla="*/ 259492 w 259492"/>
                    <a:gd name="connsiteY0" fmla="*/ 86498 h 97906"/>
                    <a:gd name="connsiteX1" fmla="*/ 61784 w 259492"/>
                    <a:gd name="connsiteY1" fmla="*/ 97906 h 97906"/>
                    <a:gd name="connsiteX2" fmla="*/ 0 w 259492"/>
                    <a:gd name="connsiteY2" fmla="*/ 0 h 97906"/>
                    <a:gd name="connsiteX3" fmla="*/ 0 w 259492"/>
                    <a:gd name="connsiteY3" fmla="*/ 0 h 97906"/>
                    <a:gd name="connsiteX0" fmla="*/ 259492 w 259492"/>
                    <a:gd name="connsiteY0" fmla="*/ 86498 h 86498"/>
                    <a:gd name="connsiteX1" fmla="*/ 102548 w 259492"/>
                    <a:gd name="connsiteY1" fmla="*/ 77944 h 86498"/>
                    <a:gd name="connsiteX2" fmla="*/ 0 w 259492"/>
                    <a:gd name="connsiteY2" fmla="*/ 0 h 86498"/>
                    <a:gd name="connsiteX3" fmla="*/ 0 w 259492"/>
                    <a:gd name="connsiteY3" fmla="*/ 0 h 86498"/>
                    <a:gd name="connsiteX0" fmla="*/ 228920 w 228920"/>
                    <a:gd name="connsiteY0" fmla="*/ 106460 h 106460"/>
                    <a:gd name="connsiteX1" fmla="*/ 102548 w 228920"/>
                    <a:gd name="connsiteY1" fmla="*/ 77944 h 106460"/>
                    <a:gd name="connsiteX2" fmla="*/ 0 w 228920"/>
                    <a:gd name="connsiteY2" fmla="*/ 0 h 106460"/>
                    <a:gd name="connsiteX3" fmla="*/ 0 w 228920"/>
                    <a:gd name="connsiteY3" fmla="*/ 0 h 106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8920" h="106460">
                      <a:moveTo>
                        <a:pt x="228920" y="106460"/>
                      </a:moveTo>
                      <a:cubicBezTo>
                        <a:pt x="186796" y="96955"/>
                        <a:pt x="140701" y="95687"/>
                        <a:pt x="102548" y="77944"/>
                      </a:cubicBezTo>
                      <a:cubicBezTo>
                        <a:pt x="64395" y="60201"/>
                        <a:pt x="17091" y="12991"/>
                        <a:pt x="0" y="0"/>
                      </a:cubicBezTo>
                      <a:lnTo>
                        <a:pt x="0" y="0"/>
                      </a:lnTo>
                    </a:path>
                  </a:pathLst>
                </a:custGeom>
                <a:ln>
                  <a:headEnd type="none" w="med" len="med"/>
                  <a:tailEnd type="arrow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Freeform 29"/>
                <p:cNvSpPr/>
                <p:nvPr/>
              </p:nvSpPr>
              <p:spPr>
                <a:xfrm>
                  <a:off x="8262721" y="2903316"/>
                  <a:ext cx="321275" cy="104878"/>
                </a:xfrm>
                <a:custGeom>
                  <a:avLst/>
                  <a:gdLst>
                    <a:gd name="connsiteX0" fmla="*/ 0 w 321275"/>
                    <a:gd name="connsiteY0" fmla="*/ 24713 h 104878"/>
                    <a:gd name="connsiteX1" fmla="*/ 98854 w 321275"/>
                    <a:gd name="connsiteY1" fmla="*/ 86497 h 104878"/>
                    <a:gd name="connsiteX2" fmla="*/ 259491 w 321275"/>
                    <a:gd name="connsiteY2" fmla="*/ 98854 h 104878"/>
                    <a:gd name="connsiteX3" fmla="*/ 321275 w 321275"/>
                    <a:gd name="connsiteY3" fmla="*/ 0 h 104878"/>
                    <a:gd name="connsiteX4" fmla="*/ 321275 w 321275"/>
                    <a:gd name="connsiteY4" fmla="*/ 0 h 104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1275" h="104878">
                      <a:moveTo>
                        <a:pt x="0" y="24713"/>
                      </a:moveTo>
                      <a:cubicBezTo>
                        <a:pt x="27803" y="49426"/>
                        <a:pt x="55606" y="74140"/>
                        <a:pt x="98854" y="86497"/>
                      </a:cubicBezTo>
                      <a:cubicBezTo>
                        <a:pt x="142102" y="98854"/>
                        <a:pt x="222421" y="113270"/>
                        <a:pt x="259491" y="98854"/>
                      </a:cubicBezTo>
                      <a:cubicBezTo>
                        <a:pt x="296561" y="84438"/>
                        <a:pt x="321275" y="0"/>
                        <a:pt x="321275" y="0"/>
                      </a:cubicBezTo>
                      <a:lnTo>
                        <a:pt x="321275" y="0"/>
                      </a:lnTo>
                    </a:path>
                  </a:pathLst>
                </a:custGeom>
                <a:ln>
                  <a:headEnd type="none" w="med" len="med"/>
                  <a:tailEnd type="arrow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>
                  <a:off x="8756991" y="2717964"/>
                  <a:ext cx="271849" cy="172995"/>
                </a:xfrm>
                <a:custGeom>
                  <a:avLst/>
                  <a:gdLst>
                    <a:gd name="connsiteX0" fmla="*/ 0 w 271849"/>
                    <a:gd name="connsiteY0" fmla="*/ 172995 h 172995"/>
                    <a:gd name="connsiteX1" fmla="*/ 210065 w 271849"/>
                    <a:gd name="connsiteY1" fmla="*/ 49427 h 172995"/>
                    <a:gd name="connsiteX2" fmla="*/ 271849 w 271849"/>
                    <a:gd name="connsiteY2" fmla="*/ 0 h 172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1849" h="172995">
                      <a:moveTo>
                        <a:pt x="0" y="172995"/>
                      </a:moveTo>
                      <a:cubicBezTo>
                        <a:pt x="82378" y="125627"/>
                        <a:pt x="164757" y="78259"/>
                        <a:pt x="210065" y="49427"/>
                      </a:cubicBezTo>
                      <a:cubicBezTo>
                        <a:pt x="255373" y="20594"/>
                        <a:pt x="263611" y="10297"/>
                        <a:pt x="271849" y="0"/>
                      </a:cubicBezTo>
                    </a:path>
                  </a:pathLst>
                </a:custGeom>
                <a:ln>
                  <a:headEnd type="none" w="med" len="med"/>
                  <a:tailEnd type="arrow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Freeform 32"/>
                <p:cNvSpPr/>
                <p:nvPr/>
              </p:nvSpPr>
              <p:spPr>
                <a:xfrm>
                  <a:off x="9123696" y="2466450"/>
                  <a:ext cx="457200" cy="210064"/>
                </a:xfrm>
                <a:custGeom>
                  <a:avLst/>
                  <a:gdLst>
                    <a:gd name="connsiteX0" fmla="*/ 0 w 457200"/>
                    <a:gd name="connsiteY0" fmla="*/ 210064 h 210064"/>
                    <a:gd name="connsiteX1" fmla="*/ 172995 w 457200"/>
                    <a:gd name="connsiteY1" fmla="*/ 111210 h 210064"/>
                    <a:gd name="connsiteX2" fmla="*/ 234779 w 457200"/>
                    <a:gd name="connsiteY2" fmla="*/ 61783 h 210064"/>
                    <a:gd name="connsiteX3" fmla="*/ 457200 w 457200"/>
                    <a:gd name="connsiteY3" fmla="*/ 0 h 210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7200" h="210064">
                      <a:moveTo>
                        <a:pt x="0" y="210064"/>
                      </a:moveTo>
                      <a:cubicBezTo>
                        <a:pt x="66932" y="172993"/>
                        <a:pt x="133865" y="135923"/>
                        <a:pt x="172995" y="111210"/>
                      </a:cubicBezTo>
                      <a:cubicBezTo>
                        <a:pt x="212125" y="86497"/>
                        <a:pt x="187412" y="80318"/>
                        <a:pt x="234779" y="61783"/>
                      </a:cubicBezTo>
                      <a:cubicBezTo>
                        <a:pt x="282146" y="43248"/>
                        <a:pt x="369673" y="21624"/>
                        <a:pt x="457200" y="0"/>
                      </a:cubicBezTo>
                    </a:path>
                  </a:pathLst>
                </a:custGeom>
                <a:ln>
                  <a:headEnd type="none" w="med" len="med"/>
                  <a:tailEnd type="arrow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Freeform 33"/>
                <p:cNvSpPr/>
                <p:nvPr/>
              </p:nvSpPr>
              <p:spPr>
                <a:xfrm>
                  <a:off x="9615785" y="2214933"/>
                  <a:ext cx="215335" cy="194506"/>
                </a:xfrm>
                <a:custGeom>
                  <a:avLst/>
                  <a:gdLst>
                    <a:gd name="connsiteX0" fmla="*/ 0 w 271849"/>
                    <a:gd name="connsiteY0" fmla="*/ 172995 h 172995"/>
                    <a:gd name="connsiteX1" fmla="*/ 210065 w 271849"/>
                    <a:gd name="connsiteY1" fmla="*/ 49427 h 172995"/>
                    <a:gd name="connsiteX2" fmla="*/ 271849 w 271849"/>
                    <a:gd name="connsiteY2" fmla="*/ 0 h 172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1849" h="172995">
                      <a:moveTo>
                        <a:pt x="0" y="172995"/>
                      </a:moveTo>
                      <a:cubicBezTo>
                        <a:pt x="82378" y="125627"/>
                        <a:pt x="164757" y="78259"/>
                        <a:pt x="210065" y="49427"/>
                      </a:cubicBezTo>
                      <a:cubicBezTo>
                        <a:pt x="255373" y="20594"/>
                        <a:pt x="263611" y="10297"/>
                        <a:pt x="271849" y="0"/>
                      </a:cubicBezTo>
                    </a:path>
                  </a:pathLst>
                </a:custGeom>
                <a:ln>
                  <a:headEnd type="none" w="med" len="med"/>
                  <a:tailEnd type="arrow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Freeform 34"/>
                <p:cNvSpPr/>
                <p:nvPr/>
              </p:nvSpPr>
              <p:spPr>
                <a:xfrm>
                  <a:off x="9898264" y="1983591"/>
                  <a:ext cx="262866" cy="194506"/>
                </a:xfrm>
                <a:custGeom>
                  <a:avLst/>
                  <a:gdLst>
                    <a:gd name="connsiteX0" fmla="*/ 0 w 271849"/>
                    <a:gd name="connsiteY0" fmla="*/ 172995 h 172995"/>
                    <a:gd name="connsiteX1" fmla="*/ 210065 w 271849"/>
                    <a:gd name="connsiteY1" fmla="*/ 49427 h 172995"/>
                    <a:gd name="connsiteX2" fmla="*/ 271849 w 271849"/>
                    <a:gd name="connsiteY2" fmla="*/ 0 h 172995"/>
                    <a:gd name="connsiteX0" fmla="*/ 0 w 271849"/>
                    <a:gd name="connsiteY0" fmla="*/ 172995 h 172995"/>
                    <a:gd name="connsiteX1" fmla="*/ 147666 w 271849"/>
                    <a:gd name="connsiteY1" fmla="*/ 49427 h 172995"/>
                    <a:gd name="connsiteX2" fmla="*/ 271849 w 271849"/>
                    <a:gd name="connsiteY2" fmla="*/ 0 h 172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1849" h="172995">
                      <a:moveTo>
                        <a:pt x="0" y="172995"/>
                      </a:moveTo>
                      <a:cubicBezTo>
                        <a:pt x="82378" y="125627"/>
                        <a:pt x="102358" y="78259"/>
                        <a:pt x="147666" y="49427"/>
                      </a:cubicBezTo>
                      <a:cubicBezTo>
                        <a:pt x="192974" y="20594"/>
                        <a:pt x="263611" y="10297"/>
                        <a:pt x="271849" y="0"/>
                      </a:cubicBezTo>
                    </a:path>
                  </a:pathLst>
                </a:custGeom>
                <a:ln>
                  <a:headEnd type="none" w="med" len="med"/>
                  <a:tailEnd type="arrow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Freeform 35"/>
                <p:cNvSpPr/>
                <p:nvPr/>
              </p:nvSpPr>
              <p:spPr>
                <a:xfrm>
                  <a:off x="10264514" y="1852991"/>
                  <a:ext cx="210065" cy="130600"/>
                </a:xfrm>
                <a:custGeom>
                  <a:avLst/>
                  <a:gdLst>
                    <a:gd name="connsiteX0" fmla="*/ 0 w 271849"/>
                    <a:gd name="connsiteY0" fmla="*/ 172995 h 172995"/>
                    <a:gd name="connsiteX1" fmla="*/ 210065 w 271849"/>
                    <a:gd name="connsiteY1" fmla="*/ 49427 h 172995"/>
                    <a:gd name="connsiteX2" fmla="*/ 271849 w 271849"/>
                    <a:gd name="connsiteY2" fmla="*/ 0 h 172995"/>
                    <a:gd name="connsiteX0" fmla="*/ 0 w 271849"/>
                    <a:gd name="connsiteY0" fmla="*/ 172995 h 172995"/>
                    <a:gd name="connsiteX1" fmla="*/ 147666 w 271849"/>
                    <a:gd name="connsiteY1" fmla="*/ 49427 h 172995"/>
                    <a:gd name="connsiteX2" fmla="*/ 271849 w 271849"/>
                    <a:gd name="connsiteY2" fmla="*/ 0 h 172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1849" h="172995">
                      <a:moveTo>
                        <a:pt x="0" y="172995"/>
                      </a:moveTo>
                      <a:cubicBezTo>
                        <a:pt x="82378" y="125627"/>
                        <a:pt x="102358" y="78259"/>
                        <a:pt x="147666" y="49427"/>
                      </a:cubicBezTo>
                      <a:cubicBezTo>
                        <a:pt x="192974" y="20594"/>
                        <a:pt x="263611" y="10297"/>
                        <a:pt x="271849" y="0"/>
                      </a:cubicBezTo>
                    </a:path>
                  </a:pathLst>
                </a:custGeom>
                <a:ln>
                  <a:headEnd type="none" w="med" len="med"/>
                  <a:tailEnd type="arrow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>
                  <a:off x="10594667" y="1696633"/>
                  <a:ext cx="210065" cy="130600"/>
                </a:xfrm>
                <a:custGeom>
                  <a:avLst/>
                  <a:gdLst>
                    <a:gd name="connsiteX0" fmla="*/ 0 w 271849"/>
                    <a:gd name="connsiteY0" fmla="*/ 172995 h 172995"/>
                    <a:gd name="connsiteX1" fmla="*/ 210065 w 271849"/>
                    <a:gd name="connsiteY1" fmla="*/ 49427 h 172995"/>
                    <a:gd name="connsiteX2" fmla="*/ 271849 w 271849"/>
                    <a:gd name="connsiteY2" fmla="*/ 0 h 172995"/>
                    <a:gd name="connsiteX0" fmla="*/ 0 w 271849"/>
                    <a:gd name="connsiteY0" fmla="*/ 172995 h 172995"/>
                    <a:gd name="connsiteX1" fmla="*/ 147666 w 271849"/>
                    <a:gd name="connsiteY1" fmla="*/ 49427 h 172995"/>
                    <a:gd name="connsiteX2" fmla="*/ 271849 w 271849"/>
                    <a:gd name="connsiteY2" fmla="*/ 0 h 172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1849" h="172995">
                      <a:moveTo>
                        <a:pt x="0" y="172995"/>
                      </a:moveTo>
                      <a:cubicBezTo>
                        <a:pt x="82378" y="125627"/>
                        <a:pt x="102358" y="78259"/>
                        <a:pt x="147666" y="49427"/>
                      </a:cubicBezTo>
                      <a:cubicBezTo>
                        <a:pt x="192974" y="20594"/>
                        <a:pt x="263611" y="10297"/>
                        <a:pt x="271849" y="0"/>
                      </a:cubicBezTo>
                    </a:path>
                  </a:pathLst>
                </a:custGeom>
                <a:ln>
                  <a:headEnd type="none" w="med" len="med"/>
                  <a:tailEnd type="arrow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Freeform 37"/>
                <p:cNvSpPr/>
                <p:nvPr/>
              </p:nvSpPr>
              <p:spPr>
                <a:xfrm>
                  <a:off x="10948836" y="1482805"/>
                  <a:ext cx="215335" cy="194506"/>
                </a:xfrm>
                <a:custGeom>
                  <a:avLst/>
                  <a:gdLst>
                    <a:gd name="connsiteX0" fmla="*/ 0 w 271849"/>
                    <a:gd name="connsiteY0" fmla="*/ 172995 h 172995"/>
                    <a:gd name="connsiteX1" fmla="*/ 210065 w 271849"/>
                    <a:gd name="connsiteY1" fmla="*/ 49427 h 172995"/>
                    <a:gd name="connsiteX2" fmla="*/ 271849 w 271849"/>
                    <a:gd name="connsiteY2" fmla="*/ 0 h 172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1849" h="172995">
                      <a:moveTo>
                        <a:pt x="0" y="172995"/>
                      </a:moveTo>
                      <a:cubicBezTo>
                        <a:pt x="82378" y="125627"/>
                        <a:pt x="164757" y="78259"/>
                        <a:pt x="210065" y="49427"/>
                      </a:cubicBezTo>
                      <a:cubicBezTo>
                        <a:pt x="255373" y="20594"/>
                        <a:pt x="263611" y="10297"/>
                        <a:pt x="271849" y="0"/>
                      </a:cubicBezTo>
                    </a:path>
                  </a:pathLst>
                </a:custGeom>
                <a:ln>
                  <a:headEnd type="none" w="med" len="med"/>
                  <a:tailEnd type="arrow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Freeform 39"/>
                <p:cNvSpPr/>
                <p:nvPr/>
              </p:nvSpPr>
              <p:spPr>
                <a:xfrm rot="1125528">
                  <a:off x="9971951" y="2144228"/>
                  <a:ext cx="640849" cy="156342"/>
                </a:xfrm>
                <a:custGeom>
                  <a:avLst/>
                  <a:gdLst>
                    <a:gd name="connsiteX0" fmla="*/ 0 w 383059"/>
                    <a:gd name="connsiteY0" fmla="*/ 24923 h 37280"/>
                    <a:gd name="connsiteX1" fmla="*/ 185351 w 383059"/>
                    <a:gd name="connsiteY1" fmla="*/ 210 h 37280"/>
                    <a:gd name="connsiteX2" fmla="*/ 383059 w 383059"/>
                    <a:gd name="connsiteY2" fmla="*/ 37280 h 372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83059" h="37280">
                      <a:moveTo>
                        <a:pt x="0" y="24923"/>
                      </a:moveTo>
                      <a:cubicBezTo>
                        <a:pt x="60754" y="11537"/>
                        <a:pt x="121508" y="-1849"/>
                        <a:pt x="185351" y="210"/>
                      </a:cubicBezTo>
                      <a:cubicBezTo>
                        <a:pt x="249194" y="2269"/>
                        <a:pt x="316126" y="19774"/>
                        <a:pt x="383059" y="37280"/>
                      </a:cubicBezTo>
                    </a:path>
                  </a:pathLst>
                </a:custGeom>
                <a:ln>
                  <a:headEnd type="none" w="med" len="med"/>
                  <a:tailEnd type="arrow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Freeform 40"/>
                <p:cNvSpPr/>
                <p:nvPr/>
              </p:nvSpPr>
              <p:spPr>
                <a:xfrm rot="2256578">
                  <a:off x="10438906" y="2392148"/>
                  <a:ext cx="277546" cy="218567"/>
                </a:xfrm>
                <a:custGeom>
                  <a:avLst/>
                  <a:gdLst>
                    <a:gd name="connsiteX0" fmla="*/ 0 w 383059"/>
                    <a:gd name="connsiteY0" fmla="*/ 24923 h 37280"/>
                    <a:gd name="connsiteX1" fmla="*/ 185351 w 383059"/>
                    <a:gd name="connsiteY1" fmla="*/ 210 h 37280"/>
                    <a:gd name="connsiteX2" fmla="*/ 383059 w 383059"/>
                    <a:gd name="connsiteY2" fmla="*/ 37280 h 37280"/>
                    <a:gd name="connsiteX0" fmla="*/ 0 w 383059"/>
                    <a:gd name="connsiteY0" fmla="*/ 9519 h 21876"/>
                    <a:gd name="connsiteX1" fmla="*/ 200829 w 383059"/>
                    <a:gd name="connsiteY1" fmla="*/ 2205 h 21876"/>
                    <a:gd name="connsiteX2" fmla="*/ 383059 w 383059"/>
                    <a:gd name="connsiteY2" fmla="*/ 21876 h 21876"/>
                    <a:gd name="connsiteX0" fmla="*/ 0 w 429496"/>
                    <a:gd name="connsiteY0" fmla="*/ 4771 h 34527"/>
                    <a:gd name="connsiteX1" fmla="*/ 247266 w 429496"/>
                    <a:gd name="connsiteY1" fmla="*/ 14856 h 34527"/>
                    <a:gd name="connsiteX2" fmla="*/ 429496 w 429496"/>
                    <a:gd name="connsiteY2" fmla="*/ 34527 h 34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29496" h="34527">
                      <a:moveTo>
                        <a:pt x="0" y="4771"/>
                      </a:moveTo>
                      <a:cubicBezTo>
                        <a:pt x="60754" y="-8615"/>
                        <a:pt x="175683" y="9897"/>
                        <a:pt x="247266" y="14856"/>
                      </a:cubicBezTo>
                      <a:cubicBezTo>
                        <a:pt x="318849" y="19815"/>
                        <a:pt x="362563" y="17021"/>
                        <a:pt x="429496" y="34527"/>
                      </a:cubicBezTo>
                    </a:path>
                  </a:pathLst>
                </a:custGeom>
                <a:ln>
                  <a:headEnd type="none" w="med" len="med"/>
                  <a:tailEnd type="arrow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Freeform 43"/>
                <p:cNvSpPr/>
                <p:nvPr/>
              </p:nvSpPr>
              <p:spPr>
                <a:xfrm rot="6603632">
                  <a:off x="10370811" y="2789741"/>
                  <a:ext cx="357560" cy="130491"/>
                </a:xfrm>
                <a:custGeom>
                  <a:avLst/>
                  <a:gdLst>
                    <a:gd name="connsiteX0" fmla="*/ 0 w 383059"/>
                    <a:gd name="connsiteY0" fmla="*/ 24923 h 37280"/>
                    <a:gd name="connsiteX1" fmla="*/ 185351 w 383059"/>
                    <a:gd name="connsiteY1" fmla="*/ 210 h 37280"/>
                    <a:gd name="connsiteX2" fmla="*/ 383059 w 383059"/>
                    <a:gd name="connsiteY2" fmla="*/ 37280 h 372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83059" h="37280">
                      <a:moveTo>
                        <a:pt x="0" y="24923"/>
                      </a:moveTo>
                      <a:cubicBezTo>
                        <a:pt x="60754" y="11537"/>
                        <a:pt x="121508" y="-1849"/>
                        <a:pt x="185351" y="210"/>
                      </a:cubicBezTo>
                      <a:cubicBezTo>
                        <a:pt x="249194" y="2269"/>
                        <a:pt x="316126" y="19774"/>
                        <a:pt x="383059" y="37280"/>
                      </a:cubicBezTo>
                    </a:path>
                  </a:pathLst>
                </a:custGeom>
                <a:ln>
                  <a:headEnd type="none" w="med" len="med"/>
                  <a:tailEnd type="arrow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Freeform 44"/>
                <p:cNvSpPr/>
                <p:nvPr/>
              </p:nvSpPr>
              <p:spPr>
                <a:xfrm rot="1057055">
                  <a:off x="10046406" y="2922920"/>
                  <a:ext cx="270101" cy="309321"/>
                </a:xfrm>
                <a:custGeom>
                  <a:avLst/>
                  <a:gdLst>
                    <a:gd name="connsiteX0" fmla="*/ 61784 w 78179"/>
                    <a:gd name="connsiteY0" fmla="*/ 0 h 259492"/>
                    <a:gd name="connsiteX1" fmla="*/ 74141 w 78179"/>
                    <a:gd name="connsiteY1" fmla="*/ 135924 h 259492"/>
                    <a:gd name="connsiteX2" fmla="*/ 0 w 78179"/>
                    <a:gd name="connsiteY2" fmla="*/ 259492 h 259492"/>
                    <a:gd name="connsiteX0" fmla="*/ 61784 w 67858"/>
                    <a:gd name="connsiteY0" fmla="*/ 0 h 259492"/>
                    <a:gd name="connsiteX1" fmla="*/ 56668 w 67858"/>
                    <a:gd name="connsiteY1" fmla="*/ 89194 h 259492"/>
                    <a:gd name="connsiteX2" fmla="*/ 0 w 67858"/>
                    <a:gd name="connsiteY2" fmla="*/ 259492 h 259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7858" h="259492">
                      <a:moveTo>
                        <a:pt x="61784" y="0"/>
                      </a:moveTo>
                      <a:cubicBezTo>
                        <a:pt x="73111" y="46337"/>
                        <a:pt x="66965" y="45945"/>
                        <a:pt x="56668" y="89194"/>
                      </a:cubicBezTo>
                      <a:cubicBezTo>
                        <a:pt x="46371" y="132443"/>
                        <a:pt x="31922" y="219332"/>
                        <a:pt x="0" y="259492"/>
                      </a:cubicBezTo>
                    </a:path>
                  </a:pathLst>
                </a:custGeom>
                <a:ln>
                  <a:headEnd type="none" w="med" len="med"/>
                  <a:tailEnd type="arrow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Freeform 45"/>
                <p:cNvSpPr/>
                <p:nvPr/>
              </p:nvSpPr>
              <p:spPr>
                <a:xfrm rot="8964363">
                  <a:off x="9592494" y="3211080"/>
                  <a:ext cx="357560" cy="130491"/>
                </a:xfrm>
                <a:custGeom>
                  <a:avLst/>
                  <a:gdLst>
                    <a:gd name="connsiteX0" fmla="*/ 0 w 383059"/>
                    <a:gd name="connsiteY0" fmla="*/ 24923 h 37280"/>
                    <a:gd name="connsiteX1" fmla="*/ 185351 w 383059"/>
                    <a:gd name="connsiteY1" fmla="*/ 210 h 37280"/>
                    <a:gd name="connsiteX2" fmla="*/ 383059 w 383059"/>
                    <a:gd name="connsiteY2" fmla="*/ 37280 h 372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83059" h="37280">
                      <a:moveTo>
                        <a:pt x="0" y="24923"/>
                      </a:moveTo>
                      <a:cubicBezTo>
                        <a:pt x="60754" y="11537"/>
                        <a:pt x="121508" y="-1849"/>
                        <a:pt x="185351" y="210"/>
                      </a:cubicBezTo>
                      <a:cubicBezTo>
                        <a:pt x="249194" y="2269"/>
                        <a:pt x="316126" y="19774"/>
                        <a:pt x="383059" y="37280"/>
                      </a:cubicBezTo>
                    </a:path>
                  </a:pathLst>
                </a:custGeom>
                <a:ln>
                  <a:headEnd type="none" w="med" len="med"/>
                  <a:tailEnd type="arrow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Freeform 46"/>
                <p:cNvSpPr/>
                <p:nvPr/>
              </p:nvSpPr>
              <p:spPr>
                <a:xfrm rot="2871742" flipV="1">
                  <a:off x="10371006" y="3488310"/>
                  <a:ext cx="443498" cy="101436"/>
                </a:xfrm>
                <a:custGeom>
                  <a:avLst/>
                  <a:gdLst>
                    <a:gd name="connsiteX0" fmla="*/ 0 w 383059"/>
                    <a:gd name="connsiteY0" fmla="*/ 24923 h 37280"/>
                    <a:gd name="connsiteX1" fmla="*/ 185351 w 383059"/>
                    <a:gd name="connsiteY1" fmla="*/ 210 h 37280"/>
                    <a:gd name="connsiteX2" fmla="*/ 383059 w 383059"/>
                    <a:gd name="connsiteY2" fmla="*/ 37280 h 372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83059" h="37280">
                      <a:moveTo>
                        <a:pt x="0" y="24923"/>
                      </a:moveTo>
                      <a:cubicBezTo>
                        <a:pt x="60754" y="11537"/>
                        <a:pt x="121508" y="-1849"/>
                        <a:pt x="185351" y="210"/>
                      </a:cubicBezTo>
                      <a:cubicBezTo>
                        <a:pt x="249194" y="2269"/>
                        <a:pt x="316126" y="19774"/>
                        <a:pt x="383059" y="37280"/>
                      </a:cubicBezTo>
                    </a:path>
                  </a:pathLst>
                </a:custGeom>
                <a:ln>
                  <a:headEnd type="none" w="med" len="med"/>
                  <a:tailEnd type="arrow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Freeform 47"/>
                <p:cNvSpPr/>
                <p:nvPr/>
              </p:nvSpPr>
              <p:spPr>
                <a:xfrm rot="814162" flipV="1">
                  <a:off x="10838723" y="3678127"/>
                  <a:ext cx="342863" cy="45719"/>
                </a:xfrm>
                <a:custGeom>
                  <a:avLst/>
                  <a:gdLst>
                    <a:gd name="connsiteX0" fmla="*/ 0 w 383059"/>
                    <a:gd name="connsiteY0" fmla="*/ 24923 h 37280"/>
                    <a:gd name="connsiteX1" fmla="*/ 185351 w 383059"/>
                    <a:gd name="connsiteY1" fmla="*/ 210 h 37280"/>
                    <a:gd name="connsiteX2" fmla="*/ 383059 w 383059"/>
                    <a:gd name="connsiteY2" fmla="*/ 37280 h 37280"/>
                    <a:gd name="connsiteX0" fmla="*/ 0 w 383059"/>
                    <a:gd name="connsiteY0" fmla="*/ 9519 h 21876"/>
                    <a:gd name="connsiteX1" fmla="*/ 200829 w 383059"/>
                    <a:gd name="connsiteY1" fmla="*/ 2205 h 21876"/>
                    <a:gd name="connsiteX2" fmla="*/ 383059 w 383059"/>
                    <a:gd name="connsiteY2" fmla="*/ 21876 h 21876"/>
                    <a:gd name="connsiteX0" fmla="*/ 0 w 429496"/>
                    <a:gd name="connsiteY0" fmla="*/ 4771 h 34527"/>
                    <a:gd name="connsiteX1" fmla="*/ 247266 w 429496"/>
                    <a:gd name="connsiteY1" fmla="*/ 14856 h 34527"/>
                    <a:gd name="connsiteX2" fmla="*/ 429496 w 429496"/>
                    <a:gd name="connsiteY2" fmla="*/ 34527 h 34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29496" h="34527">
                      <a:moveTo>
                        <a:pt x="0" y="4771"/>
                      </a:moveTo>
                      <a:cubicBezTo>
                        <a:pt x="60754" y="-8615"/>
                        <a:pt x="175683" y="9897"/>
                        <a:pt x="247266" y="14856"/>
                      </a:cubicBezTo>
                      <a:cubicBezTo>
                        <a:pt x="318849" y="19815"/>
                        <a:pt x="362563" y="17021"/>
                        <a:pt x="429496" y="34527"/>
                      </a:cubicBezTo>
                    </a:path>
                  </a:pathLst>
                </a:custGeom>
                <a:ln>
                  <a:headEnd type="none" w="med" len="med"/>
                  <a:tailEnd type="arrow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Freeform 51"/>
                <p:cNvSpPr/>
                <p:nvPr/>
              </p:nvSpPr>
              <p:spPr>
                <a:xfrm rot="16383632">
                  <a:off x="8971621" y="2746797"/>
                  <a:ext cx="357560" cy="130491"/>
                </a:xfrm>
                <a:custGeom>
                  <a:avLst/>
                  <a:gdLst>
                    <a:gd name="connsiteX0" fmla="*/ 0 w 383059"/>
                    <a:gd name="connsiteY0" fmla="*/ 24923 h 37280"/>
                    <a:gd name="connsiteX1" fmla="*/ 185351 w 383059"/>
                    <a:gd name="connsiteY1" fmla="*/ 210 h 37280"/>
                    <a:gd name="connsiteX2" fmla="*/ 383059 w 383059"/>
                    <a:gd name="connsiteY2" fmla="*/ 37280 h 372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83059" h="37280">
                      <a:moveTo>
                        <a:pt x="0" y="24923"/>
                      </a:moveTo>
                      <a:cubicBezTo>
                        <a:pt x="60754" y="11537"/>
                        <a:pt x="121508" y="-1849"/>
                        <a:pt x="185351" y="210"/>
                      </a:cubicBezTo>
                      <a:cubicBezTo>
                        <a:pt x="249194" y="2269"/>
                        <a:pt x="316126" y="19774"/>
                        <a:pt x="383059" y="37280"/>
                      </a:cubicBezTo>
                    </a:path>
                  </a:pathLst>
                </a:custGeom>
                <a:ln>
                  <a:headEnd type="none" w="med" len="med"/>
                  <a:tailEnd type="arrow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Freeform 53"/>
                <p:cNvSpPr/>
                <p:nvPr/>
              </p:nvSpPr>
              <p:spPr>
                <a:xfrm rot="12498716">
                  <a:off x="8957405" y="1264859"/>
                  <a:ext cx="839466" cy="482105"/>
                </a:xfrm>
                <a:custGeom>
                  <a:avLst/>
                  <a:gdLst>
                    <a:gd name="connsiteX0" fmla="*/ 0 w 383059"/>
                    <a:gd name="connsiteY0" fmla="*/ 24923 h 37280"/>
                    <a:gd name="connsiteX1" fmla="*/ 185351 w 383059"/>
                    <a:gd name="connsiteY1" fmla="*/ 210 h 37280"/>
                    <a:gd name="connsiteX2" fmla="*/ 383059 w 383059"/>
                    <a:gd name="connsiteY2" fmla="*/ 37280 h 37280"/>
                    <a:gd name="connsiteX0" fmla="*/ 0 w 391058"/>
                    <a:gd name="connsiteY0" fmla="*/ 16272 h 38181"/>
                    <a:gd name="connsiteX1" fmla="*/ 193350 w 391058"/>
                    <a:gd name="connsiteY1" fmla="*/ 1111 h 38181"/>
                    <a:gd name="connsiteX2" fmla="*/ 391058 w 391058"/>
                    <a:gd name="connsiteY2" fmla="*/ 38181 h 38181"/>
                    <a:gd name="connsiteX0" fmla="*/ 0 w 391058"/>
                    <a:gd name="connsiteY0" fmla="*/ 6917 h 28826"/>
                    <a:gd name="connsiteX1" fmla="*/ 215339 w 391058"/>
                    <a:gd name="connsiteY1" fmla="*/ 6706 h 28826"/>
                    <a:gd name="connsiteX2" fmla="*/ 391058 w 391058"/>
                    <a:gd name="connsiteY2" fmla="*/ 28826 h 28826"/>
                    <a:gd name="connsiteX0" fmla="*/ 0 w 500960"/>
                    <a:gd name="connsiteY0" fmla="*/ 8418 h 59809"/>
                    <a:gd name="connsiteX1" fmla="*/ 215339 w 500960"/>
                    <a:gd name="connsiteY1" fmla="*/ 8207 h 59809"/>
                    <a:gd name="connsiteX2" fmla="*/ 500960 w 500960"/>
                    <a:gd name="connsiteY2" fmla="*/ 59809 h 59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00960" h="59809">
                      <a:moveTo>
                        <a:pt x="0" y="8418"/>
                      </a:moveTo>
                      <a:cubicBezTo>
                        <a:pt x="60754" y="-4968"/>
                        <a:pt x="131846" y="-358"/>
                        <a:pt x="215339" y="8207"/>
                      </a:cubicBezTo>
                      <a:cubicBezTo>
                        <a:pt x="298832" y="16772"/>
                        <a:pt x="434027" y="42303"/>
                        <a:pt x="500960" y="59809"/>
                      </a:cubicBezTo>
                    </a:path>
                  </a:pathLst>
                </a:custGeom>
                <a:ln>
                  <a:headEnd type="none" w="med" len="med"/>
                  <a:tailEnd type="arrow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Freeform 55"/>
                <p:cNvSpPr/>
                <p:nvPr/>
              </p:nvSpPr>
              <p:spPr>
                <a:xfrm>
                  <a:off x="10437510" y="555532"/>
                  <a:ext cx="407773" cy="778475"/>
                </a:xfrm>
                <a:custGeom>
                  <a:avLst/>
                  <a:gdLst>
                    <a:gd name="connsiteX0" fmla="*/ 407773 w 407773"/>
                    <a:gd name="connsiteY0" fmla="*/ 0 h 778475"/>
                    <a:gd name="connsiteX1" fmla="*/ 370702 w 407773"/>
                    <a:gd name="connsiteY1" fmla="*/ 321275 h 778475"/>
                    <a:gd name="connsiteX2" fmla="*/ 284205 w 407773"/>
                    <a:gd name="connsiteY2" fmla="*/ 457200 h 778475"/>
                    <a:gd name="connsiteX3" fmla="*/ 160638 w 407773"/>
                    <a:gd name="connsiteY3" fmla="*/ 642551 h 778475"/>
                    <a:gd name="connsiteX4" fmla="*/ 61784 w 407773"/>
                    <a:gd name="connsiteY4" fmla="*/ 741405 h 778475"/>
                    <a:gd name="connsiteX5" fmla="*/ 49427 w 407773"/>
                    <a:gd name="connsiteY5" fmla="*/ 741405 h 778475"/>
                    <a:gd name="connsiteX6" fmla="*/ 0 w 407773"/>
                    <a:gd name="connsiteY6" fmla="*/ 778475 h 778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7773" h="778475">
                      <a:moveTo>
                        <a:pt x="407773" y="0"/>
                      </a:moveTo>
                      <a:cubicBezTo>
                        <a:pt x="399535" y="122537"/>
                        <a:pt x="391297" y="245075"/>
                        <a:pt x="370702" y="321275"/>
                      </a:cubicBezTo>
                      <a:cubicBezTo>
                        <a:pt x="350107" y="397475"/>
                        <a:pt x="319216" y="403654"/>
                        <a:pt x="284205" y="457200"/>
                      </a:cubicBezTo>
                      <a:cubicBezTo>
                        <a:pt x="249194" y="510746"/>
                        <a:pt x="197708" y="595183"/>
                        <a:pt x="160638" y="642551"/>
                      </a:cubicBezTo>
                      <a:cubicBezTo>
                        <a:pt x="123568" y="689919"/>
                        <a:pt x="80319" y="724929"/>
                        <a:pt x="61784" y="741405"/>
                      </a:cubicBezTo>
                      <a:cubicBezTo>
                        <a:pt x="43249" y="757881"/>
                        <a:pt x="59724" y="735227"/>
                        <a:pt x="49427" y="741405"/>
                      </a:cubicBezTo>
                      <a:cubicBezTo>
                        <a:pt x="39130" y="747583"/>
                        <a:pt x="19565" y="763029"/>
                        <a:pt x="0" y="778475"/>
                      </a:cubicBezTo>
                    </a:path>
                  </a:pathLst>
                </a:custGeom>
                <a:ln>
                  <a:headEnd type="none" w="med" len="med"/>
                  <a:tailEnd type="arrow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Freeform 56"/>
                <p:cNvSpPr/>
                <p:nvPr/>
              </p:nvSpPr>
              <p:spPr>
                <a:xfrm>
                  <a:off x="9967953" y="1309294"/>
                  <a:ext cx="481914" cy="407773"/>
                </a:xfrm>
                <a:custGeom>
                  <a:avLst/>
                  <a:gdLst>
                    <a:gd name="connsiteX0" fmla="*/ 481914 w 481914"/>
                    <a:gd name="connsiteY0" fmla="*/ 0 h 407773"/>
                    <a:gd name="connsiteX1" fmla="*/ 308919 w 481914"/>
                    <a:gd name="connsiteY1" fmla="*/ 86497 h 407773"/>
                    <a:gd name="connsiteX2" fmla="*/ 61784 w 481914"/>
                    <a:gd name="connsiteY2" fmla="*/ 222422 h 407773"/>
                    <a:gd name="connsiteX3" fmla="*/ 0 w 481914"/>
                    <a:gd name="connsiteY3" fmla="*/ 407773 h 407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81914" h="407773">
                      <a:moveTo>
                        <a:pt x="481914" y="0"/>
                      </a:moveTo>
                      <a:cubicBezTo>
                        <a:pt x="430427" y="24713"/>
                        <a:pt x="378941" y="49427"/>
                        <a:pt x="308919" y="86497"/>
                      </a:cubicBezTo>
                      <a:cubicBezTo>
                        <a:pt x="238897" y="123567"/>
                        <a:pt x="113271" y="168876"/>
                        <a:pt x="61784" y="222422"/>
                      </a:cubicBezTo>
                      <a:cubicBezTo>
                        <a:pt x="10297" y="275968"/>
                        <a:pt x="5148" y="341870"/>
                        <a:pt x="0" y="407773"/>
                      </a:cubicBezTo>
                    </a:path>
                  </a:pathLst>
                </a:custGeom>
                <a:ln>
                  <a:headEnd type="none" w="med" len="med"/>
                  <a:tailEnd type="arrow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Freeform 57"/>
                <p:cNvSpPr/>
                <p:nvPr/>
              </p:nvSpPr>
              <p:spPr>
                <a:xfrm>
                  <a:off x="8695207" y="1025089"/>
                  <a:ext cx="451768" cy="741405"/>
                </a:xfrm>
                <a:custGeom>
                  <a:avLst/>
                  <a:gdLst>
                    <a:gd name="connsiteX0" fmla="*/ 0 w 451768"/>
                    <a:gd name="connsiteY0" fmla="*/ 0 h 741405"/>
                    <a:gd name="connsiteX1" fmla="*/ 432487 w 451768"/>
                    <a:gd name="connsiteY1" fmla="*/ 420129 h 741405"/>
                    <a:gd name="connsiteX2" fmla="*/ 383060 w 451768"/>
                    <a:gd name="connsiteY2" fmla="*/ 556054 h 741405"/>
                    <a:gd name="connsiteX3" fmla="*/ 444843 w 451768"/>
                    <a:gd name="connsiteY3" fmla="*/ 741405 h 741405"/>
                    <a:gd name="connsiteX4" fmla="*/ 444843 w 451768"/>
                    <a:gd name="connsiteY4" fmla="*/ 741405 h 7414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1768" h="741405">
                      <a:moveTo>
                        <a:pt x="0" y="0"/>
                      </a:moveTo>
                      <a:cubicBezTo>
                        <a:pt x="184322" y="163726"/>
                        <a:pt x="368644" y="327453"/>
                        <a:pt x="432487" y="420129"/>
                      </a:cubicBezTo>
                      <a:cubicBezTo>
                        <a:pt x="496330" y="512805"/>
                        <a:pt x="381001" y="502508"/>
                        <a:pt x="383060" y="556054"/>
                      </a:cubicBezTo>
                      <a:cubicBezTo>
                        <a:pt x="385119" y="609600"/>
                        <a:pt x="444843" y="741405"/>
                        <a:pt x="444843" y="741405"/>
                      </a:cubicBezTo>
                      <a:lnTo>
                        <a:pt x="444843" y="741405"/>
                      </a:lnTo>
                    </a:path>
                  </a:pathLst>
                </a:custGeom>
                <a:ln>
                  <a:headEnd type="none" w="med" len="med"/>
                  <a:tailEnd type="arrow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Freeform 58"/>
                <p:cNvSpPr/>
                <p:nvPr/>
              </p:nvSpPr>
              <p:spPr>
                <a:xfrm>
                  <a:off x="9128216" y="1741780"/>
                  <a:ext cx="409083" cy="667265"/>
                </a:xfrm>
                <a:custGeom>
                  <a:avLst/>
                  <a:gdLst>
                    <a:gd name="connsiteX0" fmla="*/ 0 w 409083"/>
                    <a:gd name="connsiteY0" fmla="*/ 0 h 667265"/>
                    <a:gd name="connsiteX1" fmla="*/ 234778 w 409083"/>
                    <a:gd name="connsiteY1" fmla="*/ 197708 h 667265"/>
                    <a:gd name="connsiteX2" fmla="*/ 407773 w 409083"/>
                    <a:gd name="connsiteY2" fmla="*/ 333632 h 667265"/>
                    <a:gd name="connsiteX3" fmla="*/ 308919 w 409083"/>
                    <a:gd name="connsiteY3" fmla="*/ 506627 h 667265"/>
                    <a:gd name="connsiteX4" fmla="*/ 210065 w 409083"/>
                    <a:gd name="connsiteY4" fmla="*/ 667265 h 667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9083" h="667265">
                      <a:moveTo>
                        <a:pt x="0" y="0"/>
                      </a:moveTo>
                      <a:lnTo>
                        <a:pt x="234778" y="197708"/>
                      </a:lnTo>
                      <a:cubicBezTo>
                        <a:pt x="302740" y="253313"/>
                        <a:pt x="395416" y="282146"/>
                        <a:pt x="407773" y="333632"/>
                      </a:cubicBezTo>
                      <a:cubicBezTo>
                        <a:pt x="420130" y="385118"/>
                        <a:pt x="341870" y="451022"/>
                        <a:pt x="308919" y="506627"/>
                      </a:cubicBezTo>
                      <a:cubicBezTo>
                        <a:pt x="275968" y="562233"/>
                        <a:pt x="243016" y="614749"/>
                        <a:pt x="210065" y="667265"/>
                      </a:cubicBezTo>
                    </a:path>
                  </a:pathLst>
                </a:custGeom>
                <a:ln>
                  <a:headEnd type="none" w="med" len="med"/>
                  <a:tailEnd type="arrow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Freeform 5"/>
                <p:cNvSpPr/>
                <p:nvPr/>
              </p:nvSpPr>
              <p:spPr>
                <a:xfrm>
                  <a:off x="9556124" y="1674254"/>
                  <a:ext cx="425003" cy="386366"/>
                </a:xfrm>
                <a:custGeom>
                  <a:avLst/>
                  <a:gdLst>
                    <a:gd name="connsiteX0" fmla="*/ 425003 w 425003"/>
                    <a:gd name="connsiteY0" fmla="*/ 0 h 386366"/>
                    <a:gd name="connsiteX1" fmla="*/ 115910 w 425003"/>
                    <a:gd name="connsiteY1" fmla="*/ 231819 h 386366"/>
                    <a:gd name="connsiteX2" fmla="*/ 0 w 425003"/>
                    <a:gd name="connsiteY2" fmla="*/ 386366 h 386366"/>
                    <a:gd name="connsiteX3" fmla="*/ 0 w 425003"/>
                    <a:gd name="connsiteY3" fmla="*/ 386366 h 386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5003" h="386366">
                      <a:moveTo>
                        <a:pt x="425003" y="0"/>
                      </a:moveTo>
                      <a:cubicBezTo>
                        <a:pt x="305873" y="83712"/>
                        <a:pt x="186744" y="167425"/>
                        <a:pt x="115910" y="231819"/>
                      </a:cubicBezTo>
                      <a:cubicBezTo>
                        <a:pt x="45076" y="296213"/>
                        <a:pt x="0" y="386366"/>
                        <a:pt x="0" y="386366"/>
                      </a:cubicBezTo>
                      <a:lnTo>
                        <a:pt x="0" y="386366"/>
                      </a:lnTo>
                    </a:path>
                  </a:pathLst>
                </a:custGeom>
                <a:ln>
                  <a:headEnd type="none" w="med" len="med"/>
                  <a:tailEnd type="arrow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Freeform 48"/>
                <p:cNvSpPr/>
                <p:nvPr/>
              </p:nvSpPr>
              <p:spPr>
                <a:xfrm rot="18123703">
                  <a:off x="9680083" y="1741549"/>
                  <a:ext cx="272805" cy="406097"/>
                </a:xfrm>
                <a:custGeom>
                  <a:avLst/>
                  <a:gdLst>
                    <a:gd name="connsiteX0" fmla="*/ 0 w 51427"/>
                    <a:gd name="connsiteY0" fmla="*/ 370702 h 370702"/>
                    <a:gd name="connsiteX1" fmla="*/ 49427 w 51427"/>
                    <a:gd name="connsiteY1" fmla="*/ 135924 h 370702"/>
                    <a:gd name="connsiteX2" fmla="*/ 37070 w 51427"/>
                    <a:gd name="connsiteY2" fmla="*/ 0 h 370702"/>
                    <a:gd name="connsiteX0" fmla="*/ 0 w 40721"/>
                    <a:gd name="connsiteY0" fmla="*/ 333908 h 333908"/>
                    <a:gd name="connsiteX1" fmla="*/ 39387 w 40721"/>
                    <a:gd name="connsiteY1" fmla="*/ 135924 h 333908"/>
                    <a:gd name="connsiteX2" fmla="*/ 27030 w 40721"/>
                    <a:gd name="connsiteY2" fmla="*/ 0 h 333908"/>
                    <a:gd name="connsiteX0" fmla="*/ 0 w 39391"/>
                    <a:gd name="connsiteY0" fmla="*/ 440478 h 440478"/>
                    <a:gd name="connsiteX1" fmla="*/ 39387 w 39391"/>
                    <a:gd name="connsiteY1" fmla="*/ 242494 h 440478"/>
                    <a:gd name="connsiteX2" fmla="*/ 2571 w 39391"/>
                    <a:gd name="connsiteY2" fmla="*/ 0 h 440478"/>
                    <a:gd name="connsiteX0" fmla="*/ 0 w 39472"/>
                    <a:gd name="connsiteY0" fmla="*/ 517288 h 517288"/>
                    <a:gd name="connsiteX1" fmla="*/ 39387 w 39472"/>
                    <a:gd name="connsiteY1" fmla="*/ 319304 h 517288"/>
                    <a:gd name="connsiteX2" fmla="*/ 9764 w 39472"/>
                    <a:gd name="connsiteY2" fmla="*/ 0 h 517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472" h="517288">
                      <a:moveTo>
                        <a:pt x="0" y="517288"/>
                      </a:moveTo>
                      <a:cubicBezTo>
                        <a:pt x="21624" y="430791"/>
                        <a:pt x="37760" y="405519"/>
                        <a:pt x="39387" y="319304"/>
                      </a:cubicBezTo>
                      <a:cubicBezTo>
                        <a:pt x="41014" y="233089"/>
                        <a:pt x="19031" y="37070"/>
                        <a:pt x="9764" y="0"/>
                      </a:cubicBezTo>
                    </a:path>
                  </a:pathLst>
                </a:custGeom>
                <a:ln>
                  <a:headEnd type="none" w="med" len="med"/>
                  <a:tailEnd type="arrow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7" name="Freeform 16"/>
            <p:cNvSpPr/>
            <p:nvPr/>
          </p:nvSpPr>
          <p:spPr>
            <a:xfrm>
              <a:off x="10066807" y="3718862"/>
              <a:ext cx="197708" cy="185351"/>
            </a:xfrm>
            <a:custGeom>
              <a:avLst/>
              <a:gdLst>
                <a:gd name="connsiteX0" fmla="*/ 197708 w 197708"/>
                <a:gd name="connsiteY0" fmla="*/ 185351 h 185351"/>
                <a:gd name="connsiteX1" fmla="*/ 61784 w 197708"/>
                <a:gd name="connsiteY1" fmla="*/ 135924 h 185351"/>
                <a:gd name="connsiteX2" fmla="*/ 0 w 197708"/>
                <a:gd name="connsiteY2" fmla="*/ 0 h 185351"/>
                <a:gd name="connsiteX3" fmla="*/ 0 w 197708"/>
                <a:gd name="connsiteY3" fmla="*/ 0 h 185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7708" h="185351">
                  <a:moveTo>
                    <a:pt x="197708" y="185351"/>
                  </a:moveTo>
                  <a:cubicBezTo>
                    <a:pt x="146221" y="176083"/>
                    <a:pt x="94735" y="166816"/>
                    <a:pt x="61784" y="135924"/>
                  </a:cubicBezTo>
                  <a:cubicBezTo>
                    <a:pt x="28833" y="105032"/>
                    <a:pt x="0" y="0"/>
                    <a:pt x="0" y="0"/>
                  </a:cubicBezTo>
                  <a:lnTo>
                    <a:pt x="0" y="0"/>
                  </a:lnTo>
                </a:path>
              </a:pathLst>
            </a:cu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2294534" y="-79951"/>
            <a:ext cx="70888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সম্পূর্ণ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স্রোতের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51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454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K¬vm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GLv‡bB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†kl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471" y="746975"/>
            <a:ext cx="8100811" cy="50227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89408" y="6027313"/>
            <a:ext cx="8809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K¬v‡m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Dcw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¯’Z _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vKvi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mevB‡K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`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3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idx="4294967295"/>
          </p:nvPr>
        </p:nvSpPr>
        <p:spPr>
          <a:xfrm>
            <a:off x="4071936" y="381000"/>
            <a:ext cx="7261081" cy="1219200"/>
          </a:xfrm>
          <a:prstGeom prst="rect">
            <a:avLst/>
          </a:prstGeom>
        </p:spPr>
        <p:txBody>
          <a:bodyPr>
            <a:normAutofit fontScale="9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89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89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9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Content Placeholder 4"/>
          <p:cNvSpPr txBox="1">
            <a:spLocks/>
          </p:cNvSpPr>
          <p:nvPr/>
        </p:nvSpPr>
        <p:spPr>
          <a:xfrm>
            <a:off x="2727960" y="2423160"/>
            <a:ext cx="6873240" cy="329184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গনি</a:t>
            </a:r>
            <a:endParaRPr lang="en-US" sz="44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Shonar Bangla" pitchFamily="34" charset="0"/>
                <a:cs typeface="Shonar Bangla" pitchFamily="34" charset="0"/>
              </a:rPr>
              <a:t>প্রভাষক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Shonar Bangla" pitchFamily="34" charset="0"/>
                <a:cs typeface="Shonar Bangla" pitchFamily="34" charset="0"/>
              </a:rPr>
              <a:t>- 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Shonar Bangla" pitchFamily="34" charset="0"/>
                <a:cs typeface="Shonar Bangla" pitchFamily="34" charset="0"/>
              </a:rPr>
              <a:t>ভূগোল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Shonar Bangla" pitchFamily="34" charset="0"/>
                <a:cs typeface="Shonar Bangla" pitchFamily="34" charset="0"/>
              </a:rPr>
              <a:t>  </a:t>
            </a:r>
          </a:p>
          <a:p>
            <a:r>
              <a:rPr lang="en-US" sz="39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কুষ্টিয়া</a:t>
            </a:r>
            <a:r>
              <a:rPr lang="en-US" sz="39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সিটি</a:t>
            </a:r>
            <a:r>
              <a:rPr lang="en-US" sz="39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9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9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কুষ্টিয়া</a:t>
            </a:r>
            <a:endParaRPr lang="en-US" sz="39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Shonar Bangla" pitchFamily="34" charset="0"/>
                <a:cs typeface="Shonar Bangla" pitchFamily="34" charset="0"/>
              </a:rPr>
              <a:t>Email : abdulgani1982@gmail.com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-  01869814218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21" y="115911"/>
            <a:ext cx="2057400" cy="214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03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9375"/>
            <a:ext cx="1196035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পরিচিতিঃ</a:t>
            </a:r>
            <a:endParaRPr lang="bn-BD" sz="7200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7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7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7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</a:p>
          <a:p>
            <a:pPr algn="ctr"/>
            <a:r>
              <a:rPr lang="bn-BD" sz="7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বিষয়ঃভূগোল</a:t>
            </a:r>
          </a:p>
          <a:p>
            <a:pPr algn="ctr"/>
            <a:r>
              <a:rPr lang="bn-BD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সমুদ্রস্রোত</a:t>
            </a:r>
            <a:endParaRPr lang="bn-BD" sz="7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7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7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7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২/০</a:t>
            </a:r>
            <a:r>
              <a:rPr lang="en-US" sz="7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7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en-US" sz="7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20</a:t>
            </a:r>
            <a:endParaRPr lang="en-US" sz="7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75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92" y="830620"/>
            <a:ext cx="6104586" cy="58535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570" y="3779882"/>
            <a:ext cx="5945539" cy="29042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48125" y="-66764"/>
            <a:ext cx="9561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কি দেখতে পাচ্ছ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570" y="666427"/>
            <a:ext cx="6402739" cy="311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14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8255" y="818561"/>
            <a:ext cx="10626436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8000" b="1" dirty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আলোচ্য পাঠ</a:t>
            </a:r>
            <a:endParaRPr lang="en-GB" sz="8000" dirty="0"/>
          </a:p>
        </p:txBody>
      </p:sp>
      <p:sp>
        <p:nvSpPr>
          <p:cNvPr id="3" name="TextBox 2"/>
          <p:cNvSpPr txBox="1"/>
          <p:nvPr/>
        </p:nvSpPr>
        <p:spPr>
          <a:xfrm>
            <a:off x="2632363" y="3228109"/>
            <a:ext cx="6386945" cy="255454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আটলান্টিক</a:t>
            </a:r>
            <a:r>
              <a:rPr lang="en-US" sz="8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মহাসাগরীয়</a:t>
            </a:r>
            <a:r>
              <a:rPr lang="en-US" sz="8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স্রোত</a:t>
            </a:r>
            <a:endParaRPr lang="en-US" sz="8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61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115" y="898797"/>
            <a:ext cx="7620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500" dirty="0">
                <a:latin typeface="NikoshBAN" pitchFamily="2" charset="0"/>
                <a:cs typeface="NikoshBAN" pitchFamily="2" charset="0"/>
              </a:rPr>
              <a:t>আজকের আলোচনা শেষে শিক্ষার্থীরা-------  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110836" y="2479402"/>
            <a:ext cx="120811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সমুদ্র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স্রোত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আটলান্টিক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মহাসাগরের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স্রোতসমুহ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আটলান্টিক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মহাসাগরের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স্রোতসমুহ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43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2125" y="1365160"/>
            <a:ext cx="624625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আটলান্টিক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মহাসাগরীয়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স্রোত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আটলান্টিক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মহাসাগর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বৃহত্তম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মহাসাগর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মাইল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৬৫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কিলোমিটার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বায়ুপ্রবাহ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উত্তাপ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লবণাক্ততার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তারতম্য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সমুদ্রের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গভীরতা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আবর্তন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স্থলভাগ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মগ্নচুড়ার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মহাসাগরের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স্রোতগুলো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8529" y="1016702"/>
            <a:ext cx="5267460" cy="56159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80374" y="102306"/>
            <a:ext cx="1047129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আটলান্টিক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মহাসাগরীয়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স্রোত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471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5058" y="343571"/>
            <a:ext cx="115091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আটলান্টিক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মহাসাগরীয়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স্রোতের</a:t>
            </a:r>
            <a:r>
              <a:rPr lang="en-US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endParaRPr 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475058" y="1970343"/>
            <a:ext cx="111416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আটলান্টিক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মহাসাগরের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বরাবর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পশ্চিমে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নিরক্ষরেখা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অতিক্রম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করায়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আটলান্টিক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মহাসাগর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endParaRPr lang="en-US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আটলান্টিক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মহাসাগরীয়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স্রোত</a:t>
            </a:r>
            <a:endParaRPr lang="en-US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আটলান্টিক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মহাসাগরীয়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স্রোত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559" y="2527096"/>
            <a:ext cx="5190185" cy="423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73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5025" y="193183"/>
            <a:ext cx="3837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AvUjvw›UK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gnvmvMixq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†¯ª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vZ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5499279" y="643944"/>
            <a:ext cx="257577" cy="2446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073499" y="875763"/>
            <a:ext cx="78045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137893" y="875763"/>
            <a:ext cx="78045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own Arrow 9"/>
          <p:cNvSpPr/>
          <p:nvPr/>
        </p:nvSpPr>
        <p:spPr>
          <a:xfrm>
            <a:off x="1944710" y="875763"/>
            <a:ext cx="257577" cy="2446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9723549" y="862884"/>
            <a:ext cx="257577" cy="2446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12503" y="1061292"/>
            <a:ext cx="5280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আটলান্টিক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মহাসাগরীয়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স্রোত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1561" y="1120462"/>
            <a:ext cx="5125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(L)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DËi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AvUjvw›UK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gnvmvMixq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mªvZ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2382591" y="1545465"/>
            <a:ext cx="257577" cy="2446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01897" y="1857354"/>
            <a:ext cx="3998892" cy="26015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just">
              <a:buAutoNum type="arabicPeriod"/>
            </a:pP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কুমেরু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স্রোত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পশ্চিমা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স্রোত</a:t>
            </a:r>
            <a:endParaRPr lang="en-US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 algn="just">
              <a:buAutoNum type="arabicPeriod"/>
            </a:pP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বেঙ্গুয়েলা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স্রোত</a:t>
            </a:r>
            <a:endParaRPr lang="en-US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 algn="just">
              <a:buAutoNum type="arabicPeriod"/>
            </a:pP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নিরক্ষীয়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স্রোত</a:t>
            </a:r>
            <a:endParaRPr lang="en-US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 algn="just">
              <a:buAutoNum type="arabicPeriod"/>
            </a:pP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ব্রাজিল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স্রোত</a:t>
            </a:r>
            <a:endParaRPr lang="en-US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 algn="just">
              <a:buAutoNum type="arabicPeriod"/>
            </a:pP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ফকল্যান্ড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স্রোত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9569003" y="1545465"/>
            <a:ext cx="257577" cy="2446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347396" y="1949935"/>
            <a:ext cx="4700789" cy="45333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just">
              <a:buAutoNum type="arabicPeriod"/>
            </a:pP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উপসাগরীয়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স্রোত</a:t>
            </a:r>
            <a:endParaRPr lang="en-US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539875" indent="-571500">
              <a:buAutoNum type="romanLcPeriod"/>
            </a:pP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আটলান্টিক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স্রোত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539875" indent="-571500">
              <a:buAutoNum type="romanLcPeriod"/>
            </a:pP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ক্যানারী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স্রোত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539875" indent="-571500">
              <a:buAutoNum type="romanLcPeriod"/>
            </a:pP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গ্রীনল্যান্ড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স্রোত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নিরক্ষীয়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স্রোত</a:t>
            </a:r>
            <a:endParaRPr lang="en-US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সুমেরু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স্রোত</a:t>
            </a:r>
            <a:endParaRPr lang="en-US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৪.ল্যাব্রাডর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স্রোত</a:t>
            </a:r>
            <a:endParaRPr lang="en-US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গিনি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স্রোত</a:t>
            </a:r>
            <a:endParaRPr lang="en-US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৬.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ইরমিনজার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স্রোত</a:t>
            </a:r>
            <a:endParaRPr lang="en-US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8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1255</Words>
  <Application>Microsoft Office PowerPoint</Application>
  <PresentationFormat>Custom</PresentationFormat>
  <Paragraphs>75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Shahajan</dc:creator>
  <cp:lastModifiedBy>pranto computer</cp:lastModifiedBy>
  <cp:revision>346</cp:revision>
  <dcterms:created xsi:type="dcterms:W3CDTF">2017-07-28T14:23:38Z</dcterms:created>
  <dcterms:modified xsi:type="dcterms:W3CDTF">2020-01-05T04:27:22Z</dcterms:modified>
</cp:coreProperties>
</file>