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71" r:id="rId2"/>
    <p:sldId id="274" r:id="rId3"/>
    <p:sldId id="270" r:id="rId4"/>
    <p:sldId id="269" r:id="rId5"/>
    <p:sldId id="272" r:id="rId6"/>
    <p:sldId id="261" r:id="rId7"/>
    <p:sldId id="262" r:id="rId8"/>
    <p:sldId id="263" r:id="rId9"/>
    <p:sldId id="265" r:id="rId10"/>
    <p:sldId id="277" r:id="rId11"/>
    <p:sldId id="264" r:id="rId12"/>
    <p:sldId id="273" r:id="rId13"/>
    <p:sldId id="266" r:id="rId14"/>
    <p:sldId id="276" r:id="rId15"/>
    <p:sldId id="267" r:id="rId16"/>
    <p:sldId id="275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81" d="100"/>
          <a:sy n="81" d="100"/>
        </p:scale>
        <p:origin x="-1056" y="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F19412C-1EEE-48AA-A414-65303E1BE4DB}" type="doc">
      <dgm:prSet loTypeId="urn:microsoft.com/office/officeart/2005/8/layout/radial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4E5DB69-2791-459D-BB43-09F1021EF076}">
      <dgm:prSet phldrT="[Text]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 err="1" smtClean="0">
              <a:latin typeface="Nikosh" pitchFamily="2" charset="0"/>
              <a:cs typeface="Nikosh" pitchFamily="2" charset="0"/>
            </a:rPr>
            <a:t>ফলের</a:t>
          </a:r>
          <a:r>
            <a:rPr lang="en-US" dirty="0" smtClean="0">
              <a:latin typeface="Nikosh" pitchFamily="2" charset="0"/>
              <a:cs typeface="Nikosh" pitchFamily="2" charset="0"/>
            </a:rPr>
            <a:t> </a:t>
          </a:r>
          <a:r>
            <a:rPr lang="en-US" dirty="0" err="1" smtClean="0">
              <a:latin typeface="Nikosh" pitchFamily="2" charset="0"/>
              <a:cs typeface="Nikosh" pitchFamily="2" charset="0"/>
            </a:rPr>
            <a:t>প্রকারভেদ</a:t>
          </a:r>
          <a:endParaRPr lang="en-US" dirty="0">
            <a:latin typeface="Nikosh" pitchFamily="2" charset="0"/>
            <a:cs typeface="Nikosh" pitchFamily="2" charset="0"/>
          </a:endParaRPr>
        </a:p>
      </dgm:t>
    </dgm:pt>
    <dgm:pt modelId="{6C5484F1-F4E4-4913-881A-FA2EFFFB1BCE}" type="parTrans" cxnId="{B2A58248-D125-46E9-A9E2-9FFB7C0E6261}">
      <dgm:prSet/>
      <dgm:spPr/>
      <dgm:t>
        <a:bodyPr/>
        <a:lstStyle/>
        <a:p>
          <a:endParaRPr lang="en-US"/>
        </a:p>
      </dgm:t>
    </dgm:pt>
    <dgm:pt modelId="{04D66AB9-93EF-4452-AD76-F79FE0855906}" type="sibTrans" cxnId="{B2A58248-D125-46E9-A9E2-9FFB7C0E6261}">
      <dgm:prSet/>
      <dgm:spPr/>
      <dgm:t>
        <a:bodyPr/>
        <a:lstStyle/>
        <a:p>
          <a:endParaRPr lang="en-US"/>
        </a:p>
      </dgm:t>
    </dgm:pt>
    <dgm:pt modelId="{FB3DAB2A-2033-42FD-BC0D-D381C71C4FC2}">
      <dgm:prSet phldrT="[Text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err="1" smtClean="0">
              <a:latin typeface="Nikosh" pitchFamily="2" charset="0"/>
              <a:cs typeface="Nikosh" pitchFamily="2" charset="0"/>
            </a:rPr>
            <a:t>সরস</a:t>
          </a:r>
          <a:r>
            <a:rPr lang="en-US" dirty="0" smtClean="0">
              <a:latin typeface="Nikosh" pitchFamily="2" charset="0"/>
              <a:cs typeface="Nikosh" pitchFamily="2" charset="0"/>
            </a:rPr>
            <a:t> </a:t>
          </a:r>
          <a:r>
            <a:rPr lang="en-US" dirty="0" err="1" smtClean="0">
              <a:latin typeface="Nikosh" pitchFamily="2" charset="0"/>
              <a:cs typeface="Nikosh" pitchFamily="2" charset="0"/>
            </a:rPr>
            <a:t>ফল</a:t>
          </a:r>
          <a:endParaRPr lang="en-US" dirty="0">
            <a:latin typeface="Nikosh" pitchFamily="2" charset="0"/>
            <a:cs typeface="Nikosh" pitchFamily="2" charset="0"/>
          </a:endParaRPr>
        </a:p>
      </dgm:t>
    </dgm:pt>
    <dgm:pt modelId="{EAB99FCF-94F5-47CD-85EB-978D1EBAD8FE}" type="parTrans" cxnId="{81F5B708-25B9-4144-985B-DEB5EB61C155}">
      <dgm:prSet/>
      <dgm:spPr/>
      <dgm:t>
        <a:bodyPr/>
        <a:lstStyle/>
        <a:p>
          <a:endParaRPr lang="en-US">
            <a:latin typeface="Nikosh" pitchFamily="2" charset="0"/>
            <a:cs typeface="Nikosh" pitchFamily="2" charset="0"/>
          </a:endParaRPr>
        </a:p>
      </dgm:t>
    </dgm:pt>
    <dgm:pt modelId="{145FF647-3C67-482F-8F05-F27AEA843226}" type="sibTrans" cxnId="{81F5B708-25B9-4144-985B-DEB5EB61C155}">
      <dgm:prSet/>
      <dgm:spPr/>
      <dgm:t>
        <a:bodyPr/>
        <a:lstStyle/>
        <a:p>
          <a:endParaRPr lang="en-US"/>
        </a:p>
      </dgm:t>
    </dgm:pt>
    <dgm:pt modelId="{EEFAFAAE-A624-4F36-A9C8-7F07136EDE88}">
      <dgm:prSet phldrT="[Text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err="1" smtClean="0">
              <a:latin typeface="Nikosh" pitchFamily="2" charset="0"/>
              <a:cs typeface="Nikosh" pitchFamily="2" charset="0"/>
            </a:rPr>
            <a:t>গুচ্ছ</a:t>
          </a:r>
          <a:r>
            <a:rPr lang="en-US" dirty="0" smtClean="0">
              <a:latin typeface="Nikosh" pitchFamily="2" charset="0"/>
              <a:cs typeface="Nikosh" pitchFamily="2" charset="0"/>
            </a:rPr>
            <a:t> </a:t>
          </a:r>
          <a:r>
            <a:rPr lang="en-US" dirty="0" err="1" smtClean="0">
              <a:latin typeface="Nikosh" pitchFamily="2" charset="0"/>
              <a:cs typeface="Nikosh" pitchFamily="2" charset="0"/>
            </a:rPr>
            <a:t>ফল</a:t>
          </a:r>
          <a:endParaRPr lang="en-US" dirty="0">
            <a:latin typeface="Nikosh" pitchFamily="2" charset="0"/>
            <a:cs typeface="Nikosh" pitchFamily="2" charset="0"/>
          </a:endParaRPr>
        </a:p>
      </dgm:t>
    </dgm:pt>
    <dgm:pt modelId="{C7F7FD59-CE66-41B2-A0BA-97B5C37A99AE}" type="parTrans" cxnId="{BA454D9D-BB6D-4AA0-846C-0F0196378134}">
      <dgm:prSet/>
      <dgm:spPr/>
      <dgm:t>
        <a:bodyPr/>
        <a:lstStyle/>
        <a:p>
          <a:endParaRPr lang="en-US">
            <a:latin typeface="Nikosh" pitchFamily="2" charset="0"/>
            <a:cs typeface="Nikosh" pitchFamily="2" charset="0"/>
          </a:endParaRPr>
        </a:p>
      </dgm:t>
    </dgm:pt>
    <dgm:pt modelId="{517C7C39-E68A-4C1A-8EF8-7BC24C203C36}" type="sibTrans" cxnId="{BA454D9D-BB6D-4AA0-846C-0F0196378134}">
      <dgm:prSet/>
      <dgm:spPr/>
      <dgm:t>
        <a:bodyPr/>
        <a:lstStyle/>
        <a:p>
          <a:endParaRPr lang="en-US"/>
        </a:p>
      </dgm:t>
    </dgm:pt>
    <dgm:pt modelId="{9FB4C3FC-0FAE-4138-9620-95EA143C1BAE}">
      <dgm:prSet phldrT="[Text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err="1" smtClean="0">
              <a:latin typeface="Nikosh" pitchFamily="2" charset="0"/>
              <a:cs typeface="Nikosh" pitchFamily="2" charset="0"/>
            </a:rPr>
            <a:t>যৌগিক</a:t>
          </a:r>
          <a:r>
            <a:rPr lang="en-US" dirty="0" smtClean="0">
              <a:latin typeface="Nikosh" pitchFamily="2" charset="0"/>
              <a:cs typeface="Nikosh" pitchFamily="2" charset="0"/>
            </a:rPr>
            <a:t> </a:t>
          </a:r>
          <a:r>
            <a:rPr lang="en-US" dirty="0" err="1" smtClean="0">
              <a:latin typeface="Nikosh" pitchFamily="2" charset="0"/>
              <a:cs typeface="Nikosh" pitchFamily="2" charset="0"/>
            </a:rPr>
            <a:t>ফল</a:t>
          </a:r>
          <a:endParaRPr lang="en-US" dirty="0">
            <a:latin typeface="Nikosh" pitchFamily="2" charset="0"/>
            <a:cs typeface="Nikosh" pitchFamily="2" charset="0"/>
          </a:endParaRPr>
        </a:p>
      </dgm:t>
    </dgm:pt>
    <dgm:pt modelId="{41603603-187E-4B5B-847D-AE83C9CCC1DF}" type="parTrans" cxnId="{4DA8DF0E-00B5-47C1-98EA-237D18391454}">
      <dgm:prSet/>
      <dgm:spPr/>
      <dgm:t>
        <a:bodyPr/>
        <a:lstStyle/>
        <a:p>
          <a:endParaRPr lang="en-US">
            <a:latin typeface="Nikosh" pitchFamily="2" charset="0"/>
            <a:cs typeface="Nikosh" pitchFamily="2" charset="0"/>
          </a:endParaRPr>
        </a:p>
      </dgm:t>
    </dgm:pt>
    <dgm:pt modelId="{7338CA0C-9CB6-40C7-9673-DE18E98A6C98}" type="sibTrans" cxnId="{4DA8DF0E-00B5-47C1-98EA-237D18391454}">
      <dgm:prSet/>
      <dgm:spPr/>
      <dgm:t>
        <a:bodyPr/>
        <a:lstStyle/>
        <a:p>
          <a:endParaRPr lang="en-US"/>
        </a:p>
      </dgm:t>
    </dgm:pt>
    <dgm:pt modelId="{E0221942-A4FB-4FF2-B464-B05F5A972F48}" type="pres">
      <dgm:prSet presAssocID="{7F19412C-1EEE-48AA-A414-65303E1BE4DB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0F5B61E6-DDBD-46ED-AB28-9C37D825EFE8}" type="pres">
      <dgm:prSet presAssocID="{F4E5DB69-2791-459D-BB43-09F1021EF076}" presName="centerShape" presStyleLbl="node0" presStyleIdx="0" presStyleCnt="1"/>
      <dgm:spPr/>
    </dgm:pt>
    <dgm:pt modelId="{895BB942-57C3-4AC4-8C3E-C3C9D09DDC1D}" type="pres">
      <dgm:prSet presAssocID="{EAB99FCF-94F5-47CD-85EB-978D1EBAD8FE}" presName="Name9" presStyleLbl="parChTrans1D2" presStyleIdx="0" presStyleCnt="3"/>
      <dgm:spPr/>
    </dgm:pt>
    <dgm:pt modelId="{AEF71B29-A082-4543-ACD0-82CEFB3D82AE}" type="pres">
      <dgm:prSet presAssocID="{EAB99FCF-94F5-47CD-85EB-978D1EBAD8FE}" presName="connTx" presStyleLbl="parChTrans1D2" presStyleIdx="0" presStyleCnt="3"/>
      <dgm:spPr/>
    </dgm:pt>
    <dgm:pt modelId="{1FE8832B-3458-49F4-924F-AA1EDB616991}" type="pres">
      <dgm:prSet presAssocID="{FB3DAB2A-2033-42FD-BC0D-D381C71C4FC2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4CF1883-CCBF-4DDF-B164-EDD0909053D7}" type="pres">
      <dgm:prSet presAssocID="{C7F7FD59-CE66-41B2-A0BA-97B5C37A99AE}" presName="Name9" presStyleLbl="parChTrans1D2" presStyleIdx="1" presStyleCnt="3"/>
      <dgm:spPr/>
    </dgm:pt>
    <dgm:pt modelId="{3AF5D10E-8E54-444E-8124-9AE69F06B8FF}" type="pres">
      <dgm:prSet presAssocID="{C7F7FD59-CE66-41B2-A0BA-97B5C37A99AE}" presName="connTx" presStyleLbl="parChTrans1D2" presStyleIdx="1" presStyleCnt="3"/>
      <dgm:spPr/>
    </dgm:pt>
    <dgm:pt modelId="{210325F1-32CD-41ED-A4B3-C0BC854AAE0A}" type="pres">
      <dgm:prSet presAssocID="{EEFAFAAE-A624-4F36-A9C8-7F07136EDE88}" presName="node" presStyleLbl="node1" presStyleIdx="1" presStyleCnt="3">
        <dgm:presLayoutVars>
          <dgm:bulletEnabled val="1"/>
        </dgm:presLayoutVars>
      </dgm:prSet>
      <dgm:spPr/>
    </dgm:pt>
    <dgm:pt modelId="{656AA4DE-B6D1-4B7F-9668-A9A5CF04E38E}" type="pres">
      <dgm:prSet presAssocID="{41603603-187E-4B5B-847D-AE83C9CCC1DF}" presName="Name9" presStyleLbl="parChTrans1D2" presStyleIdx="2" presStyleCnt="3"/>
      <dgm:spPr/>
    </dgm:pt>
    <dgm:pt modelId="{046B4758-BF0D-431C-A77A-6B8ED62E11A9}" type="pres">
      <dgm:prSet presAssocID="{41603603-187E-4B5B-847D-AE83C9CCC1DF}" presName="connTx" presStyleLbl="parChTrans1D2" presStyleIdx="2" presStyleCnt="3"/>
      <dgm:spPr/>
    </dgm:pt>
    <dgm:pt modelId="{39279FC3-80FC-4967-9DBB-05A3E612DB2F}" type="pres">
      <dgm:prSet presAssocID="{9FB4C3FC-0FAE-4138-9620-95EA143C1BAE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6B4E349-CFB3-4A6D-952F-C4D41FCEF98E}" type="presOf" srcId="{C7F7FD59-CE66-41B2-A0BA-97B5C37A99AE}" destId="{D4CF1883-CCBF-4DDF-B164-EDD0909053D7}" srcOrd="0" destOrd="0" presId="urn:microsoft.com/office/officeart/2005/8/layout/radial1"/>
    <dgm:cxn modelId="{E2F914D8-75FE-4AA2-A005-416F76A30CD4}" type="presOf" srcId="{C7F7FD59-CE66-41B2-A0BA-97B5C37A99AE}" destId="{3AF5D10E-8E54-444E-8124-9AE69F06B8FF}" srcOrd="1" destOrd="0" presId="urn:microsoft.com/office/officeart/2005/8/layout/radial1"/>
    <dgm:cxn modelId="{33CDA107-37AB-4348-8898-90147FC78136}" type="presOf" srcId="{EAB99FCF-94F5-47CD-85EB-978D1EBAD8FE}" destId="{895BB942-57C3-4AC4-8C3E-C3C9D09DDC1D}" srcOrd="0" destOrd="0" presId="urn:microsoft.com/office/officeart/2005/8/layout/radial1"/>
    <dgm:cxn modelId="{4DA8DF0E-00B5-47C1-98EA-237D18391454}" srcId="{F4E5DB69-2791-459D-BB43-09F1021EF076}" destId="{9FB4C3FC-0FAE-4138-9620-95EA143C1BAE}" srcOrd="2" destOrd="0" parTransId="{41603603-187E-4B5B-847D-AE83C9CCC1DF}" sibTransId="{7338CA0C-9CB6-40C7-9673-DE18E98A6C98}"/>
    <dgm:cxn modelId="{9F6A7FA9-0008-449B-8B17-86E4A7CA1970}" type="presOf" srcId="{EEFAFAAE-A624-4F36-A9C8-7F07136EDE88}" destId="{210325F1-32CD-41ED-A4B3-C0BC854AAE0A}" srcOrd="0" destOrd="0" presId="urn:microsoft.com/office/officeart/2005/8/layout/radial1"/>
    <dgm:cxn modelId="{83CC6614-8D7E-4EA4-A5E8-ED17EB057DA6}" type="presOf" srcId="{41603603-187E-4B5B-847D-AE83C9CCC1DF}" destId="{046B4758-BF0D-431C-A77A-6B8ED62E11A9}" srcOrd="1" destOrd="0" presId="urn:microsoft.com/office/officeart/2005/8/layout/radial1"/>
    <dgm:cxn modelId="{8EFBABE6-4540-4B79-A7A5-114B513DC0BF}" type="presOf" srcId="{F4E5DB69-2791-459D-BB43-09F1021EF076}" destId="{0F5B61E6-DDBD-46ED-AB28-9C37D825EFE8}" srcOrd="0" destOrd="0" presId="urn:microsoft.com/office/officeart/2005/8/layout/radial1"/>
    <dgm:cxn modelId="{E930E2F7-0162-417E-9928-96A8F2755131}" type="presOf" srcId="{9FB4C3FC-0FAE-4138-9620-95EA143C1BAE}" destId="{39279FC3-80FC-4967-9DBB-05A3E612DB2F}" srcOrd="0" destOrd="0" presId="urn:microsoft.com/office/officeart/2005/8/layout/radial1"/>
    <dgm:cxn modelId="{81F5B708-25B9-4144-985B-DEB5EB61C155}" srcId="{F4E5DB69-2791-459D-BB43-09F1021EF076}" destId="{FB3DAB2A-2033-42FD-BC0D-D381C71C4FC2}" srcOrd="0" destOrd="0" parTransId="{EAB99FCF-94F5-47CD-85EB-978D1EBAD8FE}" sibTransId="{145FF647-3C67-482F-8F05-F27AEA843226}"/>
    <dgm:cxn modelId="{DF65B201-F41F-4A2C-864C-4B3D9F3DD81B}" type="presOf" srcId="{EAB99FCF-94F5-47CD-85EB-978D1EBAD8FE}" destId="{AEF71B29-A082-4543-ACD0-82CEFB3D82AE}" srcOrd="1" destOrd="0" presId="urn:microsoft.com/office/officeart/2005/8/layout/radial1"/>
    <dgm:cxn modelId="{B61A1B94-F9D7-40BA-8EC8-392128C0FD8B}" type="presOf" srcId="{7F19412C-1EEE-48AA-A414-65303E1BE4DB}" destId="{E0221942-A4FB-4FF2-B464-B05F5A972F48}" srcOrd="0" destOrd="0" presId="urn:microsoft.com/office/officeart/2005/8/layout/radial1"/>
    <dgm:cxn modelId="{701D5B8A-905E-4564-803D-DDDEA39B0554}" type="presOf" srcId="{FB3DAB2A-2033-42FD-BC0D-D381C71C4FC2}" destId="{1FE8832B-3458-49F4-924F-AA1EDB616991}" srcOrd="0" destOrd="0" presId="urn:microsoft.com/office/officeart/2005/8/layout/radial1"/>
    <dgm:cxn modelId="{B2A58248-D125-46E9-A9E2-9FFB7C0E6261}" srcId="{7F19412C-1EEE-48AA-A414-65303E1BE4DB}" destId="{F4E5DB69-2791-459D-BB43-09F1021EF076}" srcOrd="0" destOrd="0" parTransId="{6C5484F1-F4E4-4913-881A-FA2EFFFB1BCE}" sibTransId="{04D66AB9-93EF-4452-AD76-F79FE0855906}"/>
    <dgm:cxn modelId="{BA454D9D-BB6D-4AA0-846C-0F0196378134}" srcId="{F4E5DB69-2791-459D-BB43-09F1021EF076}" destId="{EEFAFAAE-A624-4F36-A9C8-7F07136EDE88}" srcOrd="1" destOrd="0" parTransId="{C7F7FD59-CE66-41B2-A0BA-97B5C37A99AE}" sibTransId="{517C7C39-E68A-4C1A-8EF8-7BC24C203C36}"/>
    <dgm:cxn modelId="{256A8587-4935-4486-84A0-6933D6CC7859}" type="presOf" srcId="{41603603-187E-4B5B-847D-AE83C9CCC1DF}" destId="{656AA4DE-B6D1-4B7F-9668-A9A5CF04E38E}" srcOrd="0" destOrd="0" presId="urn:microsoft.com/office/officeart/2005/8/layout/radial1"/>
    <dgm:cxn modelId="{63BD2894-3533-4DD0-A1A7-E4E736CE51B4}" type="presParOf" srcId="{E0221942-A4FB-4FF2-B464-B05F5A972F48}" destId="{0F5B61E6-DDBD-46ED-AB28-9C37D825EFE8}" srcOrd="0" destOrd="0" presId="urn:microsoft.com/office/officeart/2005/8/layout/radial1"/>
    <dgm:cxn modelId="{C430E6FE-09FE-4866-9EEC-75E0FB30013A}" type="presParOf" srcId="{E0221942-A4FB-4FF2-B464-B05F5A972F48}" destId="{895BB942-57C3-4AC4-8C3E-C3C9D09DDC1D}" srcOrd="1" destOrd="0" presId="urn:microsoft.com/office/officeart/2005/8/layout/radial1"/>
    <dgm:cxn modelId="{01808C68-C371-47ED-9C47-7215613EDF3D}" type="presParOf" srcId="{895BB942-57C3-4AC4-8C3E-C3C9D09DDC1D}" destId="{AEF71B29-A082-4543-ACD0-82CEFB3D82AE}" srcOrd="0" destOrd="0" presId="urn:microsoft.com/office/officeart/2005/8/layout/radial1"/>
    <dgm:cxn modelId="{4773218D-7801-489D-8F77-02255C578C85}" type="presParOf" srcId="{E0221942-A4FB-4FF2-B464-B05F5A972F48}" destId="{1FE8832B-3458-49F4-924F-AA1EDB616991}" srcOrd="2" destOrd="0" presId="urn:microsoft.com/office/officeart/2005/8/layout/radial1"/>
    <dgm:cxn modelId="{B323E298-EE56-46AA-8143-ACD0D7577796}" type="presParOf" srcId="{E0221942-A4FB-4FF2-B464-B05F5A972F48}" destId="{D4CF1883-CCBF-4DDF-B164-EDD0909053D7}" srcOrd="3" destOrd="0" presId="urn:microsoft.com/office/officeart/2005/8/layout/radial1"/>
    <dgm:cxn modelId="{E675CF16-4A2B-468E-812E-E57490BF1DD2}" type="presParOf" srcId="{D4CF1883-CCBF-4DDF-B164-EDD0909053D7}" destId="{3AF5D10E-8E54-444E-8124-9AE69F06B8FF}" srcOrd="0" destOrd="0" presId="urn:microsoft.com/office/officeart/2005/8/layout/radial1"/>
    <dgm:cxn modelId="{2167D0AF-CCAA-42E4-87BD-FE1FE3C3BDA0}" type="presParOf" srcId="{E0221942-A4FB-4FF2-B464-B05F5A972F48}" destId="{210325F1-32CD-41ED-A4B3-C0BC854AAE0A}" srcOrd="4" destOrd="0" presId="urn:microsoft.com/office/officeart/2005/8/layout/radial1"/>
    <dgm:cxn modelId="{8A981BB1-9AD7-4C71-8FB6-3329805D453E}" type="presParOf" srcId="{E0221942-A4FB-4FF2-B464-B05F5A972F48}" destId="{656AA4DE-B6D1-4B7F-9668-A9A5CF04E38E}" srcOrd="5" destOrd="0" presId="urn:microsoft.com/office/officeart/2005/8/layout/radial1"/>
    <dgm:cxn modelId="{CC29D497-2714-4AAB-8C06-7888D932A6FE}" type="presParOf" srcId="{656AA4DE-B6D1-4B7F-9668-A9A5CF04E38E}" destId="{046B4758-BF0D-431C-A77A-6B8ED62E11A9}" srcOrd="0" destOrd="0" presId="urn:microsoft.com/office/officeart/2005/8/layout/radial1"/>
    <dgm:cxn modelId="{44F982FB-9B17-4AD7-8F22-FB8919EE02B4}" type="presParOf" srcId="{E0221942-A4FB-4FF2-B464-B05F5A972F48}" destId="{39279FC3-80FC-4967-9DBB-05A3E612DB2F}" srcOrd="6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F5B61E6-DDBD-46ED-AB28-9C37D825EFE8}">
      <dsp:nvSpPr>
        <dsp:cNvPr id="0" name=""/>
        <dsp:cNvSpPr/>
      </dsp:nvSpPr>
      <dsp:spPr>
        <a:xfrm>
          <a:off x="2196703" y="2216866"/>
          <a:ext cx="1702593" cy="1702593"/>
        </a:xfrm>
        <a:prstGeom prst="ellipse">
          <a:avLst/>
        </a:prstGeom>
        <a:gradFill rotWithShape="1">
          <a:gsLst>
            <a:gs pos="0">
              <a:schemeClr val="accent1">
                <a:shade val="51000"/>
                <a:satMod val="130000"/>
              </a:schemeClr>
            </a:gs>
            <a:gs pos="80000">
              <a:schemeClr val="accent1">
                <a:shade val="93000"/>
                <a:satMod val="130000"/>
              </a:schemeClr>
            </a:gs>
            <a:gs pos="100000">
              <a:schemeClr val="accent1"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err="1" smtClean="0">
              <a:latin typeface="Nikosh" pitchFamily="2" charset="0"/>
              <a:cs typeface="Nikosh" pitchFamily="2" charset="0"/>
            </a:rPr>
            <a:t>ফলের</a:t>
          </a:r>
          <a:r>
            <a:rPr lang="en-US" sz="3000" kern="1200" dirty="0" smtClean="0">
              <a:latin typeface="Nikosh" pitchFamily="2" charset="0"/>
              <a:cs typeface="Nikosh" pitchFamily="2" charset="0"/>
            </a:rPr>
            <a:t> </a:t>
          </a:r>
          <a:r>
            <a:rPr lang="en-US" sz="3000" kern="1200" dirty="0" err="1" smtClean="0">
              <a:latin typeface="Nikosh" pitchFamily="2" charset="0"/>
              <a:cs typeface="Nikosh" pitchFamily="2" charset="0"/>
            </a:rPr>
            <a:t>প্রকারভেদ</a:t>
          </a:r>
          <a:endParaRPr lang="en-US" sz="3000" kern="1200" dirty="0">
            <a:latin typeface="Nikosh" pitchFamily="2" charset="0"/>
            <a:cs typeface="Nikosh" pitchFamily="2" charset="0"/>
          </a:endParaRPr>
        </a:p>
      </dsp:txBody>
      <dsp:txXfrm>
        <a:off x="2446042" y="2466205"/>
        <a:ext cx="1203915" cy="1203915"/>
      </dsp:txXfrm>
    </dsp:sp>
    <dsp:sp modelId="{895BB942-57C3-4AC4-8C3E-C3C9D09DDC1D}">
      <dsp:nvSpPr>
        <dsp:cNvPr id="0" name=""/>
        <dsp:cNvSpPr/>
      </dsp:nvSpPr>
      <dsp:spPr>
        <a:xfrm rot="16200000">
          <a:off x="2792170" y="1935900"/>
          <a:ext cx="511658" cy="50273"/>
        </a:xfrm>
        <a:custGeom>
          <a:avLst/>
          <a:gdLst/>
          <a:ahLst/>
          <a:cxnLst/>
          <a:rect l="0" t="0" r="0" b="0"/>
          <a:pathLst>
            <a:path>
              <a:moveTo>
                <a:pt x="0" y="25136"/>
              </a:moveTo>
              <a:lnTo>
                <a:pt x="511658" y="2513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>
            <a:latin typeface="Nikosh" pitchFamily="2" charset="0"/>
            <a:cs typeface="Nikosh" pitchFamily="2" charset="0"/>
          </a:endParaRPr>
        </a:p>
      </dsp:txBody>
      <dsp:txXfrm>
        <a:off x="3035208" y="1948245"/>
        <a:ext cx="25582" cy="25582"/>
      </dsp:txXfrm>
    </dsp:sp>
    <dsp:sp modelId="{1FE8832B-3458-49F4-924F-AA1EDB616991}">
      <dsp:nvSpPr>
        <dsp:cNvPr id="0" name=""/>
        <dsp:cNvSpPr/>
      </dsp:nvSpPr>
      <dsp:spPr>
        <a:xfrm>
          <a:off x="2196703" y="2613"/>
          <a:ext cx="1702593" cy="1702593"/>
        </a:xfrm>
        <a:prstGeom prst="ellipse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26035" tIns="26035" rIns="26035" bIns="26035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100" kern="1200" dirty="0" err="1" smtClean="0">
              <a:latin typeface="Nikosh" pitchFamily="2" charset="0"/>
              <a:cs typeface="Nikosh" pitchFamily="2" charset="0"/>
            </a:rPr>
            <a:t>সরস</a:t>
          </a:r>
          <a:r>
            <a:rPr lang="en-US" sz="4100" kern="1200" dirty="0" smtClean="0">
              <a:latin typeface="Nikosh" pitchFamily="2" charset="0"/>
              <a:cs typeface="Nikosh" pitchFamily="2" charset="0"/>
            </a:rPr>
            <a:t> </a:t>
          </a:r>
          <a:r>
            <a:rPr lang="en-US" sz="4100" kern="1200" dirty="0" err="1" smtClean="0">
              <a:latin typeface="Nikosh" pitchFamily="2" charset="0"/>
              <a:cs typeface="Nikosh" pitchFamily="2" charset="0"/>
            </a:rPr>
            <a:t>ফল</a:t>
          </a:r>
          <a:endParaRPr lang="en-US" sz="4100" kern="1200" dirty="0">
            <a:latin typeface="Nikosh" pitchFamily="2" charset="0"/>
            <a:cs typeface="Nikosh" pitchFamily="2" charset="0"/>
          </a:endParaRPr>
        </a:p>
      </dsp:txBody>
      <dsp:txXfrm>
        <a:off x="2446042" y="251952"/>
        <a:ext cx="1203915" cy="1203915"/>
      </dsp:txXfrm>
    </dsp:sp>
    <dsp:sp modelId="{D4CF1883-CCBF-4DDF-B164-EDD0909053D7}">
      <dsp:nvSpPr>
        <dsp:cNvPr id="0" name=""/>
        <dsp:cNvSpPr/>
      </dsp:nvSpPr>
      <dsp:spPr>
        <a:xfrm rot="1800000">
          <a:off x="3750970" y="3596589"/>
          <a:ext cx="511658" cy="50273"/>
        </a:xfrm>
        <a:custGeom>
          <a:avLst/>
          <a:gdLst/>
          <a:ahLst/>
          <a:cxnLst/>
          <a:rect l="0" t="0" r="0" b="0"/>
          <a:pathLst>
            <a:path>
              <a:moveTo>
                <a:pt x="0" y="25136"/>
              </a:moveTo>
              <a:lnTo>
                <a:pt x="511658" y="2513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>
            <a:latin typeface="Nikosh" pitchFamily="2" charset="0"/>
            <a:cs typeface="Nikosh" pitchFamily="2" charset="0"/>
          </a:endParaRPr>
        </a:p>
      </dsp:txBody>
      <dsp:txXfrm>
        <a:off x="3994008" y="3608934"/>
        <a:ext cx="25582" cy="25582"/>
      </dsp:txXfrm>
    </dsp:sp>
    <dsp:sp modelId="{210325F1-32CD-41ED-A4B3-C0BC854AAE0A}">
      <dsp:nvSpPr>
        <dsp:cNvPr id="0" name=""/>
        <dsp:cNvSpPr/>
      </dsp:nvSpPr>
      <dsp:spPr>
        <a:xfrm>
          <a:off x="4114302" y="3323992"/>
          <a:ext cx="1702593" cy="1702593"/>
        </a:xfrm>
        <a:prstGeom prst="ellipse">
          <a:avLst/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26035" tIns="26035" rIns="26035" bIns="26035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100" kern="1200" dirty="0" err="1" smtClean="0">
              <a:latin typeface="Nikosh" pitchFamily="2" charset="0"/>
              <a:cs typeface="Nikosh" pitchFamily="2" charset="0"/>
            </a:rPr>
            <a:t>গুচ্ছ</a:t>
          </a:r>
          <a:r>
            <a:rPr lang="en-US" sz="4100" kern="1200" dirty="0" smtClean="0">
              <a:latin typeface="Nikosh" pitchFamily="2" charset="0"/>
              <a:cs typeface="Nikosh" pitchFamily="2" charset="0"/>
            </a:rPr>
            <a:t> </a:t>
          </a:r>
          <a:r>
            <a:rPr lang="en-US" sz="4100" kern="1200" dirty="0" err="1" smtClean="0">
              <a:latin typeface="Nikosh" pitchFamily="2" charset="0"/>
              <a:cs typeface="Nikosh" pitchFamily="2" charset="0"/>
            </a:rPr>
            <a:t>ফল</a:t>
          </a:r>
          <a:endParaRPr lang="en-US" sz="4100" kern="1200" dirty="0">
            <a:latin typeface="Nikosh" pitchFamily="2" charset="0"/>
            <a:cs typeface="Nikosh" pitchFamily="2" charset="0"/>
          </a:endParaRPr>
        </a:p>
      </dsp:txBody>
      <dsp:txXfrm>
        <a:off x="4363641" y="3573331"/>
        <a:ext cx="1203915" cy="1203915"/>
      </dsp:txXfrm>
    </dsp:sp>
    <dsp:sp modelId="{656AA4DE-B6D1-4B7F-9668-A9A5CF04E38E}">
      <dsp:nvSpPr>
        <dsp:cNvPr id="0" name=""/>
        <dsp:cNvSpPr/>
      </dsp:nvSpPr>
      <dsp:spPr>
        <a:xfrm rot="9000000">
          <a:off x="1833371" y="3596589"/>
          <a:ext cx="511658" cy="50273"/>
        </a:xfrm>
        <a:custGeom>
          <a:avLst/>
          <a:gdLst/>
          <a:ahLst/>
          <a:cxnLst/>
          <a:rect l="0" t="0" r="0" b="0"/>
          <a:pathLst>
            <a:path>
              <a:moveTo>
                <a:pt x="0" y="25136"/>
              </a:moveTo>
              <a:lnTo>
                <a:pt x="511658" y="2513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>
            <a:latin typeface="Nikosh" pitchFamily="2" charset="0"/>
            <a:cs typeface="Nikosh" pitchFamily="2" charset="0"/>
          </a:endParaRPr>
        </a:p>
      </dsp:txBody>
      <dsp:txXfrm rot="10800000">
        <a:off x="2076409" y="3608934"/>
        <a:ext cx="25582" cy="25582"/>
      </dsp:txXfrm>
    </dsp:sp>
    <dsp:sp modelId="{39279FC3-80FC-4967-9DBB-05A3E612DB2F}">
      <dsp:nvSpPr>
        <dsp:cNvPr id="0" name=""/>
        <dsp:cNvSpPr/>
      </dsp:nvSpPr>
      <dsp:spPr>
        <a:xfrm>
          <a:off x="279104" y="3323992"/>
          <a:ext cx="1702593" cy="1702593"/>
        </a:xfrm>
        <a:prstGeom prst="ellipse">
          <a:avLst/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26035" tIns="26035" rIns="26035" bIns="26035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100" kern="1200" dirty="0" err="1" smtClean="0">
              <a:latin typeface="Nikosh" pitchFamily="2" charset="0"/>
              <a:cs typeface="Nikosh" pitchFamily="2" charset="0"/>
            </a:rPr>
            <a:t>যৌগিক</a:t>
          </a:r>
          <a:r>
            <a:rPr lang="en-US" sz="4100" kern="1200" dirty="0" smtClean="0">
              <a:latin typeface="Nikosh" pitchFamily="2" charset="0"/>
              <a:cs typeface="Nikosh" pitchFamily="2" charset="0"/>
            </a:rPr>
            <a:t> </a:t>
          </a:r>
          <a:r>
            <a:rPr lang="en-US" sz="4100" kern="1200" dirty="0" err="1" smtClean="0">
              <a:latin typeface="Nikosh" pitchFamily="2" charset="0"/>
              <a:cs typeface="Nikosh" pitchFamily="2" charset="0"/>
            </a:rPr>
            <a:t>ফল</a:t>
          </a:r>
          <a:endParaRPr lang="en-US" sz="4100" kern="1200" dirty="0">
            <a:latin typeface="Nikosh" pitchFamily="2" charset="0"/>
            <a:cs typeface="Nikosh" pitchFamily="2" charset="0"/>
          </a:endParaRPr>
        </a:p>
      </dsp:txBody>
      <dsp:txXfrm>
        <a:off x="528443" y="3573331"/>
        <a:ext cx="1203915" cy="120391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056266CB-F7EA-44C8-9AD5-D0B70046A1F8}" type="datetimeFigureOut">
              <a:rPr lang="en-US"/>
              <a:pPr>
                <a:defRPr/>
              </a:pPr>
              <a:t>1/1/2020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140B8E95-EDBE-4906-B5CF-5C79987D56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82932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D4369C77-1401-4ABB-B1BA-22560E4319C4}" type="datetimeFigureOut">
              <a:rPr lang="en-US"/>
              <a:pPr>
                <a:defRPr/>
              </a:pPr>
              <a:t>1/1/2020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6076A8FC-7E8E-4B0B-A841-938E0F99D0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0675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783BD853-C424-41A8-8D93-DAEA62025715}" type="datetimeFigureOut">
              <a:rPr lang="en-US"/>
              <a:pPr>
                <a:defRPr/>
              </a:pPr>
              <a:t>1/1/2020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AB6E80FD-370B-461B-814F-4D90F65C29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6814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EA2C1266-B2D3-4CF1-9D6D-6DCE71752C72}" type="datetimeFigureOut">
              <a:rPr lang="en-US"/>
              <a:pPr>
                <a:defRPr/>
              </a:pPr>
              <a:t>1/1/2020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15C4B190-46E8-487C-877A-369DCD567F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18077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B0765801-5B3D-46BC-82FE-A8FB974F5105}" type="datetimeFigureOut">
              <a:rPr lang="en-US"/>
              <a:pPr>
                <a:defRPr/>
              </a:pPr>
              <a:t>1/1/2020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6018DA8F-8133-43E6-A089-5BAE638EB1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1674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E8A781ED-932C-4664-BD30-116BBE0801A1}" type="datetimeFigureOut">
              <a:rPr lang="en-US"/>
              <a:pPr>
                <a:defRPr/>
              </a:pPr>
              <a:t>1/1/2020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078AF1E9-D19F-4049-B6F1-C0B3C054A2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2847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579972BC-7AE1-446B-81D4-EAB92A24D10E}" type="datetimeFigureOut">
              <a:rPr lang="en-US"/>
              <a:pPr>
                <a:defRPr/>
              </a:pPr>
              <a:t>1/1/2020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2E2C2DF4-9E1F-42B7-9B7B-FDC6080F39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6955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39D7C694-B09E-404E-AAAF-E2BC7F1CEF70}" type="datetimeFigureOut">
              <a:rPr lang="en-US"/>
              <a:pPr>
                <a:defRPr/>
              </a:pPr>
              <a:t>1/1/2020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70287CA2-32F6-462D-A779-A4FE714C3E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7149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99CC8AA0-D4A1-49F3-9DA4-EE325F9CA022}" type="datetimeFigureOut">
              <a:rPr lang="en-US"/>
              <a:pPr>
                <a:defRPr/>
              </a:pPr>
              <a:t>1/1/2020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4EC4197C-3E88-417D-B45F-9D3544252B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3002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A70D2E30-1525-4823-8CE0-FD26A42EE606}" type="datetimeFigureOut">
              <a:rPr lang="en-US"/>
              <a:pPr>
                <a:defRPr/>
              </a:pPr>
              <a:t>1/1/2020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2653BA05-8486-4363-BE9C-FA12CA6FD4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0418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C04F2A71-04D0-4C30-BDE4-771667EEA0BF}" type="datetimeFigureOut">
              <a:rPr lang="en-US"/>
              <a:pPr>
                <a:defRPr/>
              </a:pPr>
              <a:t>1/1/2020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94BF5945-822A-4B5C-8D07-F5F250D238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3855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  <a:cs typeface="+mn-cs"/>
              </a:defRPr>
            </a:lvl1pPr>
          </a:lstStyle>
          <a:p>
            <a:pPr>
              <a:defRPr/>
            </a:pPr>
            <a:fld id="{FD837D62-2877-4FAA-9D7E-BE20932A95AC}" type="datetimeFigureOut">
              <a:rPr lang="en-US"/>
              <a:pPr>
                <a:defRPr/>
              </a:pPr>
              <a:t>1/1/2020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  <a:cs typeface="+mn-cs"/>
              </a:defRPr>
            </a:lvl1pPr>
          </a:lstStyle>
          <a:p>
            <a:pPr>
              <a:defRPr/>
            </a:pPr>
            <a:fld id="{E8289F1D-4C48-4E6D-890A-B5353B4648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4180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590800" y="0"/>
            <a:ext cx="3810000" cy="186204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9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r>
              <a:rPr lang="bn-BD" sz="115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115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026" name="Picture 2" descr="G:\CONTENT\FLOWER\প৮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981200"/>
            <a:ext cx="8382000" cy="464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71389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409898694"/>
              </p:ext>
            </p:extLst>
          </p:nvPr>
        </p:nvGraphicFramePr>
        <p:xfrm>
          <a:off x="1828800" y="609600"/>
          <a:ext cx="6096000" cy="5029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119856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19400" y="152400"/>
            <a:ext cx="4800600" cy="156966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9600" dirty="0" smtClean="0">
                <a:latin typeface="NikoshBAN" pitchFamily="2" charset="0"/>
                <a:cs typeface="NikoshBAN" pitchFamily="2" charset="0"/>
              </a:rPr>
              <a:t>দলীয় কাজ </a:t>
            </a:r>
            <a:endParaRPr lang="en-US" sz="9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47700" y="3810000"/>
            <a:ext cx="8001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>
                <a:latin typeface="NikoshBAN" pitchFamily="2" charset="0"/>
                <a:cs typeface="NikoshBAN" pitchFamily="2" charset="0"/>
              </a:rPr>
              <a:t>   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" y="3048000"/>
            <a:ext cx="8458200" cy="156966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উ</a:t>
            </a:r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দ্ভিদ জীবনে নিষেকের গুরুত্ব তোমার নিজের ভাষায় লেখ। 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6265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533400"/>
            <a:ext cx="8001000" cy="579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4408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0" y="76200"/>
            <a:ext cx="4267200" cy="156966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9600" dirty="0" smtClean="0">
                <a:latin typeface="NikoshBAN" pitchFamily="2" charset="0"/>
                <a:cs typeface="NikoshBAN" pitchFamily="2" charset="0"/>
              </a:rPr>
              <a:t>মুল্যায়ন </a:t>
            </a:r>
            <a:endParaRPr lang="en-US" sz="9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" y="2971800"/>
            <a:ext cx="8382000" cy="230832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3600" i="1" dirty="0" smtClean="0">
                <a:latin typeface="NikoshBAN" pitchFamily="2" charset="0"/>
                <a:cs typeface="NikoshBAN" pitchFamily="2" charset="0"/>
              </a:rPr>
              <a:t>১/  ফল বলিতে কী বুঝায়? </a:t>
            </a:r>
          </a:p>
          <a:p>
            <a:r>
              <a:rPr lang="en-US" sz="3600" i="1" dirty="0" smtClean="0">
                <a:latin typeface="NikoshBAN" pitchFamily="2" charset="0"/>
                <a:cs typeface="NikoshBAN" pitchFamily="2" charset="0"/>
              </a:rPr>
              <a:t>২/ </a:t>
            </a:r>
            <a:r>
              <a:rPr lang="bn-BD" sz="3600" i="1" dirty="0" smtClean="0">
                <a:latin typeface="NikoshBAN" pitchFamily="2" charset="0"/>
                <a:cs typeface="NikoshBAN" pitchFamily="2" charset="0"/>
              </a:rPr>
              <a:t>সরস ফল ও নিরস কাকে বলে? </a:t>
            </a:r>
          </a:p>
          <a:p>
            <a:r>
              <a:rPr lang="bn-BD" sz="3600" i="1" dirty="0" smtClean="0">
                <a:latin typeface="NikoshBAN" pitchFamily="2" charset="0"/>
                <a:cs typeface="NikoshBAN" pitchFamily="2" charset="0"/>
              </a:rPr>
              <a:t>৩/  নিষিক্তকরণের চিহ্নিত চিত্র আকতে পারবে। </a:t>
            </a:r>
          </a:p>
          <a:p>
            <a:r>
              <a:rPr lang="bn-BD" sz="3600" i="1" dirty="0" smtClean="0">
                <a:latin typeface="NikoshBAN" pitchFamily="2" charset="0"/>
                <a:cs typeface="NikoshBAN" pitchFamily="2" charset="0"/>
              </a:rPr>
              <a:t>৪/  সম্পূর্নফুল ও অসম্পূর্ন ফুলের মধ্যে দুইটি পার্থক্য লেখ। </a:t>
            </a:r>
            <a:endParaRPr lang="en-US" sz="3600" i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3333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381000"/>
            <a:ext cx="7685170" cy="556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1516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082562" y="76200"/>
            <a:ext cx="4648200" cy="144655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8800" dirty="0" smtClean="0">
                <a:latin typeface="NikoshBAN" pitchFamily="2" charset="0"/>
                <a:cs typeface="NikoshBAN" pitchFamily="2" charset="0"/>
              </a:rPr>
              <a:t>বাড়ির কাজ </a:t>
            </a:r>
            <a:endParaRPr lang="en-US" sz="8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71600" y="4750639"/>
            <a:ext cx="7218484" cy="92333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মানব জীবনে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ফলের</a:t>
            </a:r>
            <a:r>
              <a:rPr lang="bn-BD" sz="5400" dirty="0" smtClean="0">
                <a:latin typeface="NikoshBAN" pitchFamily="2" charset="0"/>
                <a:cs typeface="NikoshBAN" pitchFamily="2" charset="0"/>
              </a:rPr>
              <a:t> গুরুত্ব লেখ। 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050" name="Picture 2" descr="G:\h7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3" y="381000"/>
            <a:ext cx="3575537" cy="28151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02671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Box 1"/>
          <p:cNvSpPr txBox="1">
            <a:spLocks noChangeArrowheads="1"/>
          </p:cNvSpPr>
          <p:nvPr/>
        </p:nvSpPr>
        <p:spPr bwMode="auto">
          <a:xfrm>
            <a:off x="2286000" y="152400"/>
            <a:ext cx="4343400" cy="1862138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bn-IN" sz="115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</a:p>
        </p:txBody>
      </p:sp>
      <p:pic>
        <p:nvPicPr>
          <p:cNvPr id="4" name="Picture 5" descr="G:\CONTENT\FLOWER\FB_IMG_1538649356985846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209800"/>
            <a:ext cx="7772400" cy="436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22732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152400"/>
            <a:ext cx="5334000" cy="1143000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2590800"/>
            <a:ext cx="4038600" cy="26670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মোহাম্মদ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কামরুল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হাসান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স্বপন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সহকারী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endParaRPr lang="en-US" sz="2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2400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মাতৃপীঠ</a:t>
            </a:r>
            <a:r>
              <a:rPr lang="en-US" sz="24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সরকারি</a:t>
            </a:r>
            <a:r>
              <a:rPr lang="en-US" sz="2400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বালিকা</a:t>
            </a:r>
            <a:r>
              <a:rPr lang="en-US" sz="2400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উচ্চ</a:t>
            </a:r>
            <a:r>
              <a:rPr lang="en-US" sz="2400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2400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বিদ্যাল</a:t>
            </a:r>
            <a:r>
              <a:rPr lang="en-US" sz="24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য়, </a:t>
            </a:r>
            <a:r>
              <a:rPr lang="en-US" sz="2400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চাঁদপুর</a:t>
            </a:r>
            <a:r>
              <a:rPr lang="en-US" sz="2400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2514600"/>
            <a:ext cx="4038600" cy="27432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dirty="0" smtClean="0"/>
              <a:t>   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শ্রেনিঃ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অষ্টম</a:t>
            </a:r>
            <a:endParaRPr lang="en-US" sz="2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বিষয়ঃ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বিজ্ঞান</a:t>
            </a:r>
            <a:endParaRPr lang="en-US" sz="2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অধ্যায়ঃ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৪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পাঠঃ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নিষিক্তকরন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ফলের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উৎপত্তি</a:t>
            </a:r>
            <a:endParaRPr lang="en-US" sz="2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সময়ঃ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৪৫মিনিট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তারিখঃ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২৫/ ০৯/ ২০১9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400288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2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241935"/>
            <a:ext cx="8153400" cy="6343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033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1440"/>
            <a:ext cx="4757487" cy="65532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1600" y="304800"/>
            <a:ext cx="3962400" cy="617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8151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1" y="609600"/>
            <a:ext cx="7924800" cy="563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0197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09800" y="23447"/>
            <a:ext cx="4419600" cy="144655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8800" dirty="0" smtClean="0">
                <a:latin typeface="NikoshBAN" pitchFamily="2" charset="0"/>
                <a:cs typeface="NikoshBAN" pitchFamily="2" charset="0"/>
              </a:rPr>
              <a:t>শিখনফল </a:t>
            </a:r>
            <a:endParaRPr lang="en-US" sz="8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" y="1827550"/>
            <a:ext cx="8686800" cy="452431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১/  ফুল কী বলতে পারবে। </a:t>
            </a:r>
          </a:p>
          <a:p>
            <a:pPr marL="514350" indent="-514350">
              <a:buAutoNum type="arabicPlain" startAt="2"/>
            </a:pPr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ফুল কত প্রকার ও কি কি বলতে পারবে। </a:t>
            </a:r>
          </a:p>
          <a:p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৩/  চিত্র একে ফুলের বিভিন্ন অংশ বর্ণণা করতে পারবে।</a:t>
            </a:r>
          </a:p>
          <a:p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৪/  একটি ফল ব্যবচ্ছেদ করে বিভিন্ন অংশ বর্ণণা দিতে পারবে।  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482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1000" y="1371600"/>
            <a:ext cx="4792639" cy="32766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480" y="0"/>
            <a:ext cx="3429000" cy="32766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505200"/>
            <a:ext cx="4003547" cy="2819399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810000" y="53871"/>
            <a:ext cx="5334000" cy="1200329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7200" dirty="0" smtClean="0">
                <a:latin typeface="NikoshBAN" pitchFamily="2" charset="0"/>
                <a:cs typeface="NikoshBAN" pitchFamily="2" charset="0"/>
              </a:rPr>
              <a:t>ছবি</a:t>
            </a:r>
            <a:r>
              <a:rPr lang="en-US" sz="7200" dirty="0" err="1" smtClean="0">
                <a:latin typeface="NikoshBAN" pitchFamily="2" charset="0"/>
                <a:cs typeface="NikoshBAN" pitchFamily="2" charset="0"/>
              </a:rPr>
              <a:t>গুলো</a:t>
            </a:r>
            <a:r>
              <a:rPr lang="en-US" sz="7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err="1" smtClean="0">
                <a:latin typeface="NikoshBAN" pitchFamily="2" charset="0"/>
                <a:cs typeface="NikoshBAN" pitchFamily="2" charset="0"/>
              </a:rPr>
              <a:t>লক্ষ্য</a:t>
            </a:r>
            <a:r>
              <a:rPr lang="en-US" sz="7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bn-BD" sz="72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7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591463" y="5862934"/>
            <a:ext cx="3295074" cy="92333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ফুল ও ফল 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9968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228600"/>
            <a:ext cx="6928338" cy="531709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981200" y="5842337"/>
            <a:ext cx="5562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একটি ফল গাছ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:</a:t>
            </a:r>
            <a:r>
              <a:rPr lang="bn-BD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6000" dirty="0">
                <a:latin typeface="NikoshBAN" pitchFamily="2" charset="0"/>
                <a:cs typeface="NikoshBAN" pitchFamily="2" charset="0"/>
              </a:rPr>
              <a:t>কাঠাল 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9230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760" y="762000"/>
            <a:ext cx="7101840" cy="48768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114800" y="23446"/>
            <a:ext cx="1752600" cy="769441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ফল 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46760" y="5791200"/>
            <a:ext cx="7101840" cy="83099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কমলা,আপেল,পেয়ারা,আ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ঙ্গু</a:t>
            </a:r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র,স্ট্রবেরি 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2228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364</TotalTime>
  <Words>166</Words>
  <Application>Microsoft Office PowerPoint</Application>
  <PresentationFormat>On-screen Show (4:3)</PresentationFormat>
  <Paragraphs>35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1_Office Theme</vt:lpstr>
      <vt:lpstr>PowerPoint Presentation</vt:lpstr>
      <vt:lpstr>পরিচিতি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TSS</dc:creator>
  <cp:lastModifiedBy>User</cp:lastModifiedBy>
  <cp:revision>45</cp:revision>
  <dcterms:created xsi:type="dcterms:W3CDTF">2006-08-16T00:00:00Z</dcterms:created>
  <dcterms:modified xsi:type="dcterms:W3CDTF">2020-01-01T11:17:59Z</dcterms:modified>
</cp:coreProperties>
</file>