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18" autoAdjust="0"/>
  </p:normalViewPr>
  <p:slideViewPr>
    <p:cSldViewPr snapToGrid="0">
      <p:cViewPr varScale="1">
        <p:scale>
          <a:sx n="86" d="100"/>
          <a:sy n="86" d="100"/>
        </p:scale>
        <p:origin x="53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4D5E3-407D-465C-9997-26D0EB4DB151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815976-CE18-49CA-B298-44179C599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07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15976-CE18-49CA-B298-44179C59909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09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73FD-D795-44AF-94C6-FAAEFF41A7AF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1F8B608-E7F9-4964-B1E5-CFD7E7845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504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73FD-D795-44AF-94C6-FAAEFF41A7AF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1F8B608-E7F9-4964-B1E5-CFD7E7845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650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73FD-D795-44AF-94C6-FAAEFF41A7AF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1F8B608-E7F9-4964-B1E5-CFD7E7845D2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1868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73FD-D795-44AF-94C6-FAAEFF41A7AF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1F8B608-E7F9-4964-B1E5-CFD7E7845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03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73FD-D795-44AF-94C6-FAAEFF41A7AF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1F8B608-E7F9-4964-B1E5-CFD7E7845D2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3815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73FD-D795-44AF-94C6-FAAEFF41A7AF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1F8B608-E7F9-4964-B1E5-CFD7E7845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584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73FD-D795-44AF-94C6-FAAEFF41A7AF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B608-E7F9-4964-B1E5-CFD7E7845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2463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73FD-D795-44AF-94C6-FAAEFF41A7AF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B608-E7F9-4964-B1E5-CFD7E7845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79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73FD-D795-44AF-94C6-FAAEFF41A7AF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B608-E7F9-4964-B1E5-CFD7E7845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293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73FD-D795-44AF-94C6-FAAEFF41A7AF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1F8B608-E7F9-4964-B1E5-CFD7E7845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965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73FD-D795-44AF-94C6-FAAEFF41A7AF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1F8B608-E7F9-4964-B1E5-CFD7E7845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587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73FD-D795-44AF-94C6-FAAEFF41A7AF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1F8B608-E7F9-4964-B1E5-CFD7E7845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28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73FD-D795-44AF-94C6-FAAEFF41A7AF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B608-E7F9-4964-B1E5-CFD7E7845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783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73FD-D795-44AF-94C6-FAAEFF41A7AF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B608-E7F9-4964-B1E5-CFD7E7845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932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73FD-D795-44AF-94C6-FAAEFF41A7AF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B608-E7F9-4964-B1E5-CFD7E7845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650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73FD-D795-44AF-94C6-FAAEFF41A7AF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1F8B608-E7F9-4964-B1E5-CFD7E7845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536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C73FD-D795-44AF-94C6-FAAEFF41A7AF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1F8B608-E7F9-4964-B1E5-CFD7E7845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8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f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16" y="691835"/>
            <a:ext cx="4810502" cy="48105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676" y="691835"/>
            <a:ext cx="2705908" cy="48105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6653" y="5288340"/>
            <a:ext cx="50065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4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6227" y="86706"/>
            <a:ext cx="7294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নতুন শব্দ ও বাক্য গঠন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0426" y="1623539"/>
            <a:ext cx="36783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অক্ষর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365" y="856147"/>
            <a:ext cx="2712026" cy="21090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5725391" y="1441380"/>
            <a:ext cx="7789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অক্ষর বলতে বর্ন এবং বৃহৎ অর্থে মাতৃভাষা বোঝানো হয়ে।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3781" y="3927763"/>
            <a:ext cx="19430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নির্ঝর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044" y="3109061"/>
            <a:ext cx="2712026" cy="24068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5943599" y="3927763"/>
            <a:ext cx="17768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ঝর্ণা।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03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521" y="-73486"/>
            <a:ext cx="62795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নতুন শব্দ ও বাক্য গঠন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70790" y="1512081"/>
            <a:ext cx="69233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নুপুর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014" y="551632"/>
            <a:ext cx="2827174" cy="19208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33932" y="1316294"/>
            <a:ext cx="62468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পায়ে পরার অলংকার। নুপুর সাধারণত মেয়েরা পায়ে পরে থাকে।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4905" y="3186587"/>
            <a:ext cx="21273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শিলালিপি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033" y="2472529"/>
            <a:ext cx="2796155" cy="19411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6214188" y="3186587"/>
            <a:ext cx="54210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পাথরে খোদায় করে লেখা।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4863" y="5384115"/>
            <a:ext cx="18474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রুপকথা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749537" y="9106678"/>
            <a:ext cx="157454" cy="2799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3136240" y="7917375"/>
            <a:ext cx="826436" cy="14692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505" y="4407925"/>
            <a:ext cx="2800683" cy="29258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TextBox 13"/>
          <p:cNvSpPr txBox="1"/>
          <p:nvPr/>
        </p:nvSpPr>
        <p:spPr>
          <a:xfrm>
            <a:off x="6255110" y="5280970"/>
            <a:ext cx="53894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রাজা রাণীর কাল্পনিক কাহিনি।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6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8" grpId="0"/>
      <p:bldP spid="10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46918" y="270587"/>
            <a:ext cx="7651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487" y="608099"/>
            <a:ext cx="4066073" cy="48068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029477" y="5567766"/>
            <a:ext cx="114859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নির্ঝর,নুপুর,শিলালিপি শব্দগুলো দিয়ে জোড়ায় আলোচনা করে ২টি করে বাক্য লেখ।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88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223" y="233265"/>
            <a:ext cx="3331581" cy="387220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11031" y="233265"/>
            <a:ext cx="3301849" cy="387220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1642187" y="4606603"/>
            <a:ext cx="4599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অক্ষরে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78286" y="4553339"/>
            <a:ext cx="3984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যেন নির্ঝর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2667" y="5218311"/>
            <a:ext cx="6130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ছুটে চলে অবিরাম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6792" y="5945343"/>
            <a:ext cx="3704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যেন কিছু তারা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2179" y="5926197"/>
            <a:ext cx="4506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দিচ্ছে পাহারা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02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8611" y="4897439"/>
            <a:ext cx="6455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অক্ষরে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3759" y="4909812"/>
            <a:ext cx="2882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মাকে মনে পড়ে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95168" y="4928097"/>
            <a:ext cx="4517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 হয়ে যায় নদী,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1073" y="5812080"/>
            <a:ext cx="3704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 কিছু তাই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5093" y="5824453"/>
            <a:ext cx="3270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পাই বা না পাই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322" y="1822770"/>
            <a:ext cx="1883887" cy="26356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848" y="1847516"/>
            <a:ext cx="1914040" cy="26108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494" y="1835143"/>
            <a:ext cx="2117341" cy="26108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6430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2477" y="4207790"/>
            <a:ext cx="3983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চিঠাখানা পাই যদি।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76773" y="4926439"/>
            <a:ext cx="4231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সেই উপমায়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57980" y="4926439"/>
            <a:ext cx="3099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 ভরে যায়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62477" y="5590935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দেখি অপরুপ ছবি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5" y="1288326"/>
            <a:ext cx="3576504" cy="215736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331052" y="1278609"/>
            <a:ext cx="3138772" cy="215736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8036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4" grpId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34105" y="4468293"/>
            <a:ext cx="64943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সকাল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দুপুর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84027" y="4482276"/>
            <a:ext cx="39797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সুরের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নুপুর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200" y="5665811"/>
            <a:ext cx="52681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উদাস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93" y="283253"/>
            <a:ext cx="3613726" cy="36549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2" y="343528"/>
            <a:ext cx="3283526" cy="35404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278" y="343528"/>
            <a:ext cx="2830145" cy="35404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9544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557" y="4436404"/>
            <a:ext cx="70242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অক্ষরে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32569" y="4429034"/>
            <a:ext cx="35536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কঠিন পাথরে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9916" y="5433237"/>
            <a:ext cx="42955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শিলালিপি লেখা হয়,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36" y="479842"/>
            <a:ext cx="3654830" cy="324627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458" y="450126"/>
            <a:ext cx="3407352" cy="324627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4890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3981" y="4646428"/>
            <a:ext cx="43912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ভাষা দিয়ে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46521" y="4701459"/>
            <a:ext cx="44656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গান লিখে নিয়ে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75567" y="5525931"/>
            <a:ext cx="51993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 করেছি জয়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8024812" y="6857999"/>
            <a:ext cx="109095" cy="1939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614" y="452013"/>
            <a:ext cx="4449726" cy="38819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79" y="452013"/>
            <a:ext cx="4489465" cy="38819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169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45" y="151417"/>
            <a:ext cx="2456120" cy="28682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308345" y="3062176"/>
            <a:ext cx="27006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 লেখা শুরু হয় অ আ অক্ষর দিয়ে।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922" y="193947"/>
            <a:ext cx="2648994" cy="28682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3729128" y="3551153"/>
            <a:ext cx="37426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মাকেই মনে পড়ে।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111" y="193947"/>
            <a:ext cx="3379611" cy="28712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7219585" y="3612708"/>
            <a:ext cx="4678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ভাষায় চিঠি লেখা হয়।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71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033"/>
            <a:ext cx="2000816" cy="17925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8642" y="2788467"/>
            <a:ext cx="3503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শাহিনা আফরোজ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642" y="3367890"/>
            <a:ext cx="3530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000816" y="280656"/>
            <a:ext cx="4725909" cy="1312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60071" y="516231"/>
            <a:ext cx="31958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63843" y="2305516"/>
            <a:ext cx="3565693" cy="26742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00199" y="5729248"/>
            <a:ext cx="120742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বানিয়ারগাতি মহিলা মডেল দাখিল মাদ্রাসা।স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42593" y="847327"/>
            <a:ext cx="2699939" cy="20249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01000" y="3188516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শ্রেনী-৭ম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45433" y="3700575"/>
            <a:ext cx="2775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বিষয়-বাংলা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01000" y="4194626"/>
            <a:ext cx="3606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-এ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অক্ষরে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45433" y="4688677"/>
            <a:ext cx="29428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সময়-৪০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81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9" grpId="0"/>
      <p:bldP spid="10" grpId="0"/>
      <p:bldP spid="11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69312" y="397173"/>
            <a:ext cx="4795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80273" y="323623"/>
            <a:ext cx="44869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উত্তরের জন্য ক্লিক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5153" y="1509823"/>
            <a:ext cx="4401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মহাদেব সাহা জন্মগ্রহন করেন।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5153" y="3039492"/>
            <a:ext cx="2870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ক।  ১৯৩৪সালে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95153" y="3618330"/>
            <a:ext cx="3110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খ।  ১৯৪৫সালে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69581" y="4346260"/>
            <a:ext cx="2317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গ।  ১৯৫৪সালে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4460" y="5010750"/>
            <a:ext cx="2838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ঘ।  ১৯৪৪সালে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10963" y="1374717"/>
            <a:ext cx="64539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57350" lvl="2" indent="-742950">
              <a:buFont typeface="+mj-lt"/>
              <a:buAutoNum type="arabicPeriod"/>
            </a:pPr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কবিতায় কাকে মনে পড়ার কথা বলা হয়েছে?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92077" y="2994336"/>
            <a:ext cx="3062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ক।  দেশকে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92077" y="3640667"/>
            <a:ext cx="3242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খ।  কবিকে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79302" y="4264661"/>
            <a:ext cx="2307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গ। মাকে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71821" y="4942383"/>
            <a:ext cx="3083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ঘ।  ভাষাকে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00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9" grpId="0"/>
      <p:bldP spid="10" grpId="0"/>
      <p:bldP spid="11" grpId="0"/>
      <p:bldP spid="15" grpId="0"/>
      <p:bldP spid="16" grpId="0"/>
      <p:bldP spid="17" grpId="0"/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0754" y="107526"/>
            <a:ext cx="4672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550" y="827688"/>
            <a:ext cx="7316935" cy="44436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2938272" y="5184648"/>
            <a:ext cx="9381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অক্ষরে –মাকে মনে পড়ে,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5360" y="6221691"/>
            <a:ext cx="100678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বিষয়ে ১০ লাইন ১টি প্রতিবেদন লিখে আনবে।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2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2277" y="5627802"/>
            <a:ext cx="169656" cy="942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30255" y="-841707"/>
            <a:ext cx="5881974" cy="85783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37089" y="1253765"/>
            <a:ext cx="46662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70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596" y="517719"/>
            <a:ext cx="2346095" cy="31368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612" y="517719"/>
            <a:ext cx="2433715" cy="31368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823" y="517719"/>
            <a:ext cx="2374454" cy="31368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596" y="3763546"/>
            <a:ext cx="2346095" cy="26417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612" y="3763546"/>
            <a:ext cx="2433715" cy="26417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823" y="3763546"/>
            <a:ext cx="2374454" cy="26543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8285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1929" y="686531"/>
            <a:ext cx="4599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অক্ষরে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1189" y="1647036"/>
            <a:ext cx="31415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মহাদেব সাহা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409838"/>
            <a:ext cx="3784347" cy="525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60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4812" y="950614"/>
            <a:ext cx="5857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4322" y="2080679"/>
            <a:ext cx="7713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পাঠে শিক্ষার্থিরাঃ-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2423" y="3355510"/>
            <a:ext cx="99923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2423" y="4802060"/>
            <a:ext cx="111931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নতুন  শব্দের অর্থ  জেনে বাক্য  প্রয়োগ করতে পারবে।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2423" y="5685903"/>
            <a:ext cx="113771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অক্ষরে কবিতা শুদ্ধ উচ্চারনে আবৃত্তি করতে পারবে।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9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56480" y="91945"/>
            <a:ext cx="74418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</a:t>
            </a:r>
            <a:endParaRPr lang="en-US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332" y="831333"/>
            <a:ext cx="5976594" cy="46739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10701" y="2814350"/>
            <a:ext cx="3101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জম্ম- ১৯৪৪খৃষ্টাব্দে</a:t>
            </a:r>
            <a:endParaRPr lang="en-US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41163" y="5411450"/>
            <a:ext cx="85689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 গ্রন্থ-টাপুর টুপুর মেঘের দুপুর,ছবি আকা পাখির পাখা,সরষে ফুলের নদী ইত্যাদি।</a:t>
            </a:r>
            <a:endParaRPr lang="en-US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1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0162" y="134021"/>
            <a:ext cx="4239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31429" y="5514816"/>
            <a:ext cx="9746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মহাদেব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সাহা-এর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66953" y="179478"/>
            <a:ext cx="4439299" cy="58223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0541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84388" y="1039130"/>
            <a:ext cx="63072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 পাঠ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539" y="1662267"/>
            <a:ext cx="6637175" cy="49778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9039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2227" y="311730"/>
            <a:ext cx="4717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সরব পাঠ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38261" y="961417"/>
            <a:ext cx="5340411" cy="59955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704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658</TotalTime>
  <Words>295</Words>
  <Application>Microsoft Office PowerPoint</Application>
  <PresentationFormat>Widescreen</PresentationFormat>
  <Paragraphs>80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Century Gothic</vt:lpstr>
      <vt:lpstr>NikoshBAN</vt:lpstr>
      <vt:lpstr>Wingdings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71</cp:revision>
  <dcterms:created xsi:type="dcterms:W3CDTF">2019-11-24T13:40:39Z</dcterms:created>
  <dcterms:modified xsi:type="dcterms:W3CDTF">2019-12-22T10:15:34Z</dcterms:modified>
</cp:coreProperties>
</file>