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25"/>
  </p:notesMasterIdLst>
  <p:sldIdLst>
    <p:sldId id="257" r:id="rId2"/>
    <p:sldId id="278" r:id="rId3"/>
    <p:sldId id="258" r:id="rId4"/>
    <p:sldId id="290" r:id="rId5"/>
    <p:sldId id="259" r:id="rId6"/>
    <p:sldId id="260" r:id="rId7"/>
    <p:sldId id="262" r:id="rId8"/>
    <p:sldId id="263" r:id="rId9"/>
    <p:sldId id="291" r:id="rId10"/>
    <p:sldId id="311" r:id="rId11"/>
    <p:sldId id="282" r:id="rId12"/>
    <p:sldId id="283" r:id="rId13"/>
    <p:sldId id="300" r:id="rId14"/>
    <p:sldId id="286" r:id="rId15"/>
    <p:sldId id="309" r:id="rId16"/>
    <p:sldId id="293" r:id="rId17"/>
    <p:sldId id="288" r:id="rId18"/>
    <p:sldId id="289" r:id="rId19"/>
    <p:sldId id="281" r:id="rId20"/>
    <p:sldId id="310" r:id="rId21"/>
    <p:sldId id="308" r:id="rId22"/>
    <p:sldId id="275" r:id="rId23"/>
    <p:sldId id="29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0" d="100"/>
          <a:sy n="130" d="100"/>
        </p:scale>
        <p:origin x="354" y="123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C4F3E9-DD95-49B6-8E07-98F0AAD2557A}" type="datetimeFigureOut">
              <a:rPr lang="en-US" smtClean="0"/>
              <a:pPr/>
              <a:t>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19C2AA-A30E-43D7-8E26-AF52DA9A02C8}" type="slidenum">
              <a:rPr lang="en-US" smtClean="0"/>
              <a:pPr/>
              <a:t>‹#›</a:t>
            </a:fld>
            <a:endParaRPr lang="en-US"/>
          </a:p>
        </p:txBody>
      </p:sp>
    </p:spTree>
    <p:extLst>
      <p:ext uri="{BB962C8B-B14F-4D97-AF65-F5344CB8AC3E}">
        <p14:creationId xmlns:p14="http://schemas.microsoft.com/office/powerpoint/2010/main" val="2395952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CF4F62-3C76-4EB7-B99E-6C0D7D675275}" type="slidenum">
              <a:rPr lang="en-US" smtClean="0"/>
              <a:pPr/>
              <a:t>5</a:t>
            </a:fld>
            <a:endParaRPr lang="en-US"/>
          </a:p>
        </p:txBody>
      </p:sp>
      <p:sp>
        <p:nvSpPr>
          <p:cNvPr id="5" name="Header Placeholder 4"/>
          <p:cNvSpPr>
            <a:spLocks noGrp="1"/>
          </p:cNvSpPr>
          <p:nvPr>
            <p:ph type="hdr" sz="quarter" idx="11"/>
          </p:nvPr>
        </p:nvSpPr>
        <p:spPr/>
        <p:txBody>
          <a:bodyPr/>
          <a:lstStyle/>
          <a:p>
            <a:r>
              <a:rPr lang="en-US" smtClean="0"/>
              <a:t>ggggggggggg</a:t>
            </a:r>
            <a:endParaRPr lang="en-US"/>
          </a:p>
        </p:txBody>
      </p:sp>
    </p:spTree>
    <p:extLst>
      <p:ext uri="{BB962C8B-B14F-4D97-AF65-F5344CB8AC3E}">
        <p14:creationId xmlns:p14="http://schemas.microsoft.com/office/powerpoint/2010/main" val="7852370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CF4F62-3C76-4EB7-B99E-6C0D7D675275}" type="slidenum">
              <a:rPr lang="en-US" smtClean="0"/>
              <a:pPr/>
              <a:t>16</a:t>
            </a:fld>
            <a:endParaRPr lang="en-US"/>
          </a:p>
        </p:txBody>
      </p:sp>
      <p:sp>
        <p:nvSpPr>
          <p:cNvPr id="5" name="Header Placeholder 4"/>
          <p:cNvSpPr>
            <a:spLocks noGrp="1"/>
          </p:cNvSpPr>
          <p:nvPr>
            <p:ph type="hdr" sz="quarter" idx="11"/>
          </p:nvPr>
        </p:nvSpPr>
        <p:spPr/>
        <p:txBody>
          <a:bodyPr/>
          <a:lstStyle/>
          <a:p>
            <a:r>
              <a:rPr lang="en-US" smtClean="0"/>
              <a:t>ggggggggggg</a:t>
            </a:r>
            <a:endParaRPr lang="en-US"/>
          </a:p>
        </p:txBody>
      </p:sp>
    </p:spTree>
    <p:extLst>
      <p:ext uri="{BB962C8B-B14F-4D97-AF65-F5344CB8AC3E}">
        <p14:creationId xmlns:p14="http://schemas.microsoft.com/office/powerpoint/2010/main" val="18341064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CF4F62-3C76-4EB7-B99E-6C0D7D675275}" type="slidenum">
              <a:rPr lang="en-US" smtClean="0"/>
              <a:pPr/>
              <a:t>19</a:t>
            </a:fld>
            <a:endParaRPr lang="en-US"/>
          </a:p>
        </p:txBody>
      </p:sp>
      <p:sp>
        <p:nvSpPr>
          <p:cNvPr id="5" name="Header Placeholder 4"/>
          <p:cNvSpPr>
            <a:spLocks noGrp="1"/>
          </p:cNvSpPr>
          <p:nvPr>
            <p:ph type="hdr" sz="quarter" idx="11"/>
          </p:nvPr>
        </p:nvSpPr>
        <p:spPr/>
        <p:txBody>
          <a:bodyPr/>
          <a:lstStyle/>
          <a:p>
            <a:r>
              <a:rPr lang="en-US" smtClean="0"/>
              <a:t>ggggggggggg</a:t>
            </a:r>
            <a:endParaRPr lang="en-US"/>
          </a:p>
        </p:txBody>
      </p:sp>
    </p:spTree>
    <p:extLst>
      <p:ext uri="{BB962C8B-B14F-4D97-AF65-F5344CB8AC3E}">
        <p14:creationId xmlns:p14="http://schemas.microsoft.com/office/powerpoint/2010/main" val="7852370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CF4F62-3C76-4EB7-B99E-6C0D7D675275}" type="slidenum">
              <a:rPr lang="en-US" smtClean="0"/>
              <a:pPr/>
              <a:t>20</a:t>
            </a:fld>
            <a:endParaRPr lang="en-US"/>
          </a:p>
        </p:txBody>
      </p:sp>
      <p:sp>
        <p:nvSpPr>
          <p:cNvPr id="5" name="Header Placeholder 4"/>
          <p:cNvSpPr>
            <a:spLocks noGrp="1"/>
          </p:cNvSpPr>
          <p:nvPr>
            <p:ph type="hdr" sz="quarter" idx="11"/>
          </p:nvPr>
        </p:nvSpPr>
        <p:spPr/>
        <p:txBody>
          <a:bodyPr/>
          <a:lstStyle/>
          <a:p>
            <a:r>
              <a:rPr lang="en-US" smtClean="0"/>
              <a:t>ggggggggggg</a:t>
            </a:r>
            <a:endParaRPr lang="en-US"/>
          </a:p>
        </p:txBody>
      </p:sp>
    </p:spTree>
    <p:extLst>
      <p:ext uri="{BB962C8B-B14F-4D97-AF65-F5344CB8AC3E}">
        <p14:creationId xmlns:p14="http://schemas.microsoft.com/office/powerpoint/2010/main" val="7852370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CF4F62-3C76-4EB7-B99E-6C0D7D675275}" type="slidenum">
              <a:rPr lang="en-US" smtClean="0"/>
              <a:pPr/>
              <a:t>21</a:t>
            </a:fld>
            <a:endParaRPr lang="en-US"/>
          </a:p>
        </p:txBody>
      </p:sp>
      <p:sp>
        <p:nvSpPr>
          <p:cNvPr id="5" name="Header Placeholder 4"/>
          <p:cNvSpPr>
            <a:spLocks noGrp="1"/>
          </p:cNvSpPr>
          <p:nvPr>
            <p:ph type="hdr" sz="quarter" idx="11"/>
          </p:nvPr>
        </p:nvSpPr>
        <p:spPr/>
        <p:txBody>
          <a:bodyPr/>
          <a:lstStyle/>
          <a:p>
            <a:r>
              <a:rPr lang="en-US" smtClean="0"/>
              <a:t>ggggggggggg</a:t>
            </a:r>
            <a:endParaRPr lang="en-US"/>
          </a:p>
        </p:txBody>
      </p:sp>
    </p:spTree>
    <p:extLst>
      <p:ext uri="{BB962C8B-B14F-4D97-AF65-F5344CB8AC3E}">
        <p14:creationId xmlns:p14="http://schemas.microsoft.com/office/powerpoint/2010/main" val="785237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n-BD" dirty="0" smtClean="0"/>
          </a:p>
        </p:txBody>
      </p:sp>
      <p:sp>
        <p:nvSpPr>
          <p:cNvPr id="4" name="Slide Number Placeholder 3"/>
          <p:cNvSpPr>
            <a:spLocks noGrp="1"/>
          </p:cNvSpPr>
          <p:nvPr>
            <p:ph type="sldNum" sz="quarter" idx="10"/>
          </p:nvPr>
        </p:nvSpPr>
        <p:spPr/>
        <p:txBody>
          <a:bodyPr/>
          <a:lstStyle/>
          <a:p>
            <a:fld id="{06CF4F62-3C76-4EB7-B99E-6C0D7D675275}" type="slidenum">
              <a:rPr lang="en-US" smtClean="0"/>
              <a:pPr/>
              <a:t>6</a:t>
            </a:fld>
            <a:endParaRPr lang="en-US"/>
          </a:p>
        </p:txBody>
      </p:sp>
      <p:sp>
        <p:nvSpPr>
          <p:cNvPr id="5" name="Header Placeholder 4"/>
          <p:cNvSpPr>
            <a:spLocks noGrp="1"/>
          </p:cNvSpPr>
          <p:nvPr>
            <p:ph type="hdr" sz="quarter" idx="11"/>
          </p:nvPr>
        </p:nvSpPr>
        <p:spPr/>
        <p:txBody>
          <a:bodyPr/>
          <a:lstStyle/>
          <a:p>
            <a:r>
              <a:rPr lang="en-US" smtClean="0"/>
              <a:t>ggggggggggg</a:t>
            </a:r>
            <a:endParaRPr lang="en-US"/>
          </a:p>
        </p:txBody>
      </p:sp>
    </p:spTree>
    <p:extLst>
      <p:ext uri="{BB962C8B-B14F-4D97-AF65-F5344CB8AC3E}">
        <p14:creationId xmlns:p14="http://schemas.microsoft.com/office/powerpoint/2010/main" val="3853626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CF4F62-3C76-4EB7-B99E-6C0D7D675275}" type="slidenum">
              <a:rPr lang="en-US" smtClean="0"/>
              <a:pPr/>
              <a:t>8</a:t>
            </a:fld>
            <a:endParaRPr lang="en-US"/>
          </a:p>
        </p:txBody>
      </p:sp>
      <p:sp>
        <p:nvSpPr>
          <p:cNvPr id="5" name="Header Placeholder 4"/>
          <p:cNvSpPr>
            <a:spLocks noGrp="1"/>
          </p:cNvSpPr>
          <p:nvPr>
            <p:ph type="hdr" sz="quarter" idx="11"/>
          </p:nvPr>
        </p:nvSpPr>
        <p:spPr/>
        <p:txBody>
          <a:bodyPr/>
          <a:lstStyle/>
          <a:p>
            <a:r>
              <a:rPr lang="en-US" smtClean="0"/>
              <a:t>ggggggggggg</a:t>
            </a:r>
            <a:endParaRPr lang="en-US"/>
          </a:p>
        </p:txBody>
      </p:sp>
    </p:spTree>
    <p:extLst>
      <p:ext uri="{BB962C8B-B14F-4D97-AF65-F5344CB8AC3E}">
        <p14:creationId xmlns:p14="http://schemas.microsoft.com/office/powerpoint/2010/main" val="18341064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19C2AA-A30E-43D7-8E26-AF52DA9A02C8}" type="slidenum">
              <a:rPr lang="en-US" smtClean="0"/>
              <a:pPr/>
              <a:t>10</a:t>
            </a:fld>
            <a:endParaRPr lang="en-US"/>
          </a:p>
        </p:txBody>
      </p:sp>
    </p:spTree>
    <p:extLst>
      <p:ext uri="{BB962C8B-B14F-4D97-AF65-F5344CB8AC3E}">
        <p14:creationId xmlns:p14="http://schemas.microsoft.com/office/powerpoint/2010/main" val="3004980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CF4F62-3C76-4EB7-B99E-6C0D7D675275}" type="slidenum">
              <a:rPr lang="en-US" smtClean="0"/>
              <a:pPr/>
              <a:t>11</a:t>
            </a:fld>
            <a:endParaRPr lang="en-US"/>
          </a:p>
        </p:txBody>
      </p:sp>
      <p:sp>
        <p:nvSpPr>
          <p:cNvPr id="5" name="Header Placeholder 4"/>
          <p:cNvSpPr>
            <a:spLocks noGrp="1"/>
          </p:cNvSpPr>
          <p:nvPr>
            <p:ph type="hdr" sz="quarter" idx="11"/>
          </p:nvPr>
        </p:nvSpPr>
        <p:spPr/>
        <p:txBody>
          <a:bodyPr/>
          <a:lstStyle/>
          <a:p>
            <a:r>
              <a:rPr lang="en-US" smtClean="0"/>
              <a:t>ggggggggggg</a:t>
            </a:r>
            <a:endParaRPr lang="en-US"/>
          </a:p>
        </p:txBody>
      </p:sp>
    </p:spTree>
    <p:extLst>
      <p:ext uri="{BB962C8B-B14F-4D97-AF65-F5344CB8AC3E}">
        <p14:creationId xmlns:p14="http://schemas.microsoft.com/office/powerpoint/2010/main" val="1834106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CF4F62-3C76-4EB7-B99E-6C0D7D675275}" type="slidenum">
              <a:rPr lang="en-US" smtClean="0"/>
              <a:pPr/>
              <a:t>12</a:t>
            </a:fld>
            <a:endParaRPr lang="en-US"/>
          </a:p>
        </p:txBody>
      </p:sp>
      <p:sp>
        <p:nvSpPr>
          <p:cNvPr id="5" name="Header Placeholder 4"/>
          <p:cNvSpPr>
            <a:spLocks noGrp="1"/>
          </p:cNvSpPr>
          <p:nvPr>
            <p:ph type="hdr" sz="quarter" idx="11"/>
          </p:nvPr>
        </p:nvSpPr>
        <p:spPr/>
        <p:txBody>
          <a:bodyPr/>
          <a:lstStyle/>
          <a:p>
            <a:r>
              <a:rPr lang="en-US" smtClean="0"/>
              <a:t>ggggggggggg</a:t>
            </a:r>
            <a:endParaRPr lang="en-US"/>
          </a:p>
        </p:txBody>
      </p:sp>
    </p:spTree>
    <p:extLst>
      <p:ext uri="{BB962C8B-B14F-4D97-AF65-F5344CB8AC3E}">
        <p14:creationId xmlns:p14="http://schemas.microsoft.com/office/powerpoint/2010/main" val="18341064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CF4F62-3C76-4EB7-B99E-6C0D7D675275}" type="slidenum">
              <a:rPr lang="en-US" smtClean="0"/>
              <a:pPr/>
              <a:t>13</a:t>
            </a:fld>
            <a:endParaRPr lang="en-US"/>
          </a:p>
        </p:txBody>
      </p:sp>
      <p:sp>
        <p:nvSpPr>
          <p:cNvPr id="5" name="Header Placeholder 4"/>
          <p:cNvSpPr>
            <a:spLocks noGrp="1"/>
          </p:cNvSpPr>
          <p:nvPr>
            <p:ph type="hdr" sz="quarter" idx="11"/>
          </p:nvPr>
        </p:nvSpPr>
        <p:spPr/>
        <p:txBody>
          <a:bodyPr/>
          <a:lstStyle/>
          <a:p>
            <a:r>
              <a:rPr lang="en-US" smtClean="0"/>
              <a:t>ggggggggggg</a:t>
            </a:r>
            <a:endParaRPr lang="en-US"/>
          </a:p>
        </p:txBody>
      </p:sp>
    </p:spTree>
    <p:extLst>
      <p:ext uri="{BB962C8B-B14F-4D97-AF65-F5344CB8AC3E}">
        <p14:creationId xmlns:p14="http://schemas.microsoft.com/office/powerpoint/2010/main" val="1834106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CF4F62-3C76-4EB7-B99E-6C0D7D675275}" type="slidenum">
              <a:rPr lang="en-US" smtClean="0"/>
              <a:pPr/>
              <a:t>14</a:t>
            </a:fld>
            <a:endParaRPr lang="en-US"/>
          </a:p>
        </p:txBody>
      </p:sp>
      <p:sp>
        <p:nvSpPr>
          <p:cNvPr id="5" name="Header Placeholder 4"/>
          <p:cNvSpPr>
            <a:spLocks noGrp="1"/>
          </p:cNvSpPr>
          <p:nvPr>
            <p:ph type="hdr" sz="quarter" idx="11"/>
          </p:nvPr>
        </p:nvSpPr>
        <p:spPr/>
        <p:txBody>
          <a:bodyPr/>
          <a:lstStyle/>
          <a:p>
            <a:r>
              <a:rPr lang="en-US" smtClean="0"/>
              <a:t>ggggggggggg</a:t>
            </a:r>
            <a:endParaRPr lang="en-US"/>
          </a:p>
        </p:txBody>
      </p:sp>
    </p:spTree>
    <p:extLst>
      <p:ext uri="{BB962C8B-B14F-4D97-AF65-F5344CB8AC3E}">
        <p14:creationId xmlns:p14="http://schemas.microsoft.com/office/powerpoint/2010/main" val="18341064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CF4F62-3C76-4EB7-B99E-6C0D7D675275}" type="slidenum">
              <a:rPr lang="en-US" smtClean="0"/>
              <a:pPr/>
              <a:t>15</a:t>
            </a:fld>
            <a:endParaRPr lang="en-US"/>
          </a:p>
        </p:txBody>
      </p:sp>
      <p:sp>
        <p:nvSpPr>
          <p:cNvPr id="5" name="Header Placeholder 4"/>
          <p:cNvSpPr>
            <a:spLocks noGrp="1"/>
          </p:cNvSpPr>
          <p:nvPr>
            <p:ph type="hdr" sz="quarter" idx="11"/>
          </p:nvPr>
        </p:nvSpPr>
        <p:spPr/>
        <p:txBody>
          <a:bodyPr/>
          <a:lstStyle/>
          <a:p>
            <a:r>
              <a:rPr lang="en-US" smtClean="0"/>
              <a:t>ggggggggggg</a:t>
            </a:r>
            <a:endParaRPr lang="en-US"/>
          </a:p>
        </p:txBody>
      </p:sp>
    </p:spTree>
    <p:extLst>
      <p:ext uri="{BB962C8B-B14F-4D97-AF65-F5344CB8AC3E}">
        <p14:creationId xmlns:p14="http://schemas.microsoft.com/office/powerpoint/2010/main" val="18341064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C6D9C7C-FC3E-4279-97A6-3BEDDFEF189E}" type="datetime3">
              <a:rPr lang="en-US" smtClean="0"/>
              <a:t>5 January 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r>
              <a:rPr lang="en-US" smtClean="0"/>
              <a:t>Barakat Ullah 01714338932</a:t>
            </a:r>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3C71599-210A-474C-8258-8A9E7F841BF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3366A6D-7AA8-4BB3-AAF4-A1129574743F}" type="datetime3">
              <a:rPr lang="en-US" smtClean="0"/>
              <a:t>5 January 2020</a:t>
            </a:fld>
            <a:endParaRPr lang="en-US"/>
          </a:p>
        </p:txBody>
      </p:sp>
      <p:sp>
        <p:nvSpPr>
          <p:cNvPr id="5" name="Footer Placeholder 4"/>
          <p:cNvSpPr>
            <a:spLocks noGrp="1"/>
          </p:cNvSpPr>
          <p:nvPr>
            <p:ph type="ftr" sz="quarter" idx="11"/>
          </p:nvPr>
        </p:nvSpPr>
        <p:spPr/>
        <p:txBody>
          <a:bodyPr/>
          <a:lstStyle>
            <a:extLst/>
          </a:lstStyle>
          <a:p>
            <a:r>
              <a:rPr lang="en-US" smtClean="0"/>
              <a:t>Barakat Ullah 01714338932</a:t>
            </a:r>
            <a:endParaRPr lang="en-US"/>
          </a:p>
        </p:txBody>
      </p:sp>
      <p:sp>
        <p:nvSpPr>
          <p:cNvPr id="6" name="Slide Number Placeholder 5"/>
          <p:cNvSpPr>
            <a:spLocks noGrp="1"/>
          </p:cNvSpPr>
          <p:nvPr>
            <p:ph type="sldNum" sz="quarter" idx="12"/>
          </p:nvPr>
        </p:nvSpPr>
        <p:spPr/>
        <p:txBody>
          <a:bodyPr/>
          <a:lstStyle>
            <a:extLst/>
          </a:lstStyle>
          <a:p>
            <a:fld id="{33C71599-210A-474C-8258-8A9E7F841BF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45460295-B623-403E-BED2-A60B2C6ABA01}" type="datetime3">
              <a:rPr lang="en-US" smtClean="0"/>
              <a:t>5 January 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r>
              <a:rPr lang="en-US" smtClean="0"/>
              <a:t>Barakat Ullah 01714338932</a:t>
            </a:r>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3C71599-210A-474C-8258-8A9E7F841BF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CA13264-A9D7-4C47-A5E4-1CC2FD7B7B05}" type="datetime3">
              <a:rPr lang="en-US" smtClean="0"/>
              <a:t>5 January 2020</a:t>
            </a:fld>
            <a:endParaRPr lang="en-US"/>
          </a:p>
        </p:txBody>
      </p:sp>
      <p:sp>
        <p:nvSpPr>
          <p:cNvPr id="5" name="Footer Placeholder 4"/>
          <p:cNvSpPr>
            <a:spLocks noGrp="1"/>
          </p:cNvSpPr>
          <p:nvPr>
            <p:ph type="ftr" sz="quarter" idx="11"/>
          </p:nvPr>
        </p:nvSpPr>
        <p:spPr/>
        <p:txBody>
          <a:bodyPr/>
          <a:lstStyle>
            <a:extLst/>
          </a:lstStyle>
          <a:p>
            <a:r>
              <a:rPr lang="en-US" smtClean="0"/>
              <a:t>Barakat Ullah 01714338932</a:t>
            </a:r>
            <a:endParaRPr lang="en-US"/>
          </a:p>
        </p:txBody>
      </p:sp>
      <p:sp>
        <p:nvSpPr>
          <p:cNvPr id="6" name="Slide Number Placeholder 5"/>
          <p:cNvSpPr>
            <a:spLocks noGrp="1"/>
          </p:cNvSpPr>
          <p:nvPr>
            <p:ph type="sldNum" sz="quarter" idx="12"/>
          </p:nvPr>
        </p:nvSpPr>
        <p:spPr/>
        <p:txBody>
          <a:bodyPr/>
          <a:lstStyle>
            <a:extLst/>
          </a:lstStyle>
          <a:p>
            <a:fld id="{33C71599-210A-474C-8258-8A9E7F841BF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7D0EED2-9A74-49A2-8464-DC03BCAC2057}" type="datetime3">
              <a:rPr lang="en-US" smtClean="0"/>
              <a:t>5 January 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r>
              <a:rPr lang="en-US" smtClean="0"/>
              <a:t>Barakat Ullah 01714338932</a:t>
            </a:r>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33C71599-210A-474C-8258-8A9E7F841BF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0A4690F-9E27-4BCA-9469-A1B069A7D879}" type="datetime3">
              <a:rPr lang="en-US" smtClean="0"/>
              <a:t>5 January 2020</a:t>
            </a:fld>
            <a:endParaRPr lang="en-US"/>
          </a:p>
        </p:txBody>
      </p:sp>
      <p:sp>
        <p:nvSpPr>
          <p:cNvPr id="6" name="Footer Placeholder 5"/>
          <p:cNvSpPr>
            <a:spLocks noGrp="1"/>
          </p:cNvSpPr>
          <p:nvPr>
            <p:ph type="ftr" sz="quarter" idx="11"/>
          </p:nvPr>
        </p:nvSpPr>
        <p:spPr/>
        <p:txBody>
          <a:bodyPr/>
          <a:lstStyle>
            <a:extLst/>
          </a:lstStyle>
          <a:p>
            <a:r>
              <a:rPr lang="en-US" smtClean="0"/>
              <a:t>Barakat Ullah 01714338932</a:t>
            </a:r>
            <a:endParaRPr lang="en-US"/>
          </a:p>
        </p:txBody>
      </p:sp>
      <p:sp>
        <p:nvSpPr>
          <p:cNvPr id="7" name="Slide Number Placeholder 6"/>
          <p:cNvSpPr>
            <a:spLocks noGrp="1"/>
          </p:cNvSpPr>
          <p:nvPr>
            <p:ph type="sldNum" sz="quarter" idx="12"/>
          </p:nvPr>
        </p:nvSpPr>
        <p:spPr/>
        <p:txBody>
          <a:bodyPr/>
          <a:lstStyle>
            <a:extLst/>
          </a:lstStyle>
          <a:p>
            <a:fld id="{33C71599-210A-474C-8258-8A9E7F841BF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D2560E7-5EC8-411C-980D-8BEF2319FEB8}" type="datetime3">
              <a:rPr lang="en-US" smtClean="0"/>
              <a:t>5 January 2020</a:t>
            </a:fld>
            <a:endParaRPr lang="en-US"/>
          </a:p>
        </p:txBody>
      </p:sp>
      <p:sp>
        <p:nvSpPr>
          <p:cNvPr id="8" name="Footer Placeholder 7"/>
          <p:cNvSpPr>
            <a:spLocks noGrp="1"/>
          </p:cNvSpPr>
          <p:nvPr>
            <p:ph type="ftr" sz="quarter" idx="11"/>
          </p:nvPr>
        </p:nvSpPr>
        <p:spPr/>
        <p:txBody>
          <a:bodyPr/>
          <a:lstStyle>
            <a:extLst/>
          </a:lstStyle>
          <a:p>
            <a:r>
              <a:rPr lang="en-US" smtClean="0"/>
              <a:t>Barakat Ullah 01714338932</a:t>
            </a:r>
            <a:endParaRPr lang="en-US"/>
          </a:p>
        </p:txBody>
      </p:sp>
      <p:sp>
        <p:nvSpPr>
          <p:cNvPr id="9" name="Slide Number Placeholder 8"/>
          <p:cNvSpPr>
            <a:spLocks noGrp="1"/>
          </p:cNvSpPr>
          <p:nvPr>
            <p:ph type="sldNum" sz="quarter" idx="12"/>
          </p:nvPr>
        </p:nvSpPr>
        <p:spPr/>
        <p:txBody>
          <a:bodyPr/>
          <a:lstStyle>
            <a:extLst/>
          </a:lstStyle>
          <a:p>
            <a:fld id="{33C71599-210A-474C-8258-8A9E7F841BF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3BC24E5-FE6C-4A76-A660-255BB6F35769}" type="datetime3">
              <a:rPr lang="en-US" smtClean="0"/>
              <a:t>5 January 2020</a:t>
            </a:fld>
            <a:endParaRPr lang="en-US"/>
          </a:p>
        </p:txBody>
      </p:sp>
      <p:sp>
        <p:nvSpPr>
          <p:cNvPr id="4" name="Footer Placeholder 3"/>
          <p:cNvSpPr>
            <a:spLocks noGrp="1"/>
          </p:cNvSpPr>
          <p:nvPr>
            <p:ph type="ftr" sz="quarter" idx="11"/>
          </p:nvPr>
        </p:nvSpPr>
        <p:spPr/>
        <p:txBody>
          <a:bodyPr/>
          <a:lstStyle>
            <a:extLst/>
          </a:lstStyle>
          <a:p>
            <a:r>
              <a:rPr lang="en-US" smtClean="0"/>
              <a:t>Barakat Ullah 01714338932</a:t>
            </a:r>
            <a:endParaRPr lang="en-US"/>
          </a:p>
        </p:txBody>
      </p:sp>
      <p:sp>
        <p:nvSpPr>
          <p:cNvPr id="5" name="Slide Number Placeholder 4"/>
          <p:cNvSpPr>
            <a:spLocks noGrp="1"/>
          </p:cNvSpPr>
          <p:nvPr>
            <p:ph type="sldNum" sz="quarter" idx="12"/>
          </p:nvPr>
        </p:nvSpPr>
        <p:spPr/>
        <p:txBody>
          <a:bodyPr/>
          <a:lstStyle>
            <a:extLst/>
          </a:lstStyle>
          <a:p>
            <a:fld id="{33C71599-210A-474C-8258-8A9E7F841BF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DB159C0C-9BBD-4D1C-83D9-C8382CE0B0A3}" type="datetime3">
              <a:rPr lang="en-US" smtClean="0"/>
              <a:t>5 January 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r>
              <a:rPr lang="en-US" smtClean="0"/>
              <a:t>Barakat Ullah 01714338932</a:t>
            </a:r>
            <a:endParaRPr lang="en-US"/>
          </a:p>
        </p:txBody>
      </p:sp>
      <p:sp>
        <p:nvSpPr>
          <p:cNvPr id="4" name="Slide Number Placeholder 3"/>
          <p:cNvSpPr>
            <a:spLocks noGrp="1"/>
          </p:cNvSpPr>
          <p:nvPr>
            <p:ph type="sldNum" sz="quarter" idx="12"/>
          </p:nvPr>
        </p:nvSpPr>
        <p:spPr/>
        <p:txBody>
          <a:bodyPr/>
          <a:lstStyle>
            <a:extLst/>
          </a:lstStyle>
          <a:p>
            <a:fld id="{33C71599-210A-474C-8258-8A9E7F841BF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A6026E7-70DA-4F4D-B5C5-21242DF6063D}" type="datetime3">
              <a:rPr lang="en-US" smtClean="0"/>
              <a:t>5 January 2020</a:t>
            </a:fld>
            <a:endParaRPr lang="en-US"/>
          </a:p>
        </p:txBody>
      </p:sp>
      <p:sp>
        <p:nvSpPr>
          <p:cNvPr id="6" name="Footer Placeholder 5"/>
          <p:cNvSpPr>
            <a:spLocks noGrp="1"/>
          </p:cNvSpPr>
          <p:nvPr>
            <p:ph type="ftr" sz="quarter" idx="11"/>
          </p:nvPr>
        </p:nvSpPr>
        <p:spPr/>
        <p:txBody>
          <a:bodyPr/>
          <a:lstStyle>
            <a:extLst/>
          </a:lstStyle>
          <a:p>
            <a:r>
              <a:rPr lang="en-US" smtClean="0"/>
              <a:t>Barakat Ullah 01714338932</a:t>
            </a:r>
            <a:endParaRPr lang="en-US"/>
          </a:p>
        </p:txBody>
      </p:sp>
      <p:sp>
        <p:nvSpPr>
          <p:cNvPr id="7" name="Slide Number Placeholder 6"/>
          <p:cNvSpPr>
            <a:spLocks noGrp="1"/>
          </p:cNvSpPr>
          <p:nvPr>
            <p:ph type="sldNum" sz="quarter" idx="12"/>
          </p:nvPr>
        </p:nvSpPr>
        <p:spPr/>
        <p:txBody>
          <a:bodyPr/>
          <a:lstStyle>
            <a:extLst/>
          </a:lstStyle>
          <a:p>
            <a:fld id="{33C71599-210A-474C-8258-8A9E7F841BF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2D363F9F-C3FD-4475-ACE4-91E26BD35BC1}" type="datetime3">
              <a:rPr lang="en-US" smtClean="0"/>
              <a:t>5 January 2020</a:t>
            </a:fld>
            <a:endParaRPr lang="en-US"/>
          </a:p>
        </p:txBody>
      </p:sp>
      <p:sp>
        <p:nvSpPr>
          <p:cNvPr id="6" name="Footer Placeholder 5"/>
          <p:cNvSpPr>
            <a:spLocks noGrp="1"/>
          </p:cNvSpPr>
          <p:nvPr>
            <p:ph type="ftr" sz="quarter" idx="11"/>
          </p:nvPr>
        </p:nvSpPr>
        <p:spPr/>
        <p:txBody>
          <a:bodyPr/>
          <a:lstStyle>
            <a:extLst/>
          </a:lstStyle>
          <a:p>
            <a:r>
              <a:rPr lang="en-US" smtClean="0"/>
              <a:t>Barakat Ullah 01714338932</a:t>
            </a:r>
            <a:endParaRPr lang="en-US"/>
          </a:p>
        </p:txBody>
      </p:sp>
      <p:sp>
        <p:nvSpPr>
          <p:cNvPr id="7" name="Slide Number Placeholder 6"/>
          <p:cNvSpPr>
            <a:spLocks noGrp="1"/>
          </p:cNvSpPr>
          <p:nvPr>
            <p:ph type="sldNum" sz="quarter" idx="12"/>
          </p:nvPr>
        </p:nvSpPr>
        <p:spPr/>
        <p:txBody>
          <a:bodyPr/>
          <a:lstStyle>
            <a:extLst/>
          </a:lstStyle>
          <a:p>
            <a:fld id="{33C71599-210A-474C-8258-8A9E7F841BF4}"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7C1996A-A21D-4774-8B44-0FF6150D293E}" type="datetime3">
              <a:rPr lang="en-US" smtClean="0"/>
              <a:t>5 January 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r>
              <a:rPr lang="en-US" smtClean="0"/>
              <a:t>Barakat Ullah 01714338932</a:t>
            </a:r>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3C71599-210A-474C-8258-8A9E7F841BF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image" Target="../media/image12.jpg"/></Relationships>
</file>

<file path=ppt/slides/_rels/slide2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36728" y="0"/>
            <a:ext cx="8270543" cy="1569660"/>
          </a:xfrm>
          <a:prstGeom prst="rect">
            <a:avLst/>
          </a:prstGeom>
          <a:solidFill>
            <a:schemeClr val="accent3">
              <a:lumMod val="20000"/>
              <a:lumOff val="80000"/>
            </a:schemeClr>
          </a:solidFill>
          <a:ln w="38100"/>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bn-IN" sz="9600" b="1" dirty="0" smtClean="0">
                <a:ln w="12700">
                  <a:solidFill>
                    <a:schemeClr val="tx2">
                      <a:lumMod val="75000"/>
                    </a:schemeClr>
                  </a:solidFill>
                  <a:prstDash val="solid"/>
                </a:ln>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স্বাগতম</a:t>
            </a:r>
            <a:r>
              <a:rPr lang="en-US" sz="8800" b="1" dirty="0" smtClean="0">
                <a:ln w="12700">
                  <a:solidFill>
                    <a:schemeClr val="tx2">
                      <a:lumMod val="75000"/>
                    </a:schemeClr>
                  </a:solidFill>
                  <a:prstDash val="solid"/>
                </a:ln>
                <a:solidFill>
                  <a:srgbClr val="FF0000"/>
                </a:solidFill>
                <a:latin typeface="NikoshBAN" panose="02000000000000000000" pitchFamily="2" charset="0"/>
                <a:cs typeface="NikoshBAN" panose="02000000000000000000" pitchFamily="2" charset="0"/>
              </a:rPr>
              <a:t> </a:t>
            </a:r>
            <a:r>
              <a:rPr lang="ar-SA" sz="8000" dirty="0" smtClean="0">
                <a:ln w="12700">
                  <a:solidFill>
                    <a:schemeClr val="tx2">
                      <a:lumMod val="75000"/>
                    </a:schemeClr>
                  </a:solidFill>
                  <a:prstDash val="solid"/>
                </a:ln>
                <a:solidFill>
                  <a:srgbClr val="00B0F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اهلا و سهلا </a:t>
            </a:r>
            <a:endParaRPr lang="en-US" sz="8000" dirty="0">
              <a:ln w="12700">
                <a:solidFill>
                  <a:schemeClr val="tx2">
                    <a:lumMod val="75000"/>
                  </a:schemeClr>
                </a:solidFill>
                <a:prstDash val="solid"/>
              </a:ln>
              <a:solidFill>
                <a:srgbClr val="00B0F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2" name="Date Placeholder 1"/>
          <p:cNvSpPr>
            <a:spLocks noGrp="1"/>
          </p:cNvSpPr>
          <p:nvPr>
            <p:ph type="dt" sz="half" idx="10"/>
          </p:nvPr>
        </p:nvSpPr>
        <p:spPr>
          <a:xfrm>
            <a:off x="8096250" y="6633949"/>
            <a:ext cx="1047750" cy="228600"/>
          </a:xfrm>
        </p:spPr>
        <p:txBody>
          <a:bodyPr/>
          <a:lstStyle/>
          <a:p>
            <a:fld id="{12B01450-5335-442A-9B37-21432325CD28}" type="datetime3">
              <a:rPr lang="en-US" smtClean="0"/>
              <a:t>5 January 2020</a:t>
            </a:fld>
            <a:endParaRPr lang="en-US" dirty="0"/>
          </a:p>
        </p:txBody>
      </p:sp>
      <p:sp>
        <p:nvSpPr>
          <p:cNvPr id="4" name="Footer Placeholder 3"/>
          <p:cNvSpPr>
            <a:spLocks noGrp="1"/>
          </p:cNvSpPr>
          <p:nvPr>
            <p:ph type="ftr" sz="quarter" idx="11"/>
          </p:nvPr>
        </p:nvSpPr>
        <p:spPr>
          <a:xfrm>
            <a:off x="0" y="6489463"/>
            <a:ext cx="2895599" cy="365125"/>
          </a:xfrm>
        </p:spPr>
        <p:txBody>
          <a:bodyPr>
            <a:normAutofit fontScale="85000" lnSpcReduction="10000"/>
          </a:bodyPr>
          <a:lstStyle/>
          <a:p>
            <a:r>
              <a:rPr lang="en-US" sz="1800" dirty="0" smtClean="0"/>
              <a:t>Sharif </a:t>
            </a:r>
            <a:r>
              <a:rPr lang="en-US" sz="1800" dirty="0" err="1" smtClean="0"/>
              <a:t>hossatn</a:t>
            </a:r>
            <a:r>
              <a:rPr lang="en-US" sz="1800" dirty="0" smtClean="0"/>
              <a:t>, 01714721603</a:t>
            </a:r>
            <a:endParaRPr lang="en-US" sz="1800" dirty="0"/>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8987" r="10027"/>
          <a:stretch/>
        </p:blipFill>
        <p:spPr>
          <a:xfrm>
            <a:off x="228600" y="1752600"/>
            <a:ext cx="8686800" cy="4818741"/>
          </a:xfrm>
          <a:prstGeom prst="rect">
            <a:avLst/>
          </a:prstGeom>
          <a:ln w="57150">
            <a:solidFill>
              <a:schemeClr val="accent3">
                <a:lumMod val="75000"/>
              </a:schemeClr>
            </a:solidFill>
          </a:ln>
        </p:spPr>
      </p:pic>
    </p:spTree>
    <p:extLst>
      <p:ext uri="{BB962C8B-B14F-4D97-AF65-F5344CB8AC3E}">
        <p14:creationId xmlns:p14="http://schemas.microsoft.com/office/powerpoint/2010/main" val="154084624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 calcmode="lin" valueType="num">
                                      <p:cBhvr>
                                        <p:cTn id="14" dur="1000" fill="hold"/>
                                        <p:tgtEl>
                                          <p:spTgt spid="6"/>
                                        </p:tgtEl>
                                        <p:attrNameLst>
                                          <p:attrName>style.rotation</p:attrName>
                                        </p:attrNameLst>
                                      </p:cBhvr>
                                      <p:tavLst>
                                        <p:tav tm="0">
                                          <p:val>
                                            <p:fltVal val="90"/>
                                          </p:val>
                                        </p:tav>
                                        <p:tav tm="100000">
                                          <p:val>
                                            <p:fltVal val="0"/>
                                          </p:val>
                                        </p:tav>
                                      </p:tavLst>
                                    </p:anim>
                                    <p:animEffect transition="in" filter="fade">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086599" y="6545118"/>
            <a:ext cx="1786943" cy="312882"/>
          </a:xfrm>
        </p:spPr>
        <p:txBody>
          <a:bodyPr/>
          <a:lstStyle/>
          <a:p>
            <a:fld id="{DB159C0C-9BBD-4D1C-83D9-C8382CE0B0A3}" type="datetime3">
              <a:rPr lang="en-US" smtClean="0"/>
              <a:t>5 January 2020</a:t>
            </a:fld>
            <a:endParaRPr lang="en-US" dirty="0"/>
          </a:p>
        </p:txBody>
      </p:sp>
      <p:sp>
        <p:nvSpPr>
          <p:cNvPr id="3" name="Footer Placeholder 2"/>
          <p:cNvSpPr>
            <a:spLocks noGrp="1"/>
          </p:cNvSpPr>
          <p:nvPr>
            <p:ph type="ftr" sz="quarter" idx="11"/>
          </p:nvPr>
        </p:nvSpPr>
        <p:spPr>
          <a:xfrm>
            <a:off x="457200" y="6629400"/>
            <a:ext cx="1524000" cy="157146"/>
          </a:xfrm>
        </p:spPr>
        <p:txBody>
          <a:bodyPr/>
          <a:lstStyle/>
          <a:p>
            <a:r>
              <a:rPr lang="bn-IN" dirty="0" smtClean="0"/>
              <a:t>শরিফ  ০১৭১৪৭২১৬০৩</a:t>
            </a:r>
          </a:p>
          <a:p>
            <a:endParaRPr lang="en-US" dirty="0"/>
          </a:p>
        </p:txBody>
      </p:sp>
      <p:sp>
        <p:nvSpPr>
          <p:cNvPr id="9" name="Rounded Rectangle 8"/>
          <p:cNvSpPr/>
          <p:nvPr/>
        </p:nvSpPr>
        <p:spPr>
          <a:xfrm>
            <a:off x="381000" y="381000"/>
            <a:ext cx="8305800" cy="6019800"/>
          </a:xfrm>
          <a:prstGeom prst="roundRect">
            <a:avLst/>
          </a:prstGeom>
          <a:solidFill>
            <a:schemeClr val="accent6">
              <a:lumMod val="50000"/>
            </a:schemeClr>
          </a:solid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IN" sz="3200" dirty="0" smtClean="0">
                <a:latin typeface="NikoshBAN" pitchFamily="2" charset="0"/>
                <a:cs typeface="NikoshBAN" pitchFamily="2" charset="0"/>
              </a:rPr>
              <a:t>সর্বদা তাঁর সাথে সত্য বিরাজ করত এবং তাঁর সিদ্ধান্ত অগ্রাধিকার প্রাপ্ত হতো। নিশ্চয়ই তারা ছিলেন এমন ব্যক্তিত্ব যাদেরকে রাসুল (সঃ) ইসলামের সুমহান মূলনীতির উপর প্রতিপালন করেছিলেন। তারা এমন ব্যক্তিত্বে পরিণত হলো যাদের বর্ণনা মহান আল্লাহ্‌ স্বীয় সম্মানিত গ্রন্থে এভাবে প্রদান করেন, মুমিনদের মধ্যে কতক লোক আল্লাহ্‌র সাথে কৃত ওয়াদা পূর্ণ করেছে। তাদের কেউ কেউ মৃত্যুশবরণ করেছে আর কেউ কেউ অপেক্ষা করছে। তারা তাদের সংকল্প মোটেও পরিবর্তন করেনি। এ ব্যাপারে আল্লাহ্‌র রাসুল (সঃ) এর বাণীই যথেষ্টঃ যদি আমার পরে কেউ নবী হতো; তবে ওমর ইবনে খাত্তাবই নবী হতেন।</a:t>
            </a:r>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val="4140584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19200" y="228600"/>
            <a:ext cx="6477000" cy="1371600"/>
          </a:xfrm>
          <a:prstGeom prst="roundRect">
            <a:avLst>
              <a:gd name="adj" fmla="val 15378"/>
            </a:avLst>
          </a:prstGeom>
          <a:solidFill>
            <a:schemeClr val="accent4">
              <a:lumMod val="60000"/>
              <a:lumOff val="40000"/>
            </a:schemeClr>
          </a:solidFill>
          <a:ln>
            <a:solidFill>
              <a:srgbClr val="002060"/>
            </a:solidFill>
          </a:ln>
        </p:spPr>
        <p:style>
          <a:lnRef idx="3">
            <a:schemeClr val="lt1"/>
          </a:lnRef>
          <a:fillRef idx="1003">
            <a:schemeClr val="lt2"/>
          </a:fillRef>
          <a:effectRef idx="1">
            <a:schemeClr val="accent6"/>
          </a:effectRef>
          <a:fontRef idx="minor">
            <a:schemeClr val="lt1"/>
          </a:fontRef>
        </p:style>
        <p:txBody>
          <a:bodyPr rtlCol="0" anchor="ctr">
            <a:scene3d>
              <a:camera prst="orthographicFront"/>
              <a:lightRig rig="threePt" dir="t"/>
            </a:scene3d>
            <a:sp3d extrusionH="57150">
              <a:bevelT w="38100" h="38100" prst="slope"/>
            </a:sp3d>
          </a:bodyPr>
          <a:lstStyle/>
          <a:p>
            <a:pPr algn="ctr"/>
            <a:r>
              <a:rPr lang="ar-SA" sz="4000" b="1" dirty="0" smtClean="0">
                <a:ln w="0"/>
                <a:solidFill>
                  <a:schemeClr val="tx1">
                    <a:lumMod val="95000"/>
                    <a:lumOff val="5000"/>
                  </a:schemeClr>
                </a:solidFill>
                <a:effectLst>
                  <a:outerShdw blurRad="38100" dist="38100" dir="2700000" algn="tl">
                    <a:srgbClr val="000000">
                      <a:alpha val="43137"/>
                    </a:srgbClr>
                  </a:outerShdw>
                </a:effectLst>
                <a:latin typeface="NikoshBAN" pitchFamily="2" charset="0"/>
                <a:cs typeface="NikoshBAN" pitchFamily="2" charset="0"/>
              </a:rPr>
              <a:t>الاسئلة من </a:t>
            </a:r>
            <a:r>
              <a:rPr lang="ar-EG" sz="4000" b="1" dirty="0" smtClean="0">
                <a:ln w="0"/>
                <a:solidFill>
                  <a:schemeClr val="tx1">
                    <a:lumMod val="95000"/>
                    <a:lumOff val="5000"/>
                  </a:schemeClr>
                </a:solidFill>
                <a:effectLst>
                  <a:outerShdw blurRad="38100" dist="38100" dir="2700000" algn="tl">
                    <a:srgbClr val="000000">
                      <a:alpha val="43137"/>
                    </a:srgbClr>
                  </a:outerShdw>
                </a:effectLst>
                <a:latin typeface="NikoshBAN" pitchFamily="2" charset="0"/>
                <a:cs typeface="NikoshBAN" pitchFamily="2" charset="0"/>
              </a:rPr>
              <a:t>الناص</a:t>
            </a:r>
            <a:r>
              <a:rPr lang="ar-SA" sz="4000" b="1" dirty="0" smtClean="0">
                <a:ln w="0"/>
                <a:solidFill>
                  <a:schemeClr val="tx1">
                    <a:lumMod val="95000"/>
                    <a:lumOff val="5000"/>
                  </a:schemeClr>
                </a:solidFill>
                <a:effectLst>
                  <a:outerShdw blurRad="38100" dist="38100" dir="2700000" algn="tl">
                    <a:srgbClr val="000000">
                      <a:alpha val="43137"/>
                    </a:srgbClr>
                  </a:outerShdw>
                </a:effectLst>
                <a:latin typeface="NikoshBAN" pitchFamily="2" charset="0"/>
                <a:cs typeface="NikoshBAN" pitchFamily="2" charset="0"/>
              </a:rPr>
              <a:t> واجوبتها- </a:t>
            </a:r>
          </a:p>
          <a:p>
            <a:pPr algn="ctr"/>
            <a:r>
              <a:rPr lang="en-US" sz="4000" dirty="0" err="1" smtClean="0">
                <a:ln w="0"/>
                <a:solidFill>
                  <a:srgbClr val="FF0000"/>
                </a:solidFill>
                <a:effectLst>
                  <a:outerShdw blurRad="38100" dist="38100" dir="2700000" algn="tl">
                    <a:srgbClr val="000000">
                      <a:alpha val="43137"/>
                    </a:srgbClr>
                  </a:outerShdw>
                </a:effectLst>
                <a:latin typeface="NikoshBAN" pitchFamily="2" charset="0"/>
                <a:cs typeface="NikoshBAN" pitchFamily="2" charset="0"/>
              </a:rPr>
              <a:t>অনুচ্ছেদ</a:t>
            </a:r>
            <a:r>
              <a:rPr lang="en-US" sz="4000" dirty="0" smtClean="0">
                <a:ln w="0"/>
                <a:solidFill>
                  <a:srgbClr val="FF0000"/>
                </a:solidFill>
                <a:effectLst>
                  <a:outerShdw blurRad="38100" dist="38100" dir="2700000" algn="tl">
                    <a:srgbClr val="000000">
                      <a:alpha val="43137"/>
                    </a:srgbClr>
                  </a:outerShdw>
                </a:effectLst>
                <a:latin typeface="NikoshBAN" pitchFamily="2" charset="0"/>
                <a:cs typeface="NikoshBAN" pitchFamily="2" charset="0"/>
              </a:rPr>
              <a:t> </a:t>
            </a:r>
            <a:r>
              <a:rPr lang="en-US" sz="4000" dirty="0" err="1" smtClean="0">
                <a:ln w="0"/>
                <a:solidFill>
                  <a:srgbClr val="FF0000"/>
                </a:solidFill>
                <a:effectLst>
                  <a:outerShdw blurRad="38100" dist="38100" dir="2700000" algn="tl">
                    <a:srgbClr val="000000">
                      <a:alpha val="43137"/>
                    </a:srgbClr>
                  </a:outerShdw>
                </a:effectLst>
                <a:latin typeface="NikoshBAN" pitchFamily="2" charset="0"/>
                <a:cs typeface="NikoshBAN" pitchFamily="2" charset="0"/>
              </a:rPr>
              <a:t>থেকে</a:t>
            </a:r>
            <a:r>
              <a:rPr lang="en-US" sz="4000" dirty="0" smtClean="0">
                <a:ln w="0"/>
                <a:solidFill>
                  <a:srgbClr val="FF0000"/>
                </a:solidFill>
                <a:effectLst>
                  <a:outerShdw blurRad="38100" dist="38100" dir="2700000" algn="tl">
                    <a:srgbClr val="000000">
                      <a:alpha val="43137"/>
                    </a:srgbClr>
                  </a:outerShdw>
                </a:effectLst>
                <a:latin typeface="NikoshBAN" pitchFamily="2" charset="0"/>
                <a:cs typeface="NikoshBAN" pitchFamily="2" charset="0"/>
              </a:rPr>
              <a:t> </a:t>
            </a:r>
            <a:r>
              <a:rPr lang="en-US" sz="4000" dirty="0" err="1" smtClean="0">
                <a:ln w="0"/>
                <a:solidFill>
                  <a:srgbClr val="FF0000"/>
                </a:solidFill>
                <a:effectLst>
                  <a:outerShdw blurRad="38100" dist="38100" dir="2700000" algn="tl">
                    <a:srgbClr val="000000">
                      <a:alpha val="43137"/>
                    </a:srgbClr>
                  </a:outerShdw>
                </a:effectLst>
                <a:latin typeface="NikoshBAN" pitchFamily="2" charset="0"/>
                <a:cs typeface="NikoshBAN" pitchFamily="2" charset="0"/>
              </a:rPr>
              <a:t>প্রশ্নোত্তর</a:t>
            </a:r>
            <a:endParaRPr lang="bn-BD" sz="4000" dirty="0" smtClean="0">
              <a:ln w="0"/>
              <a:solidFill>
                <a:srgbClr val="FF0000"/>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6" name="Rounded Rectangle 5"/>
          <p:cNvSpPr/>
          <p:nvPr/>
        </p:nvSpPr>
        <p:spPr>
          <a:xfrm>
            <a:off x="243385" y="2042615"/>
            <a:ext cx="8585971" cy="1295400"/>
          </a:xfrm>
          <a:prstGeom prst="roundRect">
            <a:avLst>
              <a:gd name="adj" fmla="val 15378"/>
            </a:avLst>
          </a:prstGeom>
          <a:solidFill>
            <a:schemeClr val="accent5">
              <a:lumMod val="60000"/>
              <a:lumOff val="40000"/>
            </a:schemeClr>
          </a:solidFill>
          <a:ln>
            <a:solidFill>
              <a:srgbClr val="002060"/>
            </a:solidFill>
          </a:ln>
        </p:spPr>
        <p:style>
          <a:lnRef idx="0">
            <a:schemeClr val="accent3"/>
          </a:lnRef>
          <a:fillRef idx="3">
            <a:schemeClr val="accent3"/>
          </a:fillRef>
          <a:effectRef idx="3">
            <a:schemeClr val="accent3"/>
          </a:effectRef>
          <a:fontRef idx="minor">
            <a:schemeClr val="lt1"/>
          </a:fontRef>
        </p:style>
        <p:txBody>
          <a:bodyPr rtlCol="0" anchor="ctr">
            <a:scene3d>
              <a:camera prst="orthographicFront"/>
              <a:lightRig rig="threePt" dir="t"/>
            </a:scene3d>
            <a:sp3d extrusionH="57150">
              <a:bevelT w="38100" h="38100" prst="slope"/>
            </a:sp3d>
          </a:bodyPr>
          <a:lstStyle/>
          <a:p>
            <a:pPr algn="r"/>
            <a:r>
              <a:rPr lang="ar-EG" sz="5400" b="1" dirty="0" smtClean="0">
                <a:ln w="0"/>
                <a:solidFill>
                  <a:srgbClr val="002060"/>
                </a:solidFill>
                <a:effectLst>
                  <a:outerShdw blurRad="38100" dist="38100" dir="2700000" algn="tl">
                    <a:srgbClr val="000000">
                      <a:alpha val="43137"/>
                    </a:srgbClr>
                  </a:outerShdw>
                </a:effectLst>
                <a:latin typeface="Arial"/>
                <a:cs typeface="Arial"/>
              </a:rPr>
              <a:t>(۱</a:t>
            </a:r>
            <a:r>
              <a:rPr lang="ar-EG" sz="5400" b="1" dirty="0" smtClean="0">
                <a:ln w="0"/>
                <a:solidFill>
                  <a:srgbClr val="002060"/>
                </a:solidFill>
                <a:effectLst>
                  <a:outerShdw blurRad="38100" dist="38100" dir="2700000" algn="tl">
                    <a:srgbClr val="000000">
                      <a:alpha val="43137"/>
                    </a:srgbClr>
                  </a:outerShdw>
                </a:effectLst>
                <a:latin typeface="SutonnyMJ"/>
                <a:cs typeface="Arial"/>
              </a:rPr>
              <a:t>)  من هو عمربن الخطاب (رض)؟</a:t>
            </a:r>
            <a:r>
              <a:rPr lang="ar-EG" sz="4400" b="1" dirty="0" smtClean="0">
                <a:ln w="0"/>
                <a:solidFill>
                  <a:srgbClr val="002060"/>
                </a:solidFill>
                <a:effectLst>
                  <a:outerShdw blurRad="38100" dist="38100" dir="2700000" algn="tl">
                    <a:srgbClr val="000000">
                      <a:alpha val="43137"/>
                    </a:srgbClr>
                  </a:outerShdw>
                </a:effectLst>
                <a:latin typeface="NikoshBAN" pitchFamily="2" charset="0"/>
                <a:cs typeface="NikoshBAN" pitchFamily="2" charset="0"/>
              </a:rPr>
              <a:t> </a:t>
            </a:r>
            <a:endParaRPr lang="ar-EG" sz="5400" b="1" dirty="0" smtClean="0">
              <a:ln w="0"/>
              <a:solidFill>
                <a:srgbClr val="002060"/>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7" name="Rounded Rectangle 6"/>
          <p:cNvSpPr/>
          <p:nvPr/>
        </p:nvSpPr>
        <p:spPr>
          <a:xfrm>
            <a:off x="592539" y="3505200"/>
            <a:ext cx="8204971" cy="2819400"/>
          </a:xfrm>
          <a:prstGeom prst="roundRect">
            <a:avLst>
              <a:gd name="adj" fmla="val 15378"/>
            </a:avLst>
          </a:prstGeom>
          <a:blipFill>
            <a:blip r:embed="rId3"/>
            <a:tile tx="0" ty="0" sx="100000" sy="100000" flip="none" algn="tl"/>
          </a:blipFill>
          <a:ln w="57150">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scene3d>
              <a:camera prst="orthographicFront"/>
              <a:lightRig rig="threePt" dir="t"/>
            </a:scene3d>
            <a:sp3d extrusionH="57150">
              <a:bevelT w="38100" h="38100" prst="slope"/>
            </a:sp3d>
          </a:bodyPr>
          <a:lstStyle/>
          <a:p>
            <a:pPr algn="r"/>
            <a:r>
              <a:rPr lang="ar-SA" sz="4800" b="1" dirty="0" smtClean="0">
                <a:ln w="0"/>
                <a:solidFill>
                  <a:srgbClr val="FF0000"/>
                </a:solidFill>
                <a:effectLst>
                  <a:outerShdw blurRad="38100" dist="38100" dir="2700000" algn="tl">
                    <a:srgbClr val="000000">
                      <a:alpha val="43137"/>
                    </a:srgbClr>
                  </a:outerShdw>
                </a:effectLst>
                <a:latin typeface="Arial"/>
                <a:cs typeface="Arial"/>
              </a:rPr>
              <a:t>الجواب:</a:t>
            </a:r>
            <a:r>
              <a:rPr lang="ar-EG" sz="4800" b="1" dirty="0" smtClean="0">
                <a:ln w="0"/>
                <a:solidFill>
                  <a:srgbClr val="FF0000"/>
                </a:solidFill>
                <a:effectLst>
                  <a:outerShdw blurRad="38100" dist="38100" dir="2700000" algn="tl">
                    <a:srgbClr val="000000">
                      <a:alpha val="43137"/>
                    </a:srgbClr>
                  </a:outerShdw>
                </a:effectLst>
                <a:latin typeface="Arial"/>
                <a:cs typeface="Arial"/>
              </a:rPr>
              <a:t> عمربن الخطاب (رض) هو ثانى الخلفاء الرشدين واحد العشرة المبشرة بالجنة -</a:t>
            </a:r>
            <a:endParaRPr lang="ar-SA" sz="4800" b="1" dirty="0" smtClean="0">
              <a:ln w="0"/>
              <a:solidFill>
                <a:srgbClr val="FF0000"/>
              </a:solidFill>
              <a:effectLst>
                <a:outerShdw blurRad="38100" dist="38100" dir="2700000" algn="tl">
                  <a:srgbClr val="000000">
                    <a:alpha val="43137"/>
                  </a:srgbClr>
                </a:outerShdw>
              </a:effectLst>
              <a:latin typeface="Arial"/>
              <a:cs typeface="Arial"/>
            </a:endParaRPr>
          </a:p>
        </p:txBody>
      </p:sp>
      <p:sp>
        <p:nvSpPr>
          <p:cNvPr id="3" name="Date Placeholder 2"/>
          <p:cNvSpPr>
            <a:spLocks noGrp="1"/>
          </p:cNvSpPr>
          <p:nvPr>
            <p:ph type="dt" sz="half" idx="10"/>
          </p:nvPr>
        </p:nvSpPr>
        <p:spPr>
          <a:xfrm>
            <a:off x="5791200" y="6400800"/>
            <a:ext cx="3181350" cy="292100"/>
          </a:xfrm>
        </p:spPr>
        <p:txBody>
          <a:bodyPr/>
          <a:lstStyle/>
          <a:p>
            <a:fld id="{181F4A83-820B-417E-84A7-1BB82DD432BB}" type="datetime3">
              <a:rPr lang="en-US" smtClean="0"/>
              <a:t>5 January 2020</a:t>
            </a:fld>
            <a:endParaRPr lang="en-US" dirty="0"/>
          </a:p>
        </p:txBody>
      </p:sp>
      <p:sp>
        <p:nvSpPr>
          <p:cNvPr id="4" name="Footer Placeholder 3"/>
          <p:cNvSpPr>
            <a:spLocks noGrp="1"/>
          </p:cNvSpPr>
          <p:nvPr>
            <p:ph type="ftr" sz="quarter" idx="11"/>
          </p:nvPr>
        </p:nvSpPr>
        <p:spPr/>
        <p:txBody>
          <a:bodyPr/>
          <a:lstStyle/>
          <a:p>
            <a:r>
              <a:rPr lang="bn-IN" dirty="0" smtClean="0"/>
              <a:t>শরিফ  ০১৭১৪৭২১৬০৩</a:t>
            </a:r>
          </a:p>
          <a:p>
            <a:endParaRPr lang="en-US" dirty="0"/>
          </a:p>
        </p:txBody>
      </p:sp>
    </p:spTree>
    <p:extLst>
      <p:ext uri="{BB962C8B-B14F-4D97-AF65-F5344CB8AC3E}">
        <p14:creationId xmlns:p14="http://schemas.microsoft.com/office/powerpoint/2010/main" val="74259489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 calcmode="lin" valueType="num">
                                      <p:cBhvr>
                                        <p:cTn id="14" dur="1000" fill="hold"/>
                                        <p:tgtEl>
                                          <p:spTgt spid="6"/>
                                        </p:tgtEl>
                                        <p:attrNameLst>
                                          <p:attrName>style.rotation</p:attrName>
                                        </p:attrNameLst>
                                      </p:cBhvr>
                                      <p:tavLst>
                                        <p:tav tm="0">
                                          <p:val>
                                            <p:fltVal val="90"/>
                                          </p:val>
                                        </p:tav>
                                        <p:tav tm="100000">
                                          <p:val>
                                            <p:fltVal val="0"/>
                                          </p:val>
                                        </p:tav>
                                      </p:tavLst>
                                    </p:anim>
                                    <p:animEffect transition="in" filter="fade">
                                      <p:cBhvr>
                                        <p:cTn id="15" dur="10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1000" fill="hold"/>
                                        <p:tgtEl>
                                          <p:spTgt spid="7"/>
                                        </p:tgtEl>
                                        <p:attrNameLst>
                                          <p:attrName>ppt_w</p:attrName>
                                        </p:attrNameLst>
                                      </p:cBhvr>
                                      <p:tavLst>
                                        <p:tav tm="0">
                                          <p:val>
                                            <p:fltVal val="0"/>
                                          </p:val>
                                        </p:tav>
                                        <p:tav tm="100000">
                                          <p:val>
                                            <p:strVal val="#ppt_w"/>
                                          </p:val>
                                        </p:tav>
                                      </p:tavLst>
                                    </p:anim>
                                    <p:anim calcmode="lin" valueType="num">
                                      <p:cBhvr>
                                        <p:cTn id="21" dur="1000" fill="hold"/>
                                        <p:tgtEl>
                                          <p:spTgt spid="7"/>
                                        </p:tgtEl>
                                        <p:attrNameLst>
                                          <p:attrName>ppt_h</p:attrName>
                                        </p:attrNameLst>
                                      </p:cBhvr>
                                      <p:tavLst>
                                        <p:tav tm="0">
                                          <p:val>
                                            <p:fltVal val="0"/>
                                          </p:val>
                                        </p:tav>
                                        <p:tav tm="100000">
                                          <p:val>
                                            <p:strVal val="#ppt_h"/>
                                          </p:val>
                                        </p:tav>
                                      </p:tavLst>
                                    </p:anim>
                                    <p:anim calcmode="lin" valueType="num">
                                      <p:cBhvr>
                                        <p:cTn id="22" dur="1000" fill="hold"/>
                                        <p:tgtEl>
                                          <p:spTgt spid="7"/>
                                        </p:tgtEl>
                                        <p:attrNameLst>
                                          <p:attrName>style.rotation</p:attrName>
                                        </p:attrNameLst>
                                      </p:cBhvr>
                                      <p:tavLst>
                                        <p:tav tm="0">
                                          <p:val>
                                            <p:fltVal val="90"/>
                                          </p:val>
                                        </p:tav>
                                        <p:tav tm="100000">
                                          <p:val>
                                            <p:fltVal val="0"/>
                                          </p:val>
                                        </p:tav>
                                      </p:tavLst>
                                    </p:anim>
                                    <p:animEffect transition="in" filter="fade">
                                      <p:cBhvr>
                                        <p:cTn id="23"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0" y="0"/>
            <a:ext cx="9067798" cy="1104900"/>
          </a:xfrm>
          <a:prstGeom prst="roundRect">
            <a:avLst>
              <a:gd name="adj" fmla="val 15378"/>
            </a:avLst>
          </a:prstGeom>
          <a:solidFill>
            <a:schemeClr val="accent6">
              <a:lumMod val="40000"/>
              <a:lumOff val="60000"/>
            </a:schemeClr>
          </a:solidFill>
          <a:ln w="57150">
            <a:solidFill>
              <a:srgbClr val="00B0F0"/>
            </a:solidFill>
          </a:ln>
        </p:spPr>
        <p:style>
          <a:lnRef idx="0">
            <a:schemeClr val="accent3"/>
          </a:lnRef>
          <a:fillRef idx="3">
            <a:schemeClr val="accent3"/>
          </a:fillRef>
          <a:effectRef idx="3">
            <a:schemeClr val="accent3"/>
          </a:effectRef>
          <a:fontRef idx="minor">
            <a:schemeClr val="lt1"/>
          </a:fontRef>
        </p:style>
        <p:txBody>
          <a:bodyPr rtlCol="0" anchor="ctr">
            <a:scene3d>
              <a:camera prst="orthographicFront"/>
              <a:lightRig rig="threePt" dir="t"/>
            </a:scene3d>
            <a:sp3d extrusionH="57150">
              <a:bevelT w="38100" h="38100" prst="slope"/>
            </a:sp3d>
          </a:bodyPr>
          <a:lstStyle/>
          <a:p>
            <a:pPr algn="r"/>
            <a:r>
              <a:rPr lang="ar-EG" sz="4000" dirty="0" smtClean="0">
                <a:ln w="0"/>
                <a:solidFill>
                  <a:schemeClr val="accent6">
                    <a:lumMod val="75000"/>
                  </a:schemeClr>
                </a:solidFill>
                <a:effectLst>
                  <a:outerShdw blurRad="38100" dist="38100" dir="2700000" algn="tl">
                    <a:srgbClr val="000000">
                      <a:alpha val="43137"/>
                    </a:srgbClr>
                  </a:outerShdw>
                </a:effectLst>
                <a:latin typeface="SutonnyMJ"/>
                <a:cs typeface="Arial"/>
              </a:rPr>
              <a:t>(</a:t>
            </a:r>
            <a:r>
              <a:rPr lang="ar-EG" sz="4000" dirty="0">
                <a:ln w="0"/>
                <a:solidFill>
                  <a:schemeClr val="accent6">
                    <a:lumMod val="75000"/>
                  </a:schemeClr>
                </a:solidFill>
                <a:effectLst>
                  <a:outerShdw blurRad="38100" dist="38100" dir="2700000" algn="tl">
                    <a:srgbClr val="000000">
                      <a:alpha val="43137"/>
                    </a:srgbClr>
                  </a:outerShdw>
                </a:effectLst>
                <a:latin typeface="Arial"/>
                <a:cs typeface="Arial"/>
              </a:rPr>
              <a:t>۲</a:t>
            </a:r>
            <a:r>
              <a:rPr lang="ar-EG" sz="4000" dirty="0" smtClean="0">
                <a:ln w="0"/>
                <a:solidFill>
                  <a:schemeClr val="accent6">
                    <a:lumMod val="75000"/>
                  </a:schemeClr>
                </a:solidFill>
                <a:effectLst>
                  <a:outerShdw blurRad="38100" dist="38100" dir="2700000" algn="tl">
                    <a:srgbClr val="000000">
                      <a:alpha val="43137"/>
                    </a:srgbClr>
                  </a:outerShdw>
                </a:effectLst>
                <a:latin typeface="SutonnyMJ"/>
                <a:cs typeface="Arial"/>
              </a:rPr>
              <a:t>)</a:t>
            </a:r>
            <a:r>
              <a:rPr lang="ar-EG" sz="4000" dirty="0">
                <a:ln w="0"/>
                <a:solidFill>
                  <a:schemeClr val="accent6">
                    <a:lumMod val="75000"/>
                  </a:schemeClr>
                </a:solidFill>
                <a:effectLst>
                  <a:outerShdw blurRad="38100" dist="38100" dir="2700000" algn="tl">
                    <a:srgbClr val="000000">
                      <a:alpha val="43137"/>
                    </a:srgbClr>
                  </a:outerShdw>
                </a:effectLst>
                <a:latin typeface="Arial"/>
                <a:cs typeface="Arial"/>
              </a:rPr>
              <a:t> </a:t>
            </a:r>
            <a:r>
              <a:rPr lang="ar-EG" sz="4000" dirty="0" smtClean="0">
                <a:ln w="0"/>
                <a:solidFill>
                  <a:schemeClr val="accent6">
                    <a:lumMod val="75000"/>
                  </a:schemeClr>
                </a:solidFill>
                <a:effectLst>
                  <a:outerShdw blurRad="38100" dist="38100" dir="2700000" algn="tl">
                    <a:srgbClr val="000000">
                      <a:alpha val="43137"/>
                    </a:srgbClr>
                  </a:outerShdw>
                </a:effectLst>
                <a:latin typeface="Arial"/>
                <a:cs typeface="Arial"/>
              </a:rPr>
              <a:t>من يستفيد من حياة عمربن الخطاب (رض)</a:t>
            </a:r>
            <a:r>
              <a:rPr lang="ar-EG" sz="4000" dirty="0" smtClean="0">
                <a:ln w="0"/>
                <a:solidFill>
                  <a:schemeClr val="accent6">
                    <a:lumMod val="75000"/>
                  </a:schemeClr>
                </a:solidFill>
                <a:effectLst>
                  <a:outerShdw blurRad="38100" dist="38100" dir="2700000" algn="tl">
                    <a:srgbClr val="000000">
                      <a:alpha val="43137"/>
                    </a:srgbClr>
                  </a:outerShdw>
                </a:effectLst>
                <a:latin typeface="NikoshBAN" pitchFamily="2" charset="0"/>
                <a:cs typeface="Arial"/>
              </a:rPr>
              <a:t>؟</a:t>
            </a:r>
            <a:r>
              <a:rPr lang="en-US" sz="4000" dirty="0" smtClean="0">
                <a:ln w="0"/>
                <a:solidFill>
                  <a:schemeClr val="accent6">
                    <a:lumMod val="75000"/>
                  </a:schemeClr>
                </a:solidFill>
                <a:effectLst>
                  <a:outerShdw blurRad="38100" dist="38100" dir="2700000" algn="tl">
                    <a:srgbClr val="000000">
                      <a:alpha val="43137"/>
                    </a:srgbClr>
                  </a:outerShdw>
                </a:effectLst>
                <a:latin typeface="NikoshBAN" pitchFamily="2" charset="0"/>
                <a:cs typeface="NikoshBAN" pitchFamily="2" charset="0"/>
              </a:rPr>
              <a:t> </a:t>
            </a:r>
            <a:endParaRPr lang="ar-SA" sz="2800" dirty="0" smtClean="0">
              <a:ln w="0"/>
              <a:solidFill>
                <a:schemeClr val="accent6">
                  <a:lumMod val="75000"/>
                </a:schemeClr>
              </a:solidFill>
              <a:effectLst>
                <a:outerShdw blurRad="38100" dist="38100" dir="2700000" algn="tl">
                  <a:srgbClr val="000000">
                    <a:alpha val="43137"/>
                  </a:srgbClr>
                </a:outerShdw>
              </a:effectLst>
              <a:latin typeface="NikoshBAN" pitchFamily="2" charset="0"/>
              <a:cs typeface="Arial"/>
            </a:endParaRPr>
          </a:p>
        </p:txBody>
      </p:sp>
      <p:sp>
        <p:nvSpPr>
          <p:cNvPr id="7" name="Rounded Rectangle 6"/>
          <p:cNvSpPr/>
          <p:nvPr/>
        </p:nvSpPr>
        <p:spPr>
          <a:xfrm>
            <a:off x="574895" y="1257300"/>
            <a:ext cx="8492903" cy="2057400"/>
          </a:xfrm>
          <a:prstGeom prst="roundRect">
            <a:avLst>
              <a:gd name="adj" fmla="val 15378"/>
            </a:avLst>
          </a:prstGeom>
          <a:ln w="57150">
            <a:solidFill>
              <a:srgbClr val="002060"/>
            </a:solidFill>
          </a:ln>
        </p:spPr>
        <p:style>
          <a:lnRef idx="1">
            <a:schemeClr val="accent2"/>
          </a:lnRef>
          <a:fillRef idx="1001">
            <a:schemeClr val="lt1"/>
          </a:fillRef>
          <a:effectRef idx="1">
            <a:schemeClr val="accent2"/>
          </a:effectRef>
          <a:fontRef idx="minor">
            <a:schemeClr val="dk1"/>
          </a:fontRef>
        </p:style>
        <p:txBody>
          <a:bodyPr rtlCol="0" anchor="ctr">
            <a:scene3d>
              <a:camera prst="orthographicFront"/>
              <a:lightRig rig="threePt" dir="t"/>
            </a:scene3d>
            <a:sp3d extrusionH="57150">
              <a:bevelT w="38100" h="38100" prst="slope"/>
            </a:sp3d>
          </a:bodyPr>
          <a:lstStyle/>
          <a:p>
            <a:pPr algn="r"/>
            <a:r>
              <a:rPr lang="ar-SA" sz="4400" dirty="0" smtClean="0">
                <a:ln w="0"/>
                <a:solidFill>
                  <a:schemeClr val="accent6">
                    <a:lumMod val="50000"/>
                  </a:schemeClr>
                </a:solidFill>
                <a:effectLst>
                  <a:outerShdw blurRad="38100" dist="38100" dir="2700000" algn="tl">
                    <a:srgbClr val="000000">
                      <a:alpha val="43137"/>
                    </a:srgbClr>
                  </a:outerShdw>
                </a:effectLst>
                <a:latin typeface="Arial"/>
                <a:cs typeface="Arial"/>
              </a:rPr>
              <a:t>الجواب: </a:t>
            </a:r>
            <a:r>
              <a:rPr lang="ar-EG" sz="4400" dirty="0" smtClean="0">
                <a:ln w="0"/>
                <a:solidFill>
                  <a:schemeClr val="accent6">
                    <a:lumMod val="50000"/>
                  </a:schemeClr>
                </a:solidFill>
                <a:effectLst>
                  <a:outerShdw blurRad="38100" dist="38100" dir="2700000" algn="tl">
                    <a:srgbClr val="000000">
                      <a:alpha val="43137"/>
                    </a:srgbClr>
                  </a:outerShdw>
                </a:effectLst>
                <a:latin typeface="Arial"/>
                <a:cs typeface="Arial"/>
              </a:rPr>
              <a:t>يستفيد الدعاة والعلماء والسياسيون ورجال الفكر من حياة عمربن الخطاب (رض) فائدة تامة -</a:t>
            </a:r>
            <a:endParaRPr lang="ar-SA" sz="4400" dirty="0" smtClean="0">
              <a:ln w="0"/>
              <a:solidFill>
                <a:schemeClr val="accent6">
                  <a:lumMod val="50000"/>
                </a:schemeClr>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2" name="Date Placeholder 1"/>
          <p:cNvSpPr>
            <a:spLocks noGrp="1"/>
          </p:cNvSpPr>
          <p:nvPr>
            <p:ph type="dt" sz="half" idx="10"/>
          </p:nvPr>
        </p:nvSpPr>
        <p:spPr>
          <a:xfrm>
            <a:off x="5791200" y="6477000"/>
            <a:ext cx="3181350" cy="292100"/>
          </a:xfrm>
        </p:spPr>
        <p:txBody>
          <a:bodyPr/>
          <a:lstStyle/>
          <a:p>
            <a:fld id="{9CB823B7-FE76-47A2-BAB5-097F90635509}" type="datetime3">
              <a:rPr lang="en-US" smtClean="0"/>
              <a:t>5 January 2020</a:t>
            </a:fld>
            <a:endParaRPr lang="en-US" dirty="0"/>
          </a:p>
        </p:txBody>
      </p:sp>
      <p:sp>
        <p:nvSpPr>
          <p:cNvPr id="3" name="Footer Placeholder 2"/>
          <p:cNvSpPr>
            <a:spLocks noGrp="1"/>
          </p:cNvSpPr>
          <p:nvPr>
            <p:ph type="ftr" sz="quarter" idx="11"/>
          </p:nvPr>
        </p:nvSpPr>
        <p:spPr>
          <a:xfrm>
            <a:off x="-152400" y="6400800"/>
            <a:ext cx="3200400" cy="441434"/>
          </a:xfrm>
        </p:spPr>
        <p:txBody>
          <a:bodyPr/>
          <a:lstStyle/>
          <a:p>
            <a:r>
              <a:rPr lang="bn-IN" dirty="0" smtClean="0"/>
              <a:t>শরিফ ০১৭১৪৭২১৬০৩</a:t>
            </a:r>
          </a:p>
          <a:p>
            <a:endParaRPr lang="en-US" dirty="0"/>
          </a:p>
        </p:txBody>
      </p:sp>
      <p:sp>
        <p:nvSpPr>
          <p:cNvPr id="10" name="Rounded Rectangle 9"/>
          <p:cNvSpPr/>
          <p:nvPr/>
        </p:nvSpPr>
        <p:spPr>
          <a:xfrm>
            <a:off x="12510" y="3581400"/>
            <a:ext cx="9067799" cy="1344304"/>
          </a:xfrm>
          <a:prstGeom prst="roundRect">
            <a:avLst>
              <a:gd name="adj" fmla="val 15378"/>
            </a:avLst>
          </a:prstGeom>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extrusionH="57150">
              <a:bevelT w="38100" h="38100" prst="slope"/>
            </a:sp3d>
          </a:bodyPr>
          <a:lstStyle/>
          <a:p>
            <a:pPr algn="r"/>
            <a:r>
              <a:rPr lang="ar-SA" sz="4400" b="1" dirty="0" smtClean="0">
                <a:ln w="0"/>
                <a:solidFill>
                  <a:srgbClr val="FFFF00"/>
                </a:solidFill>
                <a:effectLst>
                  <a:outerShdw blurRad="38100" dist="38100" dir="2700000" algn="tl">
                    <a:srgbClr val="000000">
                      <a:alpha val="43137"/>
                    </a:srgbClr>
                  </a:outerShdw>
                </a:effectLst>
                <a:latin typeface="Arial"/>
                <a:cs typeface="Arial"/>
              </a:rPr>
              <a:t>٣)  </a:t>
            </a:r>
            <a:r>
              <a:rPr lang="ar-EG" sz="4400" b="1" dirty="0" smtClean="0">
                <a:ln w="0"/>
                <a:solidFill>
                  <a:srgbClr val="FFFF00"/>
                </a:solidFill>
                <a:effectLst>
                  <a:outerShdw blurRad="38100" dist="38100" dir="2700000" algn="tl">
                    <a:srgbClr val="000000">
                      <a:alpha val="43137"/>
                    </a:srgbClr>
                  </a:outerShdw>
                </a:effectLst>
                <a:latin typeface="Arial"/>
                <a:cs typeface="Arial"/>
              </a:rPr>
              <a:t>هل كان فى حكم عمربن الخطاب (رض) تعليمات لحكام الامة؟</a:t>
            </a:r>
            <a:r>
              <a:rPr lang="en-US" sz="3600" dirty="0" smtClean="0">
                <a:ln w="0"/>
                <a:solidFill>
                  <a:srgbClr val="FFFF00"/>
                </a:solidFill>
                <a:effectLst>
                  <a:outerShdw blurRad="38100" dist="38100" dir="2700000" algn="tl">
                    <a:srgbClr val="000000">
                      <a:alpha val="43137"/>
                    </a:srgbClr>
                  </a:outerShdw>
                </a:effectLst>
                <a:latin typeface="NikoshBAN" pitchFamily="2" charset="0"/>
                <a:cs typeface="NikoshBAN" pitchFamily="2" charset="0"/>
              </a:rPr>
              <a:t> </a:t>
            </a:r>
            <a:endParaRPr lang="ar-SA" sz="3600" b="1" dirty="0" smtClean="0">
              <a:ln w="0"/>
              <a:solidFill>
                <a:srgbClr val="FFFF00"/>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11" name="Rounded Rectangle 10"/>
          <p:cNvSpPr/>
          <p:nvPr/>
        </p:nvSpPr>
        <p:spPr>
          <a:xfrm>
            <a:off x="0" y="5029200"/>
            <a:ext cx="9067798" cy="1752600"/>
          </a:xfrm>
          <a:prstGeom prst="roundRect">
            <a:avLst>
              <a:gd name="adj" fmla="val 15378"/>
            </a:avLst>
          </a:prstGeom>
          <a:blipFill>
            <a:blip r:embed="rId3"/>
            <a:tile tx="0" ty="0" sx="100000" sy="100000" flip="none" algn="tl"/>
          </a:blipFill>
          <a:ln w="57150">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scene3d>
              <a:camera prst="orthographicFront"/>
              <a:lightRig rig="threePt" dir="t"/>
            </a:scene3d>
            <a:sp3d extrusionH="57150">
              <a:bevelT w="38100" h="38100" prst="slope"/>
            </a:sp3d>
          </a:bodyPr>
          <a:lstStyle/>
          <a:p>
            <a:pPr algn="r" rtl="1"/>
            <a:r>
              <a:rPr lang="ar-SA" sz="4800" dirty="0" smtClean="0">
                <a:ln w="0"/>
                <a:solidFill>
                  <a:srgbClr val="FF0000"/>
                </a:solidFill>
                <a:effectLst>
                  <a:outerShdw blurRad="38100" dist="38100" dir="2700000" algn="tl">
                    <a:srgbClr val="000000">
                      <a:alpha val="43137"/>
                    </a:srgbClr>
                  </a:outerShdw>
                </a:effectLst>
                <a:latin typeface="Arial"/>
                <a:cs typeface="Arial"/>
              </a:rPr>
              <a:t>الجواب:</a:t>
            </a:r>
            <a:r>
              <a:rPr lang="ar-EG" sz="4800" dirty="0" smtClean="0">
                <a:ln w="0"/>
                <a:solidFill>
                  <a:srgbClr val="FF0000"/>
                </a:solidFill>
                <a:effectLst>
                  <a:outerShdw blurRad="38100" dist="38100" dir="2700000" algn="tl">
                    <a:srgbClr val="000000">
                      <a:alpha val="43137"/>
                    </a:srgbClr>
                  </a:outerShdw>
                </a:effectLst>
                <a:latin typeface="Arial"/>
                <a:cs typeface="Arial"/>
              </a:rPr>
              <a:t> نعم, فى حكم عمربن الخطاب (رض) وقضائه تعليمات نافعة لحكام الامة </a:t>
            </a:r>
            <a:r>
              <a:rPr lang="ar-SA" sz="4800" dirty="0" smtClean="0">
                <a:ln w="0"/>
                <a:solidFill>
                  <a:srgbClr val="FF0000"/>
                </a:solidFill>
                <a:effectLst>
                  <a:outerShdw blurRad="38100" dist="38100" dir="2700000" algn="tl">
                    <a:srgbClr val="000000">
                      <a:alpha val="43137"/>
                    </a:srgbClr>
                  </a:outerShdw>
                </a:effectLst>
                <a:latin typeface="Arial"/>
                <a:cs typeface="Arial"/>
              </a:rPr>
              <a:t>- </a:t>
            </a:r>
          </a:p>
        </p:txBody>
      </p:sp>
    </p:spTree>
    <p:extLst>
      <p:ext uri="{BB962C8B-B14F-4D97-AF65-F5344CB8AC3E}">
        <p14:creationId xmlns:p14="http://schemas.microsoft.com/office/powerpoint/2010/main" val="334948924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anim calcmode="lin" valueType="num">
                                      <p:cBhvr>
                                        <p:cTn id="17" dur="1000" fill="hold"/>
                                        <p:tgtEl>
                                          <p:spTgt spid="7"/>
                                        </p:tgtEl>
                                        <p:attrNameLst>
                                          <p:attrName>ppt_x</p:attrName>
                                        </p:attrNameLst>
                                      </p:cBhvr>
                                      <p:tavLst>
                                        <p:tav tm="0">
                                          <p:val>
                                            <p:strVal val="#ppt_x"/>
                                          </p:val>
                                        </p:tav>
                                        <p:tav tm="100000">
                                          <p:val>
                                            <p:strVal val="#ppt_x"/>
                                          </p:val>
                                        </p:tav>
                                      </p:tavLst>
                                    </p:anim>
                                    <p:anim calcmode="lin" valueType="num">
                                      <p:cBhvr>
                                        <p:cTn id="1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1" presetClass="entr" presetSubtype="0" fill="hold" grpId="0" nodeType="clickEffect">
                                  <p:stCondLst>
                                    <p:cond delay="0"/>
                                  </p:stCondLst>
                                  <p:iterate type="lt">
                                    <p:tmPct val="10000"/>
                                  </p:iterate>
                                  <p:childTnLst>
                                    <p:set>
                                      <p:cBhvr>
                                        <p:cTn id="22" dur="1" fill="hold">
                                          <p:stCondLst>
                                            <p:cond delay="0"/>
                                          </p:stCondLst>
                                        </p:cTn>
                                        <p:tgtEl>
                                          <p:spTgt spid="10"/>
                                        </p:tgtEl>
                                        <p:attrNameLst>
                                          <p:attrName>style.visibility</p:attrName>
                                        </p:attrNameLst>
                                      </p:cBhvr>
                                      <p:to>
                                        <p:strVal val="visible"/>
                                      </p:to>
                                    </p:set>
                                    <p:anim calcmode="lin" valueType="num">
                                      <p:cBhvr>
                                        <p:cTn id="23"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10"/>
                                        </p:tgtEl>
                                        <p:attrNameLst>
                                          <p:attrName>ppt_y</p:attrName>
                                        </p:attrNameLst>
                                      </p:cBhvr>
                                      <p:tavLst>
                                        <p:tav tm="0">
                                          <p:val>
                                            <p:strVal val="#ppt_y"/>
                                          </p:val>
                                        </p:tav>
                                        <p:tav tm="100000">
                                          <p:val>
                                            <p:strVal val="#ppt_y"/>
                                          </p:val>
                                        </p:tav>
                                      </p:tavLst>
                                    </p:anim>
                                    <p:anim calcmode="lin" valueType="num">
                                      <p:cBhvr>
                                        <p:cTn id="25"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1000"/>
                                        <p:tgtEl>
                                          <p:spTgt spid="11"/>
                                        </p:tgtEl>
                                      </p:cBhvr>
                                    </p:animEffect>
                                    <p:anim calcmode="lin" valueType="num">
                                      <p:cBhvr>
                                        <p:cTn id="33" dur="1000" fill="hold"/>
                                        <p:tgtEl>
                                          <p:spTgt spid="11"/>
                                        </p:tgtEl>
                                        <p:attrNameLst>
                                          <p:attrName>ppt_x</p:attrName>
                                        </p:attrNameLst>
                                      </p:cBhvr>
                                      <p:tavLst>
                                        <p:tav tm="0">
                                          <p:val>
                                            <p:strVal val="#ppt_x"/>
                                          </p:val>
                                        </p:tav>
                                        <p:tav tm="100000">
                                          <p:val>
                                            <p:strVal val="#ppt_x"/>
                                          </p:val>
                                        </p:tav>
                                      </p:tavLst>
                                    </p:anim>
                                    <p:anim calcmode="lin" valueType="num">
                                      <p:cBhvr>
                                        <p:cTn id="3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962650" y="6400800"/>
            <a:ext cx="3181350" cy="292100"/>
          </a:xfrm>
        </p:spPr>
        <p:txBody>
          <a:bodyPr/>
          <a:lstStyle/>
          <a:p>
            <a:fld id="{9CB823B7-FE76-47A2-BAB5-097F90635509}" type="datetime3">
              <a:rPr lang="en-US" smtClean="0"/>
              <a:t>5 January 2020</a:t>
            </a:fld>
            <a:endParaRPr lang="en-US" dirty="0"/>
          </a:p>
        </p:txBody>
      </p:sp>
      <p:sp>
        <p:nvSpPr>
          <p:cNvPr id="3" name="Footer Placeholder 2"/>
          <p:cNvSpPr>
            <a:spLocks noGrp="1"/>
          </p:cNvSpPr>
          <p:nvPr>
            <p:ph type="ftr" sz="quarter" idx="11"/>
          </p:nvPr>
        </p:nvSpPr>
        <p:spPr/>
        <p:txBody>
          <a:bodyPr/>
          <a:lstStyle/>
          <a:p>
            <a:r>
              <a:rPr lang="bn-IN" dirty="0" smtClean="0"/>
              <a:t>শরিফ ০১৭১৪৭২১৬০৩</a:t>
            </a:r>
          </a:p>
          <a:p>
            <a:endParaRPr lang="en-US" dirty="0"/>
          </a:p>
        </p:txBody>
      </p:sp>
      <p:sp>
        <p:nvSpPr>
          <p:cNvPr id="9" name="Rounded Rectangle 8"/>
          <p:cNvSpPr/>
          <p:nvPr/>
        </p:nvSpPr>
        <p:spPr>
          <a:xfrm>
            <a:off x="152400" y="533400"/>
            <a:ext cx="8775223" cy="1219200"/>
          </a:xfrm>
          <a:prstGeom prst="roundRect">
            <a:avLst>
              <a:gd name="adj" fmla="val 15378"/>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scene3d>
              <a:camera prst="orthographicFront"/>
              <a:lightRig rig="threePt" dir="t"/>
            </a:scene3d>
            <a:sp3d extrusionH="57150">
              <a:bevelT w="38100" h="38100" prst="slope"/>
            </a:sp3d>
          </a:bodyPr>
          <a:lstStyle/>
          <a:p>
            <a:pPr algn="r"/>
            <a:r>
              <a:rPr lang="ar-SA" sz="4400" b="1" dirty="0" smtClean="0">
                <a:ln w="0"/>
                <a:solidFill>
                  <a:srgbClr val="FFFF00"/>
                </a:solidFill>
                <a:effectLst>
                  <a:outerShdw blurRad="38100" dist="38100" dir="2700000" algn="tl">
                    <a:srgbClr val="000000">
                      <a:alpha val="43137"/>
                    </a:srgbClr>
                  </a:outerShdw>
                </a:effectLst>
                <a:latin typeface="Arial"/>
                <a:cs typeface="Arial"/>
              </a:rPr>
              <a:t>٤)</a:t>
            </a:r>
            <a:r>
              <a:rPr lang="ar-EG" sz="4400" b="1" dirty="0" smtClean="0">
                <a:ln w="0"/>
                <a:solidFill>
                  <a:srgbClr val="FFFF00"/>
                </a:solidFill>
                <a:effectLst>
                  <a:outerShdw blurRad="38100" dist="38100" dir="2700000" algn="tl">
                    <a:srgbClr val="000000">
                      <a:alpha val="43137"/>
                    </a:srgbClr>
                  </a:outerShdw>
                </a:effectLst>
                <a:latin typeface="Arial"/>
                <a:cs typeface="Arial"/>
              </a:rPr>
              <a:t> بين بعض اوصاف عمربن الخطاب (رض)ٍ؟</a:t>
            </a:r>
            <a:r>
              <a:rPr lang="ar-SA" sz="4400" b="1" dirty="0" smtClean="0">
                <a:ln w="0"/>
                <a:solidFill>
                  <a:srgbClr val="FFFF00"/>
                </a:solidFill>
                <a:effectLst>
                  <a:outerShdw blurRad="38100" dist="38100" dir="2700000" algn="tl">
                    <a:srgbClr val="000000">
                      <a:alpha val="43137"/>
                    </a:srgbClr>
                  </a:outerShdw>
                </a:effectLst>
                <a:latin typeface="Arial"/>
                <a:cs typeface="Arial"/>
              </a:rPr>
              <a:t> </a:t>
            </a:r>
          </a:p>
        </p:txBody>
      </p:sp>
      <p:sp>
        <p:nvSpPr>
          <p:cNvPr id="10" name="Rounded Rectangle 9"/>
          <p:cNvSpPr/>
          <p:nvPr/>
        </p:nvSpPr>
        <p:spPr>
          <a:xfrm>
            <a:off x="277768" y="1981200"/>
            <a:ext cx="8649856" cy="4343400"/>
          </a:xfrm>
          <a:prstGeom prst="roundRect">
            <a:avLst>
              <a:gd name="adj" fmla="val 15378"/>
            </a:avLst>
          </a:prstGeom>
          <a:blipFill>
            <a:blip r:embed="rId3"/>
            <a:tile tx="0" ty="0" sx="100000" sy="100000" flip="none" algn="tl"/>
          </a:blipFill>
          <a:ln w="57150">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scene3d>
              <a:camera prst="orthographicFront"/>
              <a:lightRig rig="threePt" dir="t"/>
            </a:scene3d>
            <a:sp3d extrusionH="57150">
              <a:bevelT w="38100" h="38100" prst="slope"/>
            </a:sp3d>
          </a:bodyPr>
          <a:lstStyle/>
          <a:p>
            <a:pPr algn="r"/>
            <a:r>
              <a:rPr lang="ar-SA" sz="5400" dirty="0" smtClean="0">
                <a:ln w="0"/>
                <a:solidFill>
                  <a:srgbClr val="FF0000"/>
                </a:solidFill>
                <a:effectLst>
                  <a:outerShdw blurRad="38100" dist="38100" dir="2700000" algn="tl">
                    <a:srgbClr val="000000">
                      <a:alpha val="43137"/>
                    </a:srgbClr>
                  </a:outerShdw>
                </a:effectLst>
                <a:latin typeface="Arial"/>
                <a:cs typeface="Arial"/>
              </a:rPr>
              <a:t>الجواب: </a:t>
            </a:r>
            <a:r>
              <a:rPr lang="ar-EG" sz="5400" dirty="0" smtClean="0">
                <a:ln w="0"/>
                <a:solidFill>
                  <a:srgbClr val="FF0000"/>
                </a:solidFill>
                <a:effectLst>
                  <a:outerShdw blurRad="38100" dist="38100" dir="2700000" algn="tl">
                    <a:srgbClr val="000000">
                      <a:alpha val="43137"/>
                    </a:srgbClr>
                  </a:outerShdw>
                </a:effectLst>
                <a:latin typeface="Arial"/>
                <a:cs typeface="Arial"/>
              </a:rPr>
              <a:t>كان عمربن الخطاب (رض) مثالا للشجاعة والشهامة والبطؤلة والعدل والانصاف والزهد والتقشف والاستماتة فى ايصال الخير الى كل فرد من افراد الرعية </a:t>
            </a:r>
            <a:r>
              <a:rPr lang="ar-SA" sz="5400" dirty="0" smtClean="0">
                <a:ln w="0"/>
                <a:solidFill>
                  <a:srgbClr val="FF0000"/>
                </a:solidFill>
                <a:effectLst>
                  <a:outerShdw blurRad="38100" dist="38100" dir="2700000" algn="tl">
                    <a:srgbClr val="000000">
                      <a:alpha val="43137"/>
                    </a:srgbClr>
                  </a:outerShdw>
                </a:effectLst>
                <a:latin typeface="Arial"/>
                <a:cs typeface="Arial"/>
              </a:rPr>
              <a:t>- </a:t>
            </a:r>
            <a:r>
              <a:rPr lang="en-US" sz="5400" dirty="0" smtClean="0">
                <a:ln w="0"/>
                <a:solidFill>
                  <a:srgbClr val="FF0000"/>
                </a:solidFill>
                <a:effectLst>
                  <a:outerShdw blurRad="38100" dist="38100" dir="2700000" algn="tl">
                    <a:srgbClr val="000000">
                      <a:alpha val="43137"/>
                    </a:srgbClr>
                  </a:outerShdw>
                </a:effectLst>
                <a:latin typeface="Arial"/>
                <a:cs typeface="Arial"/>
              </a:rPr>
              <a:t> </a:t>
            </a:r>
            <a:endParaRPr lang="ar-SA" sz="5400" dirty="0" smtClean="0">
              <a:ln w="0"/>
              <a:solidFill>
                <a:srgbClr val="FF0000"/>
              </a:solidFill>
              <a:effectLst>
                <a:outerShdw blurRad="38100" dist="38100" dir="2700000" algn="tl">
                  <a:srgbClr val="000000">
                    <a:alpha val="43137"/>
                  </a:srgbClr>
                </a:outerShdw>
              </a:effectLst>
              <a:latin typeface="NikoshBAN" pitchFamily="2" charset="0"/>
              <a:cs typeface="NikoshBAN" pitchFamily="2" charset="0"/>
            </a:endParaRPr>
          </a:p>
        </p:txBody>
      </p:sp>
    </p:spTree>
    <p:extLst>
      <p:ext uri="{BB962C8B-B14F-4D97-AF65-F5344CB8AC3E}">
        <p14:creationId xmlns:p14="http://schemas.microsoft.com/office/powerpoint/2010/main" val="78956100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1000"/>
                                        <p:tgtEl>
                                          <p:spTgt spid="10"/>
                                        </p:tgtEl>
                                      </p:cBhvr>
                                    </p:animEffect>
                                    <p:anim calcmode="lin" valueType="num">
                                      <p:cBhvr>
                                        <p:cTn id="17" dur="1000" fill="hold"/>
                                        <p:tgtEl>
                                          <p:spTgt spid="10"/>
                                        </p:tgtEl>
                                        <p:attrNameLst>
                                          <p:attrName>ppt_x</p:attrName>
                                        </p:attrNameLst>
                                      </p:cBhvr>
                                      <p:tavLst>
                                        <p:tav tm="0">
                                          <p:val>
                                            <p:strVal val="#ppt_x"/>
                                          </p:val>
                                        </p:tav>
                                        <p:tav tm="100000">
                                          <p:val>
                                            <p:strVal val="#ppt_x"/>
                                          </p:val>
                                        </p:tav>
                                      </p:tavLst>
                                    </p:anim>
                                    <p:anim calcmode="lin" valueType="num">
                                      <p:cBhvr>
                                        <p:cTn id="1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39660" y="3719015"/>
            <a:ext cx="8052571" cy="1462585"/>
          </a:xfrm>
          <a:prstGeom prst="roundRect">
            <a:avLst>
              <a:gd name="adj" fmla="val 15378"/>
            </a:avLst>
          </a:prstGeom>
          <a:ln/>
        </p:spPr>
        <p:style>
          <a:lnRef idx="1">
            <a:schemeClr val="accent4"/>
          </a:lnRef>
          <a:fillRef idx="2">
            <a:schemeClr val="accent4"/>
          </a:fillRef>
          <a:effectRef idx="1">
            <a:schemeClr val="accent4"/>
          </a:effectRef>
          <a:fontRef idx="minor">
            <a:schemeClr val="dk1"/>
          </a:fontRef>
        </p:style>
        <p:txBody>
          <a:bodyPr rtlCol="0" anchor="ctr">
            <a:scene3d>
              <a:camera prst="orthographicFront"/>
              <a:lightRig rig="threePt" dir="t"/>
            </a:scene3d>
            <a:sp3d extrusionH="57150">
              <a:bevelT w="38100" h="38100" prst="slope"/>
            </a:sp3d>
          </a:bodyPr>
          <a:lstStyle/>
          <a:p>
            <a:pPr lvl="1" algn="r" rtl="1"/>
            <a:r>
              <a:rPr lang="ar-EG" sz="4800" b="1" dirty="0" smtClean="0">
                <a:ln w="0"/>
                <a:solidFill>
                  <a:schemeClr val="tx1">
                    <a:lumMod val="95000"/>
                    <a:lumOff val="5000"/>
                  </a:schemeClr>
                </a:solidFill>
                <a:effectLst>
                  <a:outerShdw blurRad="38100" dist="38100" dir="2700000" algn="tl">
                    <a:srgbClr val="000000">
                      <a:alpha val="43137"/>
                    </a:srgbClr>
                  </a:outerShdw>
                </a:effectLst>
                <a:latin typeface="Arial"/>
                <a:cs typeface="Arial"/>
              </a:rPr>
              <a:t>(ا) ان عمربن الخطاب (رض) هو ثانى الخلفاء الرشدين </a:t>
            </a:r>
            <a:r>
              <a:rPr lang="ar-SA" sz="4800" b="1" dirty="0" smtClean="0">
                <a:ln w="0"/>
                <a:solidFill>
                  <a:schemeClr val="tx1">
                    <a:lumMod val="95000"/>
                    <a:lumOff val="5000"/>
                  </a:schemeClr>
                </a:solidFill>
                <a:effectLst>
                  <a:outerShdw blurRad="38100" dist="38100" dir="2700000" algn="tl">
                    <a:srgbClr val="000000">
                      <a:alpha val="43137"/>
                    </a:srgbClr>
                  </a:outerShdw>
                </a:effectLst>
                <a:latin typeface="Arial"/>
                <a:cs typeface="Arial"/>
              </a:rPr>
              <a:t>-</a:t>
            </a:r>
            <a:endParaRPr lang="en-US" sz="4800" b="1" dirty="0">
              <a:ln w="0"/>
              <a:solidFill>
                <a:srgbClr val="FFFF00"/>
              </a:solidFill>
              <a:effectLst>
                <a:outerShdw blurRad="38100" dist="38100" dir="2700000" algn="tl">
                  <a:srgbClr val="000000">
                    <a:alpha val="43137"/>
                  </a:srgbClr>
                </a:outerShdw>
              </a:effectLst>
              <a:latin typeface="Arial"/>
              <a:cs typeface="Arial"/>
            </a:endParaRPr>
          </a:p>
        </p:txBody>
      </p:sp>
      <p:sp>
        <p:nvSpPr>
          <p:cNvPr id="9" name="Rounded Rectangle 8"/>
          <p:cNvSpPr/>
          <p:nvPr/>
        </p:nvSpPr>
        <p:spPr>
          <a:xfrm>
            <a:off x="339660" y="838200"/>
            <a:ext cx="8534399" cy="2057400"/>
          </a:xfrm>
          <a:prstGeom prst="roundRect">
            <a:avLst>
              <a:gd name="adj" fmla="val 15378"/>
            </a:avLst>
          </a:prstGeom>
          <a:solidFill>
            <a:schemeClr val="tx2">
              <a:lumMod val="20000"/>
              <a:lumOff val="80000"/>
            </a:schemeClr>
          </a:solidFill>
          <a:ln/>
        </p:spPr>
        <p:style>
          <a:lnRef idx="1">
            <a:schemeClr val="accent3"/>
          </a:lnRef>
          <a:fillRef idx="2">
            <a:schemeClr val="accent3"/>
          </a:fillRef>
          <a:effectRef idx="1">
            <a:schemeClr val="accent3"/>
          </a:effectRef>
          <a:fontRef idx="minor">
            <a:schemeClr val="dk1"/>
          </a:fontRef>
        </p:style>
        <p:txBody>
          <a:bodyPr rtlCol="0" anchor="ctr">
            <a:scene3d>
              <a:camera prst="orthographicFront"/>
              <a:lightRig rig="threePt" dir="t"/>
            </a:scene3d>
            <a:sp3d extrusionH="57150">
              <a:bevelT w="38100" h="38100" prst="slope"/>
            </a:sp3d>
          </a:bodyPr>
          <a:lstStyle/>
          <a:p>
            <a:pPr algn="ctr"/>
            <a:r>
              <a:rPr lang="ar-SA" sz="4400" dirty="0" smtClean="0">
                <a:ln w="0"/>
                <a:solidFill>
                  <a:schemeClr val="tx1">
                    <a:lumMod val="95000"/>
                    <a:lumOff val="5000"/>
                  </a:schemeClr>
                </a:solidFill>
                <a:effectLst>
                  <a:outerShdw blurRad="38100" dist="38100" dir="2700000" algn="tl">
                    <a:srgbClr val="000000">
                      <a:alpha val="43137"/>
                    </a:srgbClr>
                  </a:outerShdw>
                </a:effectLst>
                <a:latin typeface="NikoshBAN" pitchFamily="2" charset="0"/>
                <a:cs typeface="NikoshBAN" pitchFamily="2" charset="0"/>
              </a:rPr>
              <a:t>كتابة الصحيح أو الخطأ مع تصحيح الخطأ:</a:t>
            </a:r>
          </a:p>
          <a:p>
            <a:pPr algn="ctr"/>
            <a:r>
              <a:rPr lang="bn-IN" sz="4800" dirty="0" smtClean="0">
                <a:ln w="0"/>
                <a:solidFill>
                  <a:schemeClr val="accent6">
                    <a:lumMod val="75000"/>
                  </a:schemeClr>
                </a:solidFill>
                <a:effectLst>
                  <a:outerShdw blurRad="38100" dist="38100" dir="2700000" algn="tl">
                    <a:srgbClr val="000000">
                      <a:alpha val="43137"/>
                    </a:srgbClr>
                  </a:outerShdw>
                </a:effectLst>
                <a:latin typeface="NikoshBAN" pitchFamily="2" charset="0"/>
                <a:cs typeface="NikoshBAN" pitchFamily="2" charset="0"/>
              </a:rPr>
              <a:t>ভূ</a:t>
            </a:r>
            <a:r>
              <a:rPr lang="en-US" sz="4800" dirty="0" smtClean="0">
                <a:ln w="0"/>
                <a:solidFill>
                  <a:schemeClr val="accent6">
                    <a:lumMod val="75000"/>
                  </a:schemeClr>
                </a:solidFill>
                <a:effectLst>
                  <a:outerShdw blurRad="38100" dist="38100" dir="2700000" algn="tl">
                    <a:srgbClr val="000000">
                      <a:alpha val="43137"/>
                    </a:srgbClr>
                  </a:outerShdw>
                </a:effectLst>
                <a:latin typeface="NikoshBAN" pitchFamily="2" charset="0"/>
                <a:cs typeface="NikoshBAN" pitchFamily="2" charset="0"/>
              </a:rPr>
              <a:t>ল </a:t>
            </a:r>
            <a:r>
              <a:rPr lang="en-US" sz="4800" dirty="0" err="1" smtClean="0">
                <a:ln w="0"/>
                <a:solidFill>
                  <a:schemeClr val="accent6">
                    <a:lumMod val="75000"/>
                  </a:schemeClr>
                </a:solidFill>
                <a:effectLst>
                  <a:outerShdw blurRad="38100" dist="38100" dir="2700000" algn="tl">
                    <a:srgbClr val="000000">
                      <a:alpha val="43137"/>
                    </a:srgbClr>
                  </a:outerShdw>
                </a:effectLst>
                <a:latin typeface="NikoshBAN" pitchFamily="2" charset="0"/>
                <a:cs typeface="NikoshBAN" pitchFamily="2" charset="0"/>
              </a:rPr>
              <a:t>সংশোধন</a:t>
            </a:r>
            <a:r>
              <a:rPr lang="bn-IN" sz="4800" dirty="0" smtClean="0">
                <a:ln w="0"/>
                <a:solidFill>
                  <a:schemeClr val="accent6">
                    <a:lumMod val="75000"/>
                  </a:schemeClr>
                </a:solidFill>
                <a:effectLst>
                  <a:outerShdw blurRad="38100" dist="38100" dir="2700000" algn="tl">
                    <a:srgbClr val="000000">
                      <a:alpha val="43137"/>
                    </a:srgbClr>
                  </a:outerShdw>
                </a:effectLst>
                <a:latin typeface="NikoshBAN" pitchFamily="2" charset="0"/>
                <a:cs typeface="NikoshBAN" pitchFamily="2" charset="0"/>
              </a:rPr>
              <a:t> </a:t>
            </a:r>
            <a:r>
              <a:rPr lang="en-US" sz="4800" dirty="0" err="1" smtClean="0">
                <a:ln w="0"/>
                <a:solidFill>
                  <a:schemeClr val="accent6">
                    <a:lumMod val="75000"/>
                  </a:schemeClr>
                </a:solidFill>
                <a:effectLst>
                  <a:outerShdw blurRad="38100" dist="38100" dir="2700000" algn="tl">
                    <a:srgbClr val="000000">
                      <a:alpha val="43137"/>
                    </a:srgbClr>
                  </a:outerShdw>
                </a:effectLst>
                <a:latin typeface="NikoshBAN" pitchFamily="2" charset="0"/>
                <a:cs typeface="NikoshBAN" pitchFamily="2" charset="0"/>
              </a:rPr>
              <a:t>সহ</a:t>
            </a:r>
            <a:r>
              <a:rPr lang="en-US" sz="4800" dirty="0" smtClean="0">
                <a:ln w="0"/>
                <a:solidFill>
                  <a:schemeClr val="accent6">
                    <a:lumMod val="75000"/>
                  </a:schemeClr>
                </a:solidFill>
                <a:effectLst>
                  <a:outerShdw blurRad="38100" dist="38100" dir="2700000" algn="tl">
                    <a:srgbClr val="000000">
                      <a:alpha val="43137"/>
                    </a:srgbClr>
                  </a:outerShdw>
                </a:effectLst>
                <a:latin typeface="NikoshBAN" pitchFamily="2" charset="0"/>
                <a:cs typeface="NikoshBAN" pitchFamily="2" charset="0"/>
              </a:rPr>
              <a:t> </a:t>
            </a:r>
            <a:r>
              <a:rPr lang="en-US" sz="4800" dirty="0" err="1" smtClean="0">
                <a:ln w="0"/>
                <a:solidFill>
                  <a:schemeClr val="accent6">
                    <a:lumMod val="75000"/>
                  </a:schemeClr>
                </a:solidFill>
                <a:effectLst>
                  <a:outerShdw blurRad="38100" dist="38100" dir="2700000" algn="tl">
                    <a:srgbClr val="000000">
                      <a:alpha val="43137"/>
                    </a:srgbClr>
                  </a:outerShdw>
                </a:effectLst>
                <a:latin typeface="NikoshBAN" pitchFamily="2" charset="0"/>
                <a:cs typeface="NikoshBAN" pitchFamily="2" charset="0"/>
              </a:rPr>
              <a:t>সঠিক</a:t>
            </a:r>
            <a:r>
              <a:rPr lang="en-US" sz="4800" dirty="0" smtClean="0">
                <a:ln w="0"/>
                <a:solidFill>
                  <a:schemeClr val="accent6">
                    <a:lumMod val="75000"/>
                  </a:schemeClr>
                </a:solidFill>
                <a:effectLst>
                  <a:outerShdw blurRad="38100" dist="38100" dir="2700000" algn="tl">
                    <a:srgbClr val="000000">
                      <a:alpha val="43137"/>
                    </a:srgbClr>
                  </a:outerShdw>
                </a:effectLst>
                <a:latin typeface="NikoshBAN" pitchFamily="2" charset="0"/>
                <a:cs typeface="NikoshBAN" pitchFamily="2" charset="0"/>
              </a:rPr>
              <a:t> </a:t>
            </a:r>
            <a:r>
              <a:rPr lang="en-US" sz="4800" dirty="0" err="1" smtClean="0">
                <a:ln w="0"/>
                <a:solidFill>
                  <a:schemeClr val="accent6">
                    <a:lumMod val="75000"/>
                  </a:schemeClr>
                </a:solidFill>
                <a:effectLst>
                  <a:outerShdw blurRad="38100" dist="38100" dir="2700000" algn="tl">
                    <a:srgbClr val="000000">
                      <a:alpha val="43137"/>
                    </a:srgbClr>
                  </a:outerShdw>
                </a:effectLst>
                <a:latin typeface="NikoshBAN" pitchFamily="2" charset="0"/>
                <a:cs typeface="NikoshBAN" pitchFamily="2" charset="0"/>
              </a:rPr>
              <a:t>অথবা</a:t>
            </a:r>
            <a:r>
              <a:rPr lang="en-US" sz="4800" dirty="0" smtClean="0">
                <a:ln w="0"/>
                <a:solidFill>
                  <a:schemeClr val="accent6">
                    <a:lumMod val="75000"/>
                  </a:schemeClr>
                </a:solidFill>
                <a:effectLst>
                  <a:outerShdw blurRad="38100" dist="38100" dir="2700000" algn="tl">
                    <a:srgbClr val="000000">
                      <a:alpha val="43137"/>
                    </a:srgbClr>
                  </a:outerShdw>
                </a:effectLst>
                <a:latin typeface="NikoshBAN" pitchFamily="2" charset="0"/>
                <a:cs typeface="NikoshBAN" pitchFamily="2" charset="0"/>
              </a:rPr>
              <a:t> </a:t>
            </a:r>
            <a:r>
              <a:rPr lang="bn-IN" sz="4800" dirty="0" smtClean="0">
                <a:ln w="0"/>
                <a:solidFill>
                  <a:schemeClr val="accent6">
                    <a:lumMod val="75000"/>
                  </a:schemeClr>
                </a:solidFill>
                <a:effectLst>
                  <a:outerShdw blurRad="38100" dist="38100" dir="2700000" algn="tl">
                    <a:srgbClr val="000000">
                      <a:alpha val="43137"/>
                    </a:srgbClr>
                  </a:outerShdw>
                </a:effectLst>
                <a:latin typeface="NikoshBAN" pitchFamily="2" charset="0"/>
                <a:cs typeface="NikoshBAN" pitchFamily="2" charset="0"/>
              </a:rPr>
              <a:t>ভূ</a:t>
            </a:r>
            <a:r>
              <a:rPr lang="en-US" sz="4800" dirty="0" smtClean="0">
                <a:ln w="0"/>
                <a:solidFill>
                  <a:schemeClr val="accent6">
                    <a:lumMod val="75000"/>
                  </a:schemeClr>
                </a:solidFill>
                <a:effectLst>
                  <a:outerShdw blurRad="38100" dist="38100" dir="2700000" algn="tl">
                    <a:srgbClr val="000000">
                      <a:alpha val="43137"/>
                    </a:srgbClr>
                  </a:outerShdw>
                </a:effectLst>
                <a:latin typeface="NikoshBAN" pitchFamily="2" charset="0"/>
                <a:cs typeface="NikoshBAN" pitchFamily="2" charset="0"/>
              </a:rPr>
              <a:t>ল </a:t>
            </a:r>
            <a:r>
              <a:rPr lang="en-US" sz="4800" dirty="0" err="1" smtClean="0">
                <a:ln w="0"/>
                <a:solidFill>
                  <a:schemeClr val="accent6">
                    <a:lumMod val="75000"/>
                  </a:schemeClr>
                </a:solidFill>
                <a:effectLst>
                  <a:outerShdw blurRad="38100" dist="38100" dir="2700000" algn="tl">
                    <a:srgbClr val="000000">
                      <a:alpha val="43137"/>
                    </a:srgbClr>
                  </a:outerShdw>
                </a:effectLst>
                <a:latin typeface="NikoshBAN" pitchFamily="2" charset="0"/>
                <a:cs typeface="NikoshBAN" pitchFamily="2" charset="0"/>
              </a:rPr>
              <a:t>লিখন</a:t>
            </a:r>
            <a:r>
              <a:rPr lang="en-US" sz="4800" dirty="0" smtClean="0">
                <a:ln w="0"/>
                <a:solidFill>
                  <a:schemeClr val="accent6">
                    <a:lumMod val="75000"/>
                  </a:schemeClr>
                </a:solidFill>
                <a:effectLst>
                  <a:outerShdw blurRad="38100" dist="38100" dir="2700000" algn="tl">
                    <a:srgbClr val="000000">
                      <a:alpha val="43137"/>
                    </a:srgbClr>
                  </a:outerShdw>
                </a:effectLst>
                <a:latin typeface="NikoshBAN" pitchFamily="2" charset="0"/>
                <a:cs typeface="NikoshBAN" pitchFamily="2" charset="0"/>
              </a:rPr>
              <a:t>:</a:t>
            </a:r>
            <a:r>
              <a:rPr lang="ar-SA" sz="4400" dirty="0" smtClean="0">
                <a:ln w="0"/>
                <a:solidFill>
                  <a:schemeClr val="accent6">
                    <a:lumMod val="75000"/>
                  </a:schemeClr>
                </a:solidFill>
                <a:effectLst>
                  <a:outerShdw blurRad="38100" dist="38100" dir="2700000" algn="tl">
                    <a:srgbClr val="000000">
                      <a:alpha val="43137"/>
                    </a:srgbClr>
                  </a:outerShdw>
                </a:effectLst>
                <a:latin typeface="NikoshBAN" pitchFamily="2" charset="0"/>
                <a:cs typeface="NikoshBAN" pitchFamily="2" charset="0"/>
              </a:rPr>
              <a:t>  </a:t>
            </a:r>
            <a:endParaRPr lang="bn-BD" sz="4400" dirty="0" smtClean="0">
              <a:ln w="0"/>
              <a:solidFill>
                <a:schemeClr val="accent6">
                  <a:lumMod val="75000"/>
                </a:schemeClr>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2" name="Date Placeholder 1"/>
          <p:cNvSpPr>
            <a:spLocks noGrp="1"/>
          </p:cNvSpPr>
          <p:nvPr>
            <p:ph type="dt" sz="half" idx="10"/>
          </p:nvPr>
        </p:nvSpPr>
        <p:spPr>
          <a:xfrm>
            <a:off x="5867400" y="6400800"/>
            <a:ext cx="3181350" cy="292100"/>
          </a:xfrm>
        </p:spPr>
        <p:txBody>
          <a:bodyPr/>
          <a:lstStyle/>
          <a:p>
            <a:fld id="{24BCE89E-1211-4198-84FF-7FA4CFF73555}" type="datetime3">
              <a:rPr lang="en-US" smtClean="0"/>
              <a:t>5 January 2020</a:t>
            </a:fld>
            <a:endParaRPr lang="en-US" dirty="0"/>
          </a:p>
        </p:txBody>
      </p:sp>
      <p:sp>
        <p:nvSpPr>
          <p:cNvPr id="3" name="Footer Placeholder 2"/>
          <p:cNvSpPr>
            <a:spLocks noGrp="1"/>
          </p:cNvSpPr>
          <p:nvPr>
            <p:ph type="ftr" sz="quarter" idx="11"/>
          </p:nvPr>
        </p:nvSpPr>
        <p:spPr/>
        <p:txBody>
          <a:bodyPr/>
          <a:lstStyle/>
          <a:p>
            <a:r>
              <a:rPr lang="bn-IN" dirty="0" smtClean="0"/>
              <a:t>শরিফ  ০১৭১৪৭২১৬০৩</a:t>
            </a:r>
          </a:p>
          <a:p>
            <a:endParaRPr lang="en-US" dirty="0"/>
          </a:p>
        </p:txBody>
      </p:sp>
      <p:sp>
        <p:nvSpPr>
          <p:cNvPr id="11" name="Rounded Rectangle 10"/>
          <p:cNvSpPr/>
          <p:nvPr/>
        </p:nvSpPr>
        <p:spPr>
          <a:xfrm>
            <a:off x="3505200" y="5181600"/>
            <a:ext cx="4677373" cy="780198"/>
          </a:xfrm>
          <a:prstGeom prst="roundRect">
            <a:avLst>
              <a:gd name="adj" fmla="val 15378"/>
            </a:avLst>
          </a:prstGeom>
          <a:ln/>
        </p:spPr>
        <p:style>
          <a:lnRef idx="1">
            <a:schemeClr val="accent3"/>
          </a:lnRef>
          <a:fillRef idx="2">
            <a:schemeClr val="accent3"/>
          </a:fillRef>
          <a:effectRef idx="1">
            <a:schemeClr val="accent3"/>
          </a:effectRef>
          <a:fontRef idx="minor">
            <a:schemeClr val="dk1"/>
          </a:fontRef>
        </p:style>
        <p:txBody>
          <a:bodyPr rtlCol="0" anchor="ctr">
            <a:scene3d>
              <a:camera prst="orthographicFront"/>
              <a:lightRig rig="threePt" dir="t"/>
            </a:scene3d>
            <a:sp3d extrusionH="57150">
              <a:bevelT w="38100" h="38100" prst="slope"/>
            </a:sp3d>
          </a:bodyPr>
          <a:lstStyle/>
          <a:p>
            <a:pPr algn="r"/>
            <a:r>
              <a:rPr lang="ar-SA" sz="4800" b="1" dirty="0">
                <a:ln w="0"/>
                <a:solidFill>
                  <a:schemeClr val="tx1">
                    <a:lumMod val="95000"/>
                    <a:lumOff val="5000"/>
                  </a:schemeClr>
                </a:solidFill>
                <a:effectLst>
                  <a:outerShdw blurRad="38100" dist="38100" dir="2700000" algn="tl">
                    <a:srgbClr val="000000">
                      <a:alpha val="43137"/>
                    </a:srgbClr>
                  </a:outerShdw>
                </a:effectLst>
                <a:latin typeface="Arial"/>
                <a:cs typeface="Arial"/>
              </a:rPr>
              <a:t>الجواب: الصحيح</a:t>
            </a:r>
            <a:endParaRPr lang="ar-SA" sz="4800" b="1" dirty="0" smtClean="0">
              <a:ln w="0"/>
              <a:solidFill>
                <a:schemeClr val="tx1">
                  <a:lumMod val="95000"/>
                  <a:lumOff val="5000"/>
                </a:schemeClr>
              </a:solidFill>
              <a:effectLst>
                <a:outerShdw blurRad="38100" dist="38100" dir="2700000" algn="tl">
                  <a:srgbClr val="000000">
                    <a:alpha val="43137"/>
                  </a:srgbClr>
                </a:outerShdw>
              </a:effectLst>
              <a:latin typeface="NikoshBAN" pitchFamily="2" charset="0"/>
              <a:cs typeface="NikoshBAN" pitchFamily="2" charset="0"/>
            </a:endParaRPr>
          </a:p>
        </p:txBody>
      </p:sp>
    </p:spTree>
    <p:extLst>
      <p:ext uri="{BB962C8B-B14F-4D97-AF65-F5344CB8AC3E}">
        <p14:creationId xmlns:p14="http://schemas.microsoft.com/office/powerpoint/2010/main" val="119907641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6"/>
                                        </p:tgtEl>
                                        <p:attrNameLst>
                                          <p:attrName>ppt_y</p:attrName>
                                        </p:attrNameLst>
                                      </p:cBhvr>
                                      <p:tavLst>
                                        <p:tav tm="0">
                                          <p:val>
                                            <p:strVal val="#ppt_y"/>
                                          </p:val>
                                        </p:tav>
                                        <p:tav tm="100000">
                                          <p:val>
                                            <p:strVal val="#ppt_y"/>
                                          </p:val>
                                        </p:tav>
                                      </p:tavLst>
                                    </p:anim>
                                    <p:anim calcmode="lin" valueType="num">
                                      <p:cBhvr>
                                        <p:cTn id="14"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669507" y="6477000"/>
            <a:ext cx="3181350" cy="292100"/>
          </a:xfrm>
          <a:ln w="38100">
            <a:noFill/>
          </a:ln>
        </p:spPr>
        <p:txBody>
          <a:bodyPr/>
          <a:lstStyle/>
          <a:p>
            <a:fld id="{24BCE89E-1211-4198-84FF-7FA4CFF73555}" type="datetime3">
              <a:rPr lang="en-US" sz="1200" smtClean="0"/>
              <a:t>5 January 2020</a:t>
            </a:fld>
            <a:endParaRPr lang="en-US" sz="1200" dirty="0"/>
          </a:p>
        </p:txBody>
      </p:sp>
      <p:sp>
        <p:nvSpPr>
          <p:cNvPr id="3" name="Footer Placeholder 2"/>
          <p:cNvSpPr>
            <a:spLocks noGrp="1"/>
          </p:cNvSpPr>
          <p:nvPr>
            <p:ph type="ftr" sz="quarter" idx="11"/>
          </p:nvPr>
        </p:nvSpPr>
        <p:spPr>
          <a:xfrm>
            <a:off x="304800" y="6229018"/>
            <a:ext cx="3200400" cy="365125"/>
          </a:xfrm>
          <a:ln w="38100">
            <a:noFill/>
          </a:ln>
        </p:spPr>
        <p:txBody>
          <a:bodyPr/>
          <a:lstStyle/>
          <a:p>
            <a:r>
              <a:rPr lang="bn-IN" sz="1200" dirty="0" smtClean="0"/>
              <a:t>শরিফ   ০১৭১৪৭২১৬০৩</a:t>
            </a:r>
          </a:p>
          <a:p>
            <a:endParaRPr lang="en-US" sz="1200" dirty="0"/>
          </a:p>
        </p:txBody>
      </p:sp>
      <p:sp>
        <p:nvSpPr>
          <p:cNvPr id="14" name="Rounded Rectangle 13"/>
          <p:cNvSpPr/>
          <p:nvPr/>
        </p:nvSpPr>
        <p:spPr>
          <a:xfrm>
            <a:off x="152400" y="152400"/>
            <a:ext cx="8698457" cy="1010920"/>
          </a:xfrm>
          <a:prstGeom prst="roundRect">
            <a:avLst>
              <a:gd name="adj" fmla="val 15378"/>
            </a:avLst>
          </a:prstGeom>
          <a:ln/>
        </p:spPr>
        <p:style>
          <a:lnRef idx="1">
            <a:schemeClr val="accent1"/>
          </a:lnRef>
          <a:fillRef idx="2">
            <a:schemeClr val="accent1"/>
          </a:fillRef>
          <a:effectRef idx="1">
            <a:schemeClr val="accent1"/>
          </a:effectRef>
          <a:fontRef idx="minor">
            <a:schemeClr val="dk1"/>
          </a:fontRef>
        </p:style>
        <p:txBody>
          <a:bodyPr rtlCol="0" anchor="ctr">
            <a:scene3d>
              <a:camera prst="orthographicFront"/>
              <a:lightRig rig="threePt" dir="t"/>
            </a:scene3d>
            <a:sp3d extrusionH="57150">
              <a:bevelT w="38100" h="38100" prst="slope"/>
            </a:sp3d>
          </a:bodyPr>
          <a:lstStyle/>
          <a:p>
            <a:pPr algn="r"/>
            <a:r>
              <a:rPr lang="ar-SA" sz="4400" b="1" dirty="0">
                <a:ln w="0"/>
                <a:solidFill>
                  <a:schemeClr val="tx1">
                    <a:lumMod val="95000"/>
                    <a:lumOff val="5000"/>
                  </a:schemeClr>
                </a:solidFill>
                <a:effectLst>
                  <a:outerShdw blurRad="38100" dist="38100" dir="2700000" algn="tl">
                    <a:srgbClr val="000000">
                      <a:alpha val="43137"/>
                    </a:srgbClr>
                  </a:outerShdw>
                </a:effectLst>
                <a:latin typeface="Arial"/>
                <a:cs typeface="Arial"/>
              </a:rPr>
              <a:t>٢) </a:t>
            </a:r>
            <a:r>
              <a:rPr lang="ar-EG" sz="4400" b="1" dirty="0" smtClean="0">
                <a:ln w="0"/>
                <a:solidFill>
                  <a:schemeClr val="tx1">
                    <a:lumMod val="95000"/>
                    <a:lumOff val="5000"/>
                  </a:schemeClr>
                </a:solidFill>
                <a:effectLst>
                  <a:outerShdw blurRad="38100" dist="38100" dir="2700000" algn="tl">
                    <a:srgbClr val="000000">
                      <a:alpha val="43137"/>
                    </a:srgbClr>
                  </a:outerShdw>
                </a:effectLst>
                <a:latin typeface="Arial"/>
                <a:cs typeface="Arial"/>
              </a:rPr>
              <a:t>كان عمربن الخطاب (رض) يخشى الناس </a:t>
            </a:r>
            <a:r>
              <a:rPr lang="ar-SA" sz="4400" b="1" dirty="0" smtClean="0">
                <a:ln w="0"/>
                <a:solidFill>
                  <a:schemeClr val="tx1">
                    <a:lumMod val="95000"/>
                    <a:lumOff val="5000"/>
                  </a:schemeClr>
                </a:solidFill>
                <a:effectLst>
                  <a:outerShdw blurRad="38100" dist="38100" dir="2700000" algn="tl">
                    <a:srgbClr val="000000">
                      <a:alpha val="43137"/>
                    </a:srgbClr>
                  </a:outerShdw>
                </a:effectLst>
                <a:latin typeface="Arial"/>
                <a:cs typeface="Arial"/>
              </a:rPr>
              <a:t>- </a:t>
            </a:r>
            <a:endParaRPr lang="ar-SA" sz="4400" b="1" dirty="0" smtClean="0">
              <a:ln w="0"/>
              <a:solidFill>
                <a:schemeClr val="tx1">
                  <a:lumMod val="95000"/>
                  <a:lumOff val="5000"/>
                </a:schemeClr>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10" name="Rounded Rectangle 9"/>
          <p:cNvSpPr/>
          <p:nvPr/>
        </p:nvSpPr>
        <p:spPr>
          <a:xfrm>
            <a:off x="5867297" y="1163320"/>
            <a:ext cx="2983560" cy="970280"/>
          </a:xfrm>
          <a:prstGeom prst="roundRect">
            <a:avLst>
              <a:gd name="adj" fmla="val 15378"/>
            </a:avLst>
          </a:prstGeom>
          <a:ln/>
        </p:spPr>
        <p:style>
          <a:lnRef idx="1">
            <a:schemeClr val="accent2"/>
          </a:lnRef>
          <a:fillRef idx="2">
            <a:schemeClr val="accent2"/>
          </a:fillRef>
          <a:effectRef idx="1">
            <a:schemeClr val="accent2"/>
          </a:effectRef>
          <a:fontRef idx="minor">
            <a:schemeClr val="dk1"/>
          </a:fontRef>
        </p:style>
        <p:txBody>
          <a:bodyPr rtlCol="0" anchor="ctr">
            <a:scene3d>
              <a:camera prst="orthographicFront"/>
              <a:lightRig rig="threePt" dir="t"/>
            </a:scene3d>
            <a:sp3d extrusionH="57150">
              <a:bevelT w="38100" h="38100" prst="slope"/>
            </a:sp3d>
          </a:bodyPr>
          <a:lstStyle/>
          <a:p>
            <a:pPr algn="r"/>
            <a:r>
              <a:rPr lang="ar-SA" sz="4400" b="1" dirty="0" smtClean="0">
                <a:ln w="0"/>
                <a:solidFill>
                  <a:schemeClr val="tx1">
                    <a:lumMod val="95000"/>
                    <a:lumOff val="5000"/>
                  </a:schemeClr>
                </a:solidFill>
                <a:effectLst>
                  <a:outerShdw blurRad="38100" dist="38100" dir="2700000" algn="tl">
                    <a:srgbClr val="000000">
                      <a:alpha val="43137"/>
                    </a:srgbClr>
                  </a:outerShdw>
                </a:effectLst>
                <a:latin typeface="Arial"/>
                <a:cs typeface="Arial"/>
              </a:rPr>
              <a:t>الجواب: خطأ-</a:t>
            </a:r>
            <a:endParaRPr lang="ar-SA" sz="4400" b="1" dirty="0" smtClean="0">
              <a:ln w="0"/>
              <a:solidFill>
                <a:schemeClr val="tx1">
                  <a:lumMod val="95000"/>
                  <a:lumOff val="5000"/>
                </a:schemeClr>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12" name="Rounded Rectangle 11"/>
          <p:cNvSpPr/>
          <p:nvPr/>
        </p:nvSpPr>
        <p:spPr>
          <a:xfrm>
            <a:off x="484828" y="2209800"/>
            <a:ext cx="8366029" cy="2057400"/>
          </a:xfrm>
          <a:prstGeom prst="roundRect">
            <a:avLst>
              <a:gd name="adj" fmla="val 15378"/>
            </a:avLst>
          </a:prstGeom>
          <a:ln/>
        </p:spPr>
        <p:style>
          <a:lnRef idx="1">
            <a:schemeClr val="accent3"/>
          </a:lnRef>
          <a:fillRef idx="2">
            <a:schemeClr val="accent3"/>
          </a:fillRef>
          <a:effectRef idx="1">
            <a:schemeClr val="accent3"/>
          </a:effectRef>
          <a:fontRef idx="minor">
            <a:schemeClr val="dk1"/>
          </a:fontRef>
        </p:style>
        <p:txBody>
          <a:bodyPr rtlCol="0" anchor="ctr">
            <a:scene3d>
              <a:camera prst="orthographicFront"/>
              <a:lightRig rig="threePt" dir="t"/>
            </a:scene3d>
            <a:sp3d extrusionH="57150">
              <a:bevelT w="38100" h="38100" prst="slope"/>
            </a:sp3d>
          </a:bodyPr>
          <a:lstStyle/>
          <a:p>
            <a:pPr algn="r"/>
            <a:r>
              <a:rPr lang="ar-EG" sz="4800" b="1" dirty="0" smtClean="0">
                <a:ln w="0"/>
                <a:solidFill>
                  <a:srgbClr val="FF0000"/>
                </a:solidFill>
                <a:effectLst>
                  <a:outerShdw blurRad="38100" dist="38100" dir="2700000" algn="tl">
                    <a:srgbClr val="000000">
                      <a:alpha val="43137"/>
                    </a:srgbClr>
                  </a:outerShdw>
                </a:effectLst>
                <a:latin typeface="Arial"/>
                <a:cs typeface="Arial"/>
              </a:rPr>
              <a:t>تصيح الخطاء</a:t>
            </a:r>
            <a:r>
              <a:rPr lang="ar-SA" sz="4800" b="1" dirty="0" smtClean="0">
                <a:ln w="0"/>
                <a:solidFill>
                  <a:srgbClr val="FF0000"/>
                </a:solidFill>
                <a:effectLst>
                  <a:outerShdw blurRad="38100" dist="38100" dir="2700000" algn="tl">
                    <a:srgbClr val="000000">
                      <a:alpha val="43137"/>
                    </a:srgbClr>
                  </a:outerShdw>
                </a:effectLst>
                <a:latin typeface="Arial"/>
                <a:cs typeface="Arial"/>
              </a:rPr>
              <a:t> </a:t>
            </a:r>
            <a:r>
              <a:rPr lang="ar-SA" sz="4800" b="1" dirty="0" smtClean="0">
                <a:ln w="0"/>
                <a:solidFill>
                  <a:schemeClr val="accent3"/>
                </a:solidFill>
                <a:effectLst>
                  <a:outerShdw blurRad="38100" dist="38100" dir="2700000" algn="tl">
                    <a:srgbClr val="000000">
                      <a:alpha val="43137"/>
                    </a:srgbClr>
                  </a:outerShdw>
                </a:effectLst>
                <a:latin typeface="Arial"/>
                <a:cs typeface="Arial"/>
              </a:rPr>
              <a:t>:</a:t>
            </a:r>
            <a:r>
              <a:rPr lang="ar-EG" sz="4800" b="1" dirty="0">
                <a:ln w="0"/>
                <a:solidFill>
                  <a:schemeClr val="tx1">
                    <a:lumMod val="95000"/>
                    <a:lumOff val="5000"/>
                  </a:schemeClr>
                </a:solidFill>
                <a:effectLst>
                  <a:outerShdw blurRad="38100" dist="38100" dir="2700000" algn="tl">
                    <a:srgbClr val="000000">
                      <a:alpha val="43137"/>
                    </a:srgbClr>
                  </a:outerShdw>
                </a:effectLst>
                <a:latin typeface="Arial"/>
                <a:cs typeface="Arial"/>
              </a:rPr>
              <a:t> </a:t>
            </a:r>
            <a:r>
              <a:rPr lang="ar-EG" sz="4800" b="1" dirty="0" smtClean="0">
                <a:ln w="0"/>
                <a:solidFill>
                  <a:schemeClr val="tx1">
                    <a:lumMod val="95000"/>
                    <a:lumOff val="5000"/>
                  </a:schemeClr>
                </a:solidFill>
                <a:effectLst>
                  <a:outerShdw blurRad="38100" dist="38100" dir="2700000" algn="tl">
                    <a:srgbClr val="000000">
                      <a:alpha val="43137"/>
                    </a:srgbClr>
                  </a:outerShdw>
                </a:effectLst>
                <a:latin typeface="Arial"/>
                <a:cs typeface="Arial"/>
              </a:rPr>
              <a:t>كان عمربن الخطاب (رض) لايخشى الا الله </a:t>
            </a:r>
            <a:r>
              <a:rPr lang="ar-SA" sz="4800" b="1" dirty="0" smtClean="0">
                <a:ln w="0"/>
                <a:solidFill>
                  <a:schemeClr val="tx1">
                    <a:lumMod val="95000"/>
                    <a:lumOff val="5000"/>
                  </a:schemeClr>
                </a:solidFill>
                <a:effectLst>
                  <a:outerShdw blurRad="38100" dist="38100" dir="2700000" algn="tl">
                    <a:srgbClr val="000000">
                      <a:alpha val="43137"/>
                    </a:srgbClr>
                  </a:outerShdw>
                </a:effectLst>
                <a:latin typeface="Arial"/>
                <a:cs typeface="Arial"/>
              </a:rPr>
              <a:t>-</a:t>
            </a:r>
            <a:endParaRPr lang="ar-SA" sz="4800" b="1" dirty="0" smtClean="0">
              <a:ln w="0"/>
              <a:solidFill>
                <a:schemeClr val="tx1">
                  <a:lumMod val="95000"/>
                  <a:lumOff val="5000"/>
                </a:schemeClr>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13" name="Rounded Rectangle 12"/>
          <p:cNvSpPr/>
          <p:nvPr/>
        </p:nvSpPr>
        <p:spPr>
          <a:xfrm>
            <a:off x="0" y="4610100"/>
            <a:ext cx="9067800" cy="952500"/>
          </a:xfrm>
          <a:prstGeom prst="roundRect">
            <a:avLst>
              <a:gd name="adj" fmla="val 15378"/>
            </a:avLst>
          </a:prstGeom>
          <a:ln/>
        </p:spPr>
        <p:style>
          <a:lnRef idx="1">
            <a:schemeClr val="accent4"/>
          </a:lnRef>
          <a:fillRef idx="2">
            <a:schemeClr val="accent4"/>
          </a:fillRef>
          <a:effectRef idx="1">
            <a:schemeClr val="accent4"/>
          </a:effectRef>
          <a:fontRef idx="minor">
            <a:schemeClr val="dk1"/>
          </a:fontRef>
        </p:style>
        <p:txBody>
          <a:bodyPr rtlCol="0" anchor="ctr">
            <a:scene3d>
              <a:camera prst="orthographicFront"/>
              <a:lightRig rig="threePt" dir="t"/>
            </a:scene3d>
            <a:sp3d extrusionH="57150">
              <a:bevelT w="38100" h="38100" prst="slope"/>
            </a:sp3d>
          </a:bodyPr>
          <a:lstStyle/>
          <a:p>
            <a:pPr algn="r"/>
            <a:r>
              <a:rPr lang="ar-SA" sz="4800" b="1" dirty="0" smtClean="0">
                <a:ln w="0"/>
                <a:solidFill>
                  <a:schemeClr val="tx1">
                    <a:lumMod val="95000"/>
                    <a:lumOff val="5000"/>
                  </a:schemeClr>
                </a:solidFill>
                <a:effectLst>
                  <a:outerShdw blurRad="38100" dist="38100" dir="2700000" algn="tl">
                    <a:srgbClr val="000000">
                      <a:alpha val="43137"/>
                    </a:srgbClr>
                  </a:outerShdw>
                </a:effectLst>
                <a:latin typeface="Arial"/>
                <a:cs typeface="Arial"/>
              </a:rPr>
              <a:t>٣)  </a:t>
            </a:r>
            <a:r>
              <a:rPr lang="ar-EG" sz="4800" b="1" dirty="0" smtClean="0">
                <a:ln w="0"/>
                <a:solidFill>
                  <a:schemeClr val="tx1">
                    <a:lumMod val="95000"/>
                    <a:lumOff val="5000"/>
                  </a:schemeClr>
                </a:solidFill>
                <a:effectLst>
                  <a:outerShdw blurRad="38100" dist="38100" dir="2700000" algn="tl">
                    <a:srgbClr val="000000">
                      <a:alpha val="43137"/>
                    </a:srgbClr>
                  </a:outerShdw>
                </a:effectLst>
                <a:latin typeface="Arial"/>
                <a:cs typeface="Arial"/>
              </a:rPr>
              <a:t>لقد كان عمر الفاروق رجلا ربانيا بحق </a:t>
            </a:r>
            <a:r>
              <a:rPr lang="ar-SA" sz="4800" b="1" dirty="0" smtClean="0">
                <a:ln w="0"/>
                <a:solidFill>
                  <a:schemeClr val="tx1">
                    <a:lumMod val="95000"/>
                    <a:lumOff val="5000"/>
                  </a:schemeClr>
                </a:solidFill>
                <a:effectLst>
                  <a:outerShdw blurRad="38100" dist="38100" dir="2700000" algn="tl">
                    <a:srgbClr val="000000">
                      <a:alpha val="43137"/>
                    </a:srgbClr>
                  </a:outerShdw>
                </a:effectLst>
                <a:latin typeface="Arial"/>
                <a:cs typeface="Arial"/>
              </a:rPr>
              <a:t>- </a:t>
            </a:r>
            <a:endParaRPr lang="ar-SA" sz="4800" b="1" dirty="0" smtClean="0">
              <a:ln w="0"/>
              <a:solidFill>
                <a:schemeClr val="tx1">
                  <a:lumMod val="95000"/>
                  <a:lumOff val="5000"/>
                </a:schemeClr>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15" name="Rounded Rectangle 14"/>
          <p:cNvSpPr/>
          <p:nvPr/>
        </p:nvSpPr>
        <p:spPr>
          <a:xfrm>
            <a:off x="4667842" y="5562600"/>
            <a:ext cx="4183015" cy="1066800"/>
          </a:xfrm>
          <a:prstGeom prst="roundRect">
            <a:avLst>
              <a:gd name="adj" fmla="val 15378"/>
            </a:avLst>
          </a:prstGeom>
          <a:ln/>
        </p:spPr>
        <p:style>
          <a:lnRef idx="1">
            <a:schemeClr val="accent6"/>
          </a:lnRef>
          <a:fillRef idx="2">
            <a:schemeClr val="accent6"/>
          </a:fillRef>
          <a:effectRef idx="1">
            <a:schemeClr val="accent6"/>
          </a:effectRef>
          <a:fontRef idx="minor">
            <a:schemeClr val="dk1"/>
          </a:fontRef>
        </p:style>
        <p:txBody>
          <a:bodyPr rtlCol="0" anchor="ctr">
            <a:scene3d>
              <a:camera prst="orthographicFront"/>
              <a:lightRig rig="threePt" dir="t"/>
            </a:scene3d>
            <a:sp3d extrusionH="57150">
              <a:bevelT w="38100" h="38100" prst="slope"/>
            </a:sp3d>
          </a:bodyPr>
          <a:lstStyle/>
          <a:p>
            <a:pPr algn="r"/>
            <a:r>
              <a:rPr lang="ar-SA" sz="4800" b="1" dirty="0">
                <a:ln w="0"/>
                <a:solidFill>
                  <a:schemeClr val="tx1">
                    <a:lumMod val="95000"/>
                    <a:lumOff val="5000"/>
                  </a:schemeClr>
                </a:solidFill>
                <a:effectLst>
                  <a:outerShdw blurRad="38100" dist="38100" dir="2700000" algn="tl">
                    <a:srgbClr val="000000">
                      <a:alpha val="43137"/>
                    </a:srgbClr>
                  </a:outerShdw>
                </a:effectLst>
                <a:latin typeface="Arial"/>
                <a:cs typeface="Arial"/>
              </a:rPr>
              <a:t>الجواب: الصحيح</a:t>
            </a:r>
            <a:endParaRPr lang="ar-SA" sz="4800" b="1" dirty="0" smtClean="0">
              <a:ln w="0"/>
              <a:solidFill>
                <a:schemeClr val="tx1">
                  <a:lumMod val="95000"/>
                  <a:lumOff val="5000"/>
                </a:schemeClr>
              </a:solidFill>
              <a:effectLst>
                <a:outerShdw blurRad="38100" dist="38100" dir="2700000" algn="tl">
                  <a:srgbClr val="000000">
                    <a:alpha val="43137"/>
                  </a:srgbClr>
                </a:outerShdw>
              </a:effectLst>
              <a:latin typeface="NikoshBAN" pitchFamily="2" charset="0"/>
              <a:cs typeface="NikoshBAN" pitchFamily="2" charset="0"/>
            </a:endParaRPr>
          </a:p>
        </p:txBody>
      </p:sp>
    </p:spTree>
    <p:extLst>
      <p:ext uri="{BB962C8B-B14F-4D97-AF65-F5344CB8AC3E}">
        <p14:creationId xmlns:p14="http://schemas.microsoft.com/office/powerpoint/2010/main" val="220037749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4"/>
                                        </p:tgtEl>
                                        <p:attrNameLst>
                                          <p:attrName>ppt_y</p:attrName>
                                        </p:attrNameLst>
                                      </p:cBhvr>
                                      <p:tavLst>
                                        <p:tav tm="0">
                                          <p:val>
                                            <p:strVal val="#ppt_y"/>
                                          </p:val>
                                        </p:tav>
                                        <p:tav tm="100000">
                                          <p:val>
                                            <p:strVal val="#ppt_y"/>
                                          </p:val>
                                        </p:tav>
                                      </p:tavLst>
                                    </p:anim>
                                    <p:anim calcmode="lin" valueType="num">
                                      <p:cBhvr>
                                        <p:cTn id="9"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4"/>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1000"/>
                                        <p:tgtEl>
                                          <p:spTgt spid="10"/>
                                        </p:tgtEl>
                                      </p:cBhvr>
                                    </p:animEffect>
                                    <p:anim calcmode="lin" valueType="num">
                                      <p:cBhvr>
                                        <p:cTn id="17" dur="1000" fill="hold"/>
                                        <p:tgtEl>
                                          <p:spTgt spid="10"/>
                                        </p:tgtEl>
                                        <p:attrNameLst>
                                          <p:attrName>ppt_x</p:attrName>
                                        </p:attrNameLst>
                                      </p:cBhvr>
                                      <p:tavLst>
                                        <p:tav tm="0">
                                          <p:val>
                                            <p:strVal val="#ppt_x"/>
                                          </p:val>
                                        </p:tav>
                                        <p:tav tm="100000">
                                          <p:val>
                                            <p:strVal val="#ppt_x"/>
                                          </p:val>
                                        </p:tav>
                                      </p:tavLst>
                                    </p:anim>
                                    <p:anim calcmode="lin" valueType="num">
                                      <p:cBhvr>
                                        <p:cTn id="1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1000"/>
                                        <p:tgtEl>
                                          <p:spTgt spid="12"/>
                                        </p:tgtEl>
                                      </p:cBhvr>
                                    </p:animEffect>
                                    <p:anim calcmode="lin" valueType="num">
                                      <p:cBhvr>
                                        <p:cTn id="24" dur="1000" fill="hold"/>
                                        <p:tgtEl>
                                          <p:spTgt spid="12"/>
                                        </p:tgtEl>
                                        <p:attrNameLst>
                                          <p:attrName>ppt_x</p:attrName>
                                        </p:attrNameLst>
                                      </p:cBhvr>
                                      <p:tavLst>
                                        <p:tav tm="0">
                                          <p:val>
                                            <p:strVal val="#ppt_x"/>
                                          </p:val>
                                        </p:tav>
                                        <p:tav tm="100000">
                                          <p:val>
                                            <p:strVal val="#ppt_x"/>
                                          </p:val>
                                        </p:tav>
                                      </p:tavLst>
                                    </p:anim>
                                    <p:anim calcmode="lin" valueType="num">
                                      <p:cBhvr>
                                        <p:cTn id="2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1" presetClass="entr" presetSubtype="0" fill="hold" grpId="0" nodeType="clickEffect">
                                  <p:stCondLst>
                                    <p:cond delay="0"/>
                                  </p:stCondLst>
                                  <p:iterate type="lt">
                                    <p:tmPct val="10000"/>
                                  </p:iterate>
                                  <p:childTnLst>
                                    <p:set>
                                      <p:cBhvr>
                                        <p:cTn id="29" dur="1" fill="hold">
                                          <p:stCondLst>
                                            <p:cond delay="0"/>
                                          </p:stCondLst>
                                        </p:cTn>
                                        <p:tgtEl>
                                          <p:spTgt spid="13"/>
                                        </p:tgtEl>
                                        <p:attrNameLst>
                                          <p:attrName>style.visibility</p:attrName>
                                        </p:attrNameLst>
                                      </p:cBhvr>
                                      <p:to>
                                        <p:strVal val="visible"/>
                                      </p:to>
                                    </p:set>
                                    <p:anim calcmode="lin" valueType="num">
                                      <p:cBhvr>
                                        <p:cTn id="30"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13"/>
                                        </p:tgtEl>
                                        <p:attrNameLst>
                                          <p:attrName>ppt_y</p:attrName>
                                        </p:attrNameLst>
                                      </p:cBhvr>
                                      <p:tavLst>
                                        <p:tav tm="0">
                                          <p:val>
                                            <p:strVal val="#ppt_y"/>
                                          </p:val>
                                        </p:tav>
                                        <p:tav tm="100000">
                                          <p:val>
                                            <p:strVal val="#ppt_y"/>
                                          </p:val>
                                        </p:tav>
                                      </p:tavLst>
                                    </p:anim>
                                    <p:anim calcmode="lin" valueType="num">
                                      <p:cBhvr>
                                        <p:cTn id="32"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1000"/>
                                        <p:tgtEl>
                                          <p:spTgt spid="15"/>
                                        </p:tgtEl>
                                      </p:cBhvr>
                                    </p:animEffect>
                                    <p:anim calcmode="lin" valueType="num">
                                      <p:cBhvr>
                                        <p:cTn id="40" dur="1000" fill="hold"/>
                                        <p:tgtEl>
                                          <p:spTgt spid="15"/>
                                        </p:tgtEl>
                                        <p:attrNameLst>
                                          <p:attrName>ppt_x</p:attrName>
                                        </p:attrNameLst>
                                      </p:cBhvr>
                                      <p:tavLst>
                                        <p:tav tm="0">
                                          <p:val>
                                            <p:strVal val="#ppt_x"/>
                                          </p:val>
                                        </p:tav>
                                        <p:tav tm="100000">
                                          <p:val>
                                            <p:strVal val="#ppt_x"/>
                                          </p:val>
                                        </p:tav>
                                      </p:tavLst>
                                    </p:anim>
                                    <p:anim calcmode="lin" valueType="num">
                                      <p:cBhvr>
                                        <p:cTn id="4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0" grpId="0" animBg="1"/>
      <p:bldP spid="12" grpId="0" animBg="1"/>
      <p:bldP spid="13" grpId="0" animBg="1"/>
      <p:bldP spid="1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457199" y="6416675"/>
            <a:ext cx="3352801" cy="365125"/>
          </a:xfrm>
          <a:ln w="38100">
            <a:noFill/>
          </a:ln>
        </p:spPr>
        <p:txBody>
          <a:bodyPr/>
          <a:lstStyle/>
          <a:p>
            <a:r>
              <a:rPr lang="bn-IN" dirty="0" smtClean="0"/>
              <a:t>শরিফ   ০১৭১৪৭২১৬০৩</a:t>
            </a:r>
          </a:p>
          <a:p>
            <a:endParaRPr lang="en-US" dirty="0"/>
          </a:p>
        </p:txBody>
      </p:sp>
      <p:sp>
        <p:nvSpPr>
          <p:cNvPr id="10" name="Rounded Rectangle 9"/>
          <p:cNvSpPr/>
          <p:nvPr/>
        </p:nvSpPr>
        <p:spPr>
          <a:xfrm>
            <a:off x="161499" y="685800"/>
            <a:ext cx="8614065" cy="2514600"/>
          </a:xfrm>
          <a:prstGeom prst="roundRect">
            <a:avLst>
              <a:gd name="adj" fmla="val 15378"/>
            </a:avLst>
          </a:prstGeom>
          <a:solidFill>
            <a:schemeClr val="bg2">
              <a:lumMod val="90000"/>
            </a:schemeClr>
          </a:solidFill>
          <a:ln w="38100">
            <a:solidFill>
              <a:srgbClr val="FFFF00"/>
            </a:solidFill>
          </a:ln>
        </p:spPr>
        <p:style>
          <a:lnRef idx="1">
            <a:schemeClr val="accent1"/>
          </a:lnRef>
          <a:fillRef idx="2">
            <a:schemeClr val="accent1"/>
          </a:fillRef>
          <a:effectRef idx="1">
            <a:schemeClr val="accent1"/>
          </a:effectRef>
          <a:fontRef idx="minor">
            <a:schemeClr val="dk1"/>
          </a:fontRef>
        </p:style>
        <p:txBody>
          <a:bodyPr rtlCol="0" anchor="ctr">
            <a:scene3d>
              <a:camera prst="orthographicFront"/>
              <a:lightRig rig="threePt" dir="t"/>
            </a:scene3d>
            <a:sp3d extrusionH="57150">
              <a:bevelT w="38100" h="38100" prst="slope"/>
            </a:sp3d>
          </a:bodyPr>
          <a:lstStyle/>
          <a:p>
            <a:pPr algn="r"/>
            <a:r>
              <a:rPr lang="ar-SA" sz="4800" dirty="0" smtClean="0">
                <a:ln w="0"/>
                <a:solidFill>
                  <a:schemeClr val="tx1">
                    <a:lumMod val="95000"/>
                    <a:lumOff val="5000"/>
                  </a:schemeClr>
                </a:solidFill>
                <a:effectLst>
                  <a:outerShdw blurRad="38100" dist="38100" dir="2700000" algn="tl">
                    <a:srgbClr val="000000">
                      <a:alpha val="43137"/>
                    </a:srgbClr>
                  </a:outerShdw>
                </a:effectLst>
                <a:latin typeface="Arial"/>
                <a:cs typeface="Arial"/>
              </a:rPr>
              <a:t>٤) </a:t>
            </a:r>
            <a:r>
              <a:rPr lang="ar-EG" sz="4800" dirty="0" smtClean="0">
                <a:ln w="0"/>
                <a:solidFill>
                  <a:schemeClr val="tx1">
                    <a:lumMod val="95000"/>
                    <a:lumOff val="5000"/>
                  </a:schemeClr>
                </a:solidFill>
                <a:effectLst>
                  <a:outerShdw blurRad="38100" dist="38100" dir="2700000" algn="tl">
                    <a:srgbClr val="000000">
                      <a:alpha val="43137"/>
                    </a:srgbClr>
                  </a:outerShdw>
                </a:effectLst>
                <a:latin typeface="Arial"/>
                <a:cs typeface="Arial"/>
              </a:rPr>
              <a:t>ان حكام الامة وقادة الجيوش يقتدون بحياة عمربن الخطاب (رض) فى اعمالهم</a:t>
            </a:r>
            <a:r>
              <a:rPr lang="ar-SA" sz="4800" dirty="0" smtClean="0">
                <a:ln w="0"/>
                <a:solidFill>
                  <a:schemeClr val="tx1">
                    <a:lumMod val="95000"/>
                    <a:lumOff val="5000"/>
                  </a:schemeClr>
                </a:solidFill>
                <a:effectLst>
                  <a:outerShdw blurRad="38100" dist="38100" dir="2700000" algn="tl">
                    <a:srgbClr val="000000">
                      <a:alpha val="43137"/>
                    </a:srgbClr>
                  </a:outerShdw>
                </a:effectLst>
                <a:latin typeface="NikoshBAN" pitchFamily="2" charset="0"/>
                <a:cs typeface="Arial"/>
              </a:rPr>
              <a:t>- </a:t>
            </a:r>
            <a:endParaRPr lang="ar-SA" sz="4800" dirty="0" smtClean="0">
              <a:ln w="0"/>
              <a:solidFill>
                <a:schemeClr val="tx1">
                  <a:lumMod val="95000"/>
                  <a:lumOff val="5000"/>
                </a:schemeClr>
              </a:solidFill>
              <a:effectLst>
                <a:outerShdw blurRad="38100" dist="38100" dir="2700000" algn="tl">
                  <a:srgbClr val="000000">
                    <a:alpha val="43137"/>
                  </a:srgbClr>
                </a:outerShdw>
              </a:effectLst>
              <a:latin typeface="Arial"/>
              <a:cs typeface="Arial"/>
            </a:endParaRPr>
          </a:p>
        </p:txBody>
      </p:sp>
      <p:sp>
        <p:nvSpPr>
          <p:cNvPr id="2" name="Rounded Rectangle 1"/>
          <p:cNvSpPr/>
          <p:nvPr/>
        </p:nvSpPr>
        <p:spPr>
          <a:xfrm>
            <a:off x="3429000" y="3352800"/>
            <a:ext cx="5346564" cy="1600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6600" dirty="0" smtClean="0">
                <a:solidFill>
                  <a:srgbClr val="002060"/>
                </a:solidFill>
                <a:latin typeface="Times New Roman" pitchFamily="18" charset="0"/>
                <a:cs typeface="Times New Roman" pitchFamily="18" charset="0"/>
              </a:rPr>
              <a:t>الجواب : الصحيح</a:t>
            </a:r>
            <a:endParaRPr lang="en-US" sz="66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80245801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0"/>
                                        </p:tgtEl>
                                        <p:attrNameLst>
                                          <p:attrName>ppt_y</p:attrName>
                                        </p:attrNameLst>
                                      </p:cBhvr>
                                      <p:tavLst>
                                        <p:tav tm="0">
                                          <p:val>
                                            <p:strVal val="#ppt_y"/>
                                          </p:val>
                                        </p:tav>
                                        <p:tav tm="100000">
                                          <p:val>
                                            <p:strVal val="#ppt_y"/>
                                          </p:val>
                                        </p:tav>
                                      </p:tavLst>
                                    </p:anim>
                                    <p:anim calcmode="lin" valueType="num">
                                      <p:cBhvr>
                                        <p:cTn id="9"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anim calcmode="lin" valueType="num">
                                      <p:cBhvr>
                                        <p:cTn id="17" dur="1000" fill="hold"/>
                                        <p:tgtEl>
                                          <p:spTgt spid="2"/>
                                        </p:tgtEl>
                                        <p:attrNameLst>
                                          <p:attrName>ppt_x</p:attrName>
                                        </p:attrNameLst>
                                      </p:cBhvr>
                                      <p:tavLst>
                                        <p:tav tm="0">
                                          <p:val>
                                            <p:strVal val="#ppt_x"/>
                                          </p:val>
                                        </p:tav>
                                        <p:tav tm="100000">
                                          <p:val>
                                            <p:strVal val="#ppt_x"/>
                                          </p:val>
                                        </p:tav>
                                      </p:tavLst>
                                    </p:anim>
                                    <p:anim calcmode="lin" valueType="num">
                                      <p:cBhvr>
                                        <p:cTn id="18"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914400" y="349619"/>
            <a:ext cx="7315200" cy="836154"/>
          </a:xfrm>
          <a:prstGeom prst="roundRect">
            <a:avLst>
              <a:gd name="adj" fmla="val 15378"/>
            </a:avLst>
          </a:prstGeom>
          <a:ln/>
        </p:spPr>
        <p:style>
          <a:lnRef idx="1">
            <a:schemeClr val="accent4"/>
          </a:lnRef>
          <a:fillRef idx="2">
            <a:schemeClr val="accent4"/>
          </a:fillRef>
          <a:effectRef idx="1">
            <a:schemeClr val="accent4"/>
          </a:effectRef>
          <a:fontRef idx="minor">
            <a:schemeClr val="dk1"/>
          </a:fontRef>
        </p:style>
        <p:txBody>
          <a:bodyPr rtlCol="0" anchor="ctr">
            <a:scene3d>
              <a:camera prst="orthographicFront"/>
              <a:lightRig rig="threePt" dir="t"/>
            </a:scene3d>
            <a:sp3d extrusionH="57150">
              <a:bevelT w="38100" h="38100" prst="slope"/>
            </a:sp3d>
          </a:bodyPr>
          <a:lstStyle/>
          <a:p>
            <a:pPr algn="ctr"/>
            <a:r>
              <a:rPr lang="en-US" sz="4800" dirty="0" err="1" smtClean="0">
                <a:ln w="0"/>
                <a:solidFill>
                  <a:srgbClr val="FF0000"/>
                </a:solidFill>
                <a:latin typeface="NikoshBAN" pitchFamily="2" charset="0"/>
                <a:cs typeface="NikoshBAN" pitchFamily="2" charset="0"/>
              </a:rPr>
              <a:t>সমার্থক</a:t>
            </a:r>
            <a:r>
              <a:rPr lang="en-US" sz="4800" dirty="0" smtClean="0">
                <a:ln w="0"/>
                <a:solidFill>
                  <a:srgbClr val="FF0000"/>
                </a:solidFill>
                <a:latin typeface="NikoshBAN" pitchFamily="2" charset="0"/>
                <a:cs typeface="NikoshBAN" pitchFamily="2" charset="0"/>
              </a:rPr>
              <a:t> </a:t>
            </a:r>
            <a:r>
              <a:rPr lang="en-US" sz="4800" dirty="0" err="1" smtClean="0">
                <a:ln w="0"/>
                <a:solidFill>
                  <a:srgbClr val="FF0000"/>
                </a:solidFill>
                <a:latin typeface="NikoshBAN" pitchFamily="2" charset="0"/>
                <a:cs typeface="NikoshBAN" pitchFamily="2" charset="0"/>
              </a:rPr>
              <a:t>শব্দ</a:t>
            </a:r>
            <a:r>
              <a:rPr lang="en-US" sz="4800" dirty="0" smtClean="0">
                <a:ln w="0"/>
                <a:solidFill>
                  <a:srgbClr val="FF0000"/>
                </a:solidFill>
                <a:latin typeface="NikoshBAN" pitchFamily="2" charset="0"/>
                <a:cs typeface="NikoshBAN" pitchFamily="2" charset="0"/>
              </a:rPr>
              <a:t> </a:t>
            </a:r>
            <a:r>
              <a:rPr lang="ar-SA" sz="4800" dirty="0">
                <a:ln w="0"/>
                <a:solidFill>
                  <a:schemeClr val="tx1">
                    <a:lumMod val="95000"/>
                    <a:lumOff val="5000"/>
                  </a:schemeClr>
                </a:solidFill>
                <a:effectLst>
                  <a:outerShdw blurRad="38100" dist="38100" dir="2700000" algn="tl">
                    <a:srgbClr val="000000">
                      <a:alpha val="43137"/>
                    </a:srgbClr>
                  </a:outerShdw>
                </a:effectLst>
                <a:latin typeface="NikoshBAN" pitchFamily="2" charset="0"/>
                <a:cs typeface="NikoshBAN" pitchFamily="2" charset="0"/>
              </a:rPr>
              <a:t>الالفاظ المرادفة- </a:t>
            </a:r>
            <a:r>
              <a:rPr lang="en-US" sz="4800" dirty="0" smtClean="0">
                <a:ln w="0"/>
                <a:solidFill>
                  <a:schemeClr val="tx1">
                    <a:lumMod val="95000"/>
                    <a:lumOff val="5000"/>
                  </a:schemeClr>
                </a:solidFill>
                <a:effectLst>
                  <a:outerShdw blurRad="38100" dist="38100" dir="2700000" algn="tl">
                    <a:srgbClr val="000000">
                      <a:alpha val="43137"/>
                    </a:srgbClr>
                  </a:outerShdw>
                </a:effectLst>
                <a:latin typeface="NikoshBAN" pitchFamily="2" charset="0"/>
                <a:cs typeface="NikoshBAN" pitchFamily="2" charset="0"/>
              </a:rPr>
              <a:t> </a:t>
            </a:r>
            <a:endParaRPr lang="bn-BD" sz="4800" dirty="0" smtClean="0">
              <a:ln w="0"/>
              <a:solidFill>
                <a:schemeClr val="tx1">
                  <a:lumMod val="95000"/>
                  <a:lumOff val="5000"/>
                </a:schemeClr>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3" name="TextBox 2"/>
          <p:cNvSpPr txBox="1"/>
          <p:nvPr/>
        </p:nvSpPr>
        <p:spPr>
          <a:xfrm>
            <a:off x="4876801" y="1712794"/>
            <a:ext cx="3352799" cy="769441"/>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ar-SA" sz="4400" b="1" dirty="0" smtClean="0">
                <a:ln w="0"/>
                <a:solidFill>
                  <a:schemeClr val="accent4">
                    <a:lumMod val="20000"/>
                    <a:lumOff val="80000"/>
                  </a:schemeClr>
                </a:solidFill>
                <a:latin typeface="NikoshBAN" panose="02000000000000000000" pitchFamily="2" charset="0"/>
                <a:cs typeface="NikoshBAN" panose="02000000000000000000" pitchFamily="2" charset="0"/>
              </a:rPr>
              <a:t>الكلمات المذكورة </a:t>
            </a:r>
            <a:endParaRPr lang="en-US" sz="4800" b="1" dirty="0" smtClean="0">
              <a:ln w="0"/>
              <a:solidFill>
                <a:schemeClr val="accent4">
                  <a:lumMod val="20000"/>
                  <a:lumOff val="80000"/>
                </a:schemeClr>
              </a:solidFill>
              <a:latin typeface="NikoshBAN" panose="02000000000000000000" pitchFamily="2" charset="0"/>
              <a:cs typeface="NikoshBAN" panose="02000000000000000000" pitchFamily="2" charset="0"/>
            </a:endParaRPr>
          </a:p>
        </p:txBody>
      </p:sp>
      <p:sp>
        <p:nvSpPr>
          <p:cNvPr id="4" name="TextBox 3"/>
          <p:cNvSpPr txBox="1"/>
          <p:nvPr/>
        </p:nvSpPr>
        <p:spPr>
          <a:xfrm>
            <a:off x="609600" y="2514600"/>
            <a:ext cx="2438400" cy="76944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4400" b="1" dirty="0" smtClean="0">
                <a:ln w="0"/>
                <a:latin typeface="NikoshBAN" panose="02000000000000000000" pitchFamily="2" charset="0"/>
                <a:cs typeface="NikoshBAN" panose="02000000000000000000" pitchFamily="2" charset="0"/>
              </a:rPr>
              <a:t> </a:t>
            </a:r>
            <a:r>
              <a:rPr lang="ar-SA" sz="4400" b="1" dirty="0" smtClean="0">
                <a:ln w="0"/>
                <a:latin typeface="NikoshBAN" panose="02000000000000000000" pitchFamily="2" charset="0"/>
                <a:cs typeface="NikoshBAN" panose="02000000000000000000" pitchFamily="2" charset="0"/>
              </a:rPr>
              <a:t>ا</a:t>
            </a:r>
            <a:r>
              <a:rPr lang="ar-EG" sz="4400" b="1" dirty="0" smtClean="0">
                <a:ln w="0"/>
                <a:latin typeface="NikoshBAN" panose="02000000000000000000" pitchFamily="2" charset="0"/>
                <a:cs typeface="NikoshBAN" panose="02000000000000000000" pitchFamily="2" charset="0"/>
              </a:rPr>
              <a:t>سوة</a:t>
            </a:r>
            <a:r>
              <a:rPr lang="ar-SA" sz="4400" b="1" dirty="0" smtClean="0">
                <a:ln w="0"/>
                <a:latin typeface="NikoshBAN" panose="02000000000000000000" pitchFamily="2" charset="0"/>
                <a:cs typeface="NikoshBAN" panose="02000000000000000000" pitchFamily="2" charset="0"/>
              </a:rPr>
              <a:t> </a:t>
            </a:r>
            <a:endParaRPr lang="en-US" sz="4400" b="1" dirty="0" smtClean="0">
              <a:ln w="0"/>
              <a:latin typeface="NikoshBAN" panose="02000000000000000000" pitchFamily="2" charset="0"/>
              <a:cs typeface="NikoshBAN" panose="02000000000000000000" pitchFamily="2" charset="0"/>
            </a:endParaRPr>
          </a:p>
        </p:txBody>
      </p:sp>
      <p:sp>
        <p:nvSpPr>
          <p:cNvPr id="13" name="TextBox 12"/>
          <p:cNvSpPr txBox="1"/>
          <p:nvPr/>
        </p:nvSpPr>
        <p:spPr>
          <a:xfrm>
            <a:off x="5346700" y="2514601"/>
            <a:ext cx="257810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ar-EG" sz="4400" b="1" dirty="0" smtClean="0">
                <a:ln w="0"/>
                <a:latin typeface="NikoshBAN" panose="02000000000000000000" pitchFamily="2" charset="0"/>
                <a:cs typeface="NikoshBAN" panose="02000000000000000000" pitchFamily="2" charset="0"/>
              </a:rPr>
              <a:t>قدوة</a:t>
            </a:r>
            <a:endParaRPr lang="en-US" sz="4400" b="1" dirty="0">
              <a:ln w="0"/>
              <a:latin typeface="NikoshBAN" panose="02000000000000000000" pitchFamily="2" charset="0"/>
              <a:cs typeface="NikoshBAN" panose="02000000000000000000" pitchFamily="2" charset="0"/>
            </a:endParaRPr>
          </a:p>
        </p:txBody>
      </p:sp>
      <p:sp>
        <p:nvSpPr>
          <p:cNvPr id="20" name="TextBox 19"/>
          <p:cNvSpPr txBox="1"/>
          <p:nvPr/>
        </p:nvSpPr>
        <p:spPr>
          <a:xfrm>
            <a:off x="326762" y="1712793"/>
            <a:ext cx="3124200" cy="769441"/>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ar-SA" sz="4400" b="1" dirty="0" smtClean="0">
                <a:ln w="0"/>
                <a:solidFill>
                  <a:srgbClr val="FFFF00"/>
                </a:solidFill>
                <a:latin typeface="NikoshBAN" panose="02000000000000000000" pitchFamily="2" charset="0"/>
                <a:cs typeface="NikoshBAN" panose="02000000000000000000" pitchFamily="2" charset="0"/>
              </a:rPr>
              <a:t>الالفاظ المرادفة</a:t>
            </a:r>
            <a:endParaRPr lang="en-US" sz="4800" b="1" dirty="0" smtClean="0">
              <a:ln w="0"/>
              <a:solidFill>
                <a:srgbClr val="FFFF00"/>
              </a:solidFill>
              <a:latin typeface="NikoshBAN" panose="02000000000000000000" pitchFamily="2" charset="0"/>
              <a:cs typeface="NikoshBAN" panose="02000000000000000000" pitchFamily="2" charset="0"/>
            </a:endParaRPr>
          </a:p>
        </p:txBody>
      </p:sp>
      <p:sp>
        <p:nvSpPr>
          <p:cNvPr id="21" name="TextBox 20"/>
          <p:cNvSpPr txBox="1"/>
          <p:nvPr/>
        </p:nvSpPr>
        <p:spPr>
          <a:xfrm>
            <a:off x="609600" y="3282977"/>
            <a:ext cx="2438400" cy="76944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4400" b="1" dirty="0" smtClean="0">
                <a:ln w="0"/>
                <a:latin typeface="NikoshBAN" panose="02000000000000000000" pitchFamily="2" charset="0"/>
                <a:cs typeface="NikoshBAN" panose="02000000000000000000" pitchFamily="2" charset="0"/>
              </a:rPr>
              <a:t> </a:t>
            </a:r>
            <a:r>
              <a:rPr lang="ar-EG" sz="4400" b="1" dirty="0" smtClean="0">
                <a:ln w="0"/>
                <a:latin typeface="NikoshBAN" panose="02000000000000000000" pitchFamily="2" charset="0"/>
                <a:cs typeface="NikoshBAN" panose="02000000000000000000" pitchFamily="2" charset="0"/>
              </a:rPr>
              <a:t>الورع</a:t>
            </a:r>
            <a:endParaRPr lang="en-US" sz="4400" b="1" dirty="0" smtClean="0">
              <a:ln w="0"/>
              <a:latin typeface="NikoshBAN" panose="02000000000000000000" pitchFamily="2" charset="0"/>
              <a:cs typeface="NikoshBAN" panose="02000000000000000000" pitchFamily="2" charset="0"/>
            </a:endParaRPr>
          </a:p>
        </p:txBody>
      </p:sp>
      <p:sp>
        <p:nvSpPr>
          <p:cNvPr id="22" name="TextBox 21"/>
          <p:cNvSpPr txBox="1"/>
          <p:nvPr/>
        </p:nvSpPr>
        <p:spPr>
          <a:xfrm>
            <a:off x="5346700" y="3284042"/>
            <a:ext cx="257810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ar-EG" sz="4400" b="1" dirty="0" smtClean="0">
                <a:ln w="0"/>
                <a:latin typeface="NikoshBAN" panose="02000000000000000000" pitchFamily="2" charset="0"/>
                <a:cs typeface="NikoshBAN" panose="02000000000000000000" pitchFamily="2" charset="0"/>
              </a:rPr>
              <a:t>الزهد</a:t>
            </a:r>
            <a:endParaRPr lang="en-US" sz="4400" b="1" dirty="0">
              <a:ln w="0"/>
              <a:latin typeface="NikoshBAN" panose="02000000000000000000" pitchFamily="2" charset="0"/>
              <a:cs typeface="NikoshBAN" panose="02000000000000000000" pitchFamily="2" charset="0"/>
            </a:endParaRPr>
          </a:p>
        </p:txBody>
      </p:sp>
      <p:sp>
        <p:nvSpPr>
          <p:cNvPr id="23" name="TextBox 22"/>
          <p:cNvSpPr txBox="1"/>
          <p:nvPr/>
        </p:nvSpPr>
        <p:spPr>
          <a:xfrm>
            <a:off x="609600" y="4068467"/>
            <a:ext cx="2438400" cy="76944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ar-EG" sz="4400" b="1" dirty="0" smtClean="0">
                <a:ln w="0"/>
                <a:latin typeface="NikoshBAN" panose="02000000000000000000" pitchFamily="2" charset="0"/>
                <a:cs typeface="NikoshBAN" panose="02000000000000000000" pitchFamily="2" charset="0"/>
              </a:rPr>
              <a:t>الانصاف</a:t>
            </a:r>
            <a:endParaRPr lang="en-US" sz="4400" b="1" dirty="0" smtClean="0">
              <a:ln w="0"/>
              <a:latin typeface="NikoshBAN" panose="02000000000000000000" pitchFamily="2" charset="0"/>
              <a:cs typeface="NikoshBAN" panose="02000000000000000000" pitchFamily="2" charset="0"/>
            </a:endParaRPr>
          </a:p>
        </p:txBody>
      </p:sp>
      <p:sp>
        <p:nvSpPr>
          <p:cNvPr id="24" name="TextBox 23"/>
          <p:cNvSpPr txBox="1"/>
          <p:nvPr/>
        </p:nvSpPr>
        <p:spPr>
          <a:xfrm>
            <a:off x="5333093" y="4068467"/>
            <a:ext cx="2591707" cy="70788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4000" dirty="0" smtClean="0">
                <a:ln w="0"/>
                <a:latin typeface="NikoshBAN" panose="02000000000000000000" pitchFamily="2" charset="0"/>
                <a:cs typeface="NikoshBAN" panose="02000000000000000000" pitchFamily="2" charset="0"/>
              </a:rPr>
              <a:t> </a:t>
            </a:r>
            <a:r>
              <a:rPr lang="ar-EG" sz="4000" b="1" dirty="0" smtClean="0">
                <a:ln w="0"/>
                <a:latin typeface="NikoshBAN" panose="02000000000000000000" pitchFamily="2" charset="0"/>
                <a:cs typeface="NikoshBAN" panose="02000000000000000000" pitchFamily="2" charset="0"/>
              </a:rPr>
              <a:t>العدل</a:t>
            </a:r>
            <a:endParaRPr lang="en-US" sz="4000" dirty="0">
              <a:ln w="0"/>
              <a:latin typeface="NikoshBAN" panose="02000000000000000000" pitchFamily="2" charset="0"/>
              <a:cs typeface="NikoshBAN" panose="02000000000000000000" pitchFamily="2" charset="0"/>
            </a:endParaRPr>
          </a:p>
        </p:txBody>
      </p:sp>
      <p:sp>
        <p:nvSpPr>
          <p:cNvPr id="25" name="TextBox 24"/>
          <p:cNvSpPr txBox="1"/>
          <p:nvPr/>
        </p:nvSpPr>
        <p:spPr>
          <a:xfrm>
            <a:off x="0" y="4837908"/>
            <a:ext cx="3352800" cy="76944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ar-EG" sz="4400" b="1" dirty="0" smtClean="0">
                <a:ln w="0"/>
                <a:latin typeface="NikoshBAN" panose="02000000000000000000" pitchFamily="2" charset="0"/>
                <a:cs typeface="NikoshBAN" panose="02000000000000000000" pitchFamily="2" charset="0"/>
              </a:rPr>
              <a:t>الذى بشرباالجنة</a:t>
            </a:r>
            <a:endParaRPr lang="en-US" sz="4400" b="1" dirty="0" smtClean="0">
              <a:ln w="0"/>
              <a:latin typeface="NikoshBAN" panose="02000000000000000000" pitchFamily="2" charset="0"/>
              <a:cs typeface="NikoshBAN" panose="02000000000000000000" pitchFamily="2" charset="0"/>
            </a:endParaRPr>
          </a:p>
        </p:txBody>
      </p:sp>
      <p:sp>
        <p:nvSpPr>
          <p:cNvPr id="26" name="TextBox 25"/>
          <p:cNvSpPr txBox="1"/>
          <p:nvPr/>
        </p:nvSpPr>
        <p:spPr>
          <a:xfrm>
            <a:off x="5319487" y="4796879"/>
            <a:ext cx="2605313" cy="76944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ar-EG" sz="4400" b="1" dirty="0" smtClean="0">
                <a:ln w="0"/>
                <a:latin typeface="NikoshBAN" panose="02000000000000000000" pitchFamily="2" charset="0"/>
                <a:cs typeface="NikoshBAN" panose="02000000000000000000" pitchFamily="2" charset="0"/>
              </a:rPr>
              <a:t>المبشرة</a:t>
            </a:r>
            <a:endParaRPr lang="en-US" sz="4400" b="1" dirty="0">
              <a:ln w="0"/>
              <a:latin typeface="NikoshBAN" panose="02000000000000000000" pitchFamily="2" charset="0"/>
              <a:cs typeface="NikoshBAN" panose="02000000000000000000" pitchFamily="2" charset="0"/>
            </a:endParaRPr>
          </a:p>
        </p:txBody>
      </p:sp>
      <p:cxnSp>
        <p:nvCxnSpPr>
          <p:cNvPr id="27" name="Straight Arrow Connector 26"/>
          <p:cNvCxnSpPr/>
          <p:nvPr/>
        </p:nvCxnSpPr>
        <p:spPr>
          <a:xfrm flipH="1">
            <a:off x="3409293" y="2899321"/>
            <a:ext cx="1524000" cy="1"/>
          </a:xfrm>
          <a:prstGeom prst="straightConnector1">
            <a:avLst/>
          </a:prstGeom>
          <a:ln w="57150">
            <a:solidFill>
              <a:srgbClr val="FF0000"/>
            </a:solidFill>
            <a:tailEnd type="arrow"/>
          </a:ln>
        </p:spPr>
        <p:style>
          <a:lnRef idx="3">
            <a:schemeClr val="accent6"/>
          </a:lnRef>
          <a:fillRef idx="0">
            <a:schemeClr val="accent6"/>
          </a:fillRef>
          <a:effectRef idx="2">
            <a:schemeClr val="accent6"/>
          </a:effectRef>
          <a:fontRef idx="minor">
            <a:schemeClr val="tx1"/>
          </a:fontRef>
        </p:style>
      </p:cxnSp>
      <p:cxnSp>
        <p:nvCxnSpPr>
          <p:cNvPr id="30" name="Straight Arrow Connector 29"/>
          <p:cNvCxnSpPr/>
          <p:nvPr/>
        </p:nvCxnSpPr>
        <p:spPr>
          <a:xfrm flipH="1">
            <a:off x="3409293" y="3667696"/>
            <a:ext cx="1524000" cy="1"/>
          </a:xfrm>
          <a:prstGeom prst="straightConnector1">
            <a:avLst/>
          </a:prstGeom>
          <a:ln w="57150">
            <a:solidFill>
              <a:srgbClr val="FF0000"/>
            </a:solidFill>
            <a:tailEnd type="arrow"/>
          </a:ln>
        </p:spPr>
        <p:style>
          <a:lnRef idx="3">
            <a:schemeClr val="accent6"/>
          </a:lnRef>
          <a:fillRef idx="0">
            <a:schemeClr val="accent6"/>
          </a:fillRef>
          <a:effectRef idx="2">
            <a:schemeClr val="accent6"/>
          </a:effectRef>
          <a:fontRef idx="minor">
            <a:schemeClr val="tx1"/>
          </a:fontRef>
        </p:style>
      </p:cxnSp>
      <p:cxnSp>
        <p:nvCxnSpPr>
          <p:cNvPr id="31" name="Straight Arrow Connector 30"/>
          <p:cNvCxnSpPr/>
          <p:nvPr/>
        </p:nvCxnSpPr>
        <p:spPr>
          <a:xfrm flipH="1">
            <a:off x="3409293" y="4405580"/>
            <a:ext cx="1524000" cy="1"/>
          </a:xfrm>
          <a:prstGeom prst="straightConnector1">
            <a:avLst/>
          </a:prstGeom>
          <a:ln w="57150">
            <a:solidFill>
              <a:srgbClr val="FF0000"/>
            </a:solidFill>
            <a:tailEnd type="arrow"/>
          </a:ln>
        </p:spPr>
        <p:style>
          <a:lnRef idx="3">
            <a:schemeClr val="accent6"/>
          </a:lnRef>
          <a:fillRef idx="0">
            <a:schemeClr val="accent6"/>
          </a:fillRef>
          <a:effectRef idx="2">
            <a:schemeClr val="accent6"/>
          </a:effectRef>
          <a:fontRef idx="minor">
            <a:schemeClr val="tx1"/>
          </a:fontRef>
        </p:style>
      </p:cxnSp>
      <p:cxnSp>
        <p:nvCxnSpPr>
          <p:cNvPr id="32" name="Straight Arrow Connector 31"/>
          <p:cNvCxnSpPr/>
          <p:nvPr/>
        </p:nvCxnSpPr>
        <p:spPr>
          <a:xfrm flipH="1">
            <a:off x="3795487" y="5204431"/>
            <a:ext cx="1524000" cy="1"/>
          </a:xfrm>
          <a:prstGeom prst="straightConnector1">
            <a:avLst/>
          </a:prstGeom>
          <a:ln w="57150">
            <a:solidFill>
              <a:srgbClr val="FF0000"/>
            </a:solidFill>
            <a:tailEnd type="arrow"/>
          </a:ln>
        </p:spPr>
        <p:style>
          <a:lnRef idx="3">
            <a:schemeClr val="accent6"/>
          </a:lnRef>
          <a:fillRef idx="0">
            <a:schemeClr val="accent6"/>
          </a:fillRef>
          <a:effectRef idx="2">
            <a:schemeClr val="accent6"/>
          </a:effectRef>
          <a:fontRef idx="minor">
            <a:schemeClr val="tx1"/>
          </a:fontRef>
        </p:style>
      </p:cxnSp>
      <p:sp>
        <p:nvSpPr>
          <p:cNvPr id="2" name="Date Placeholder 1"/>
          <p:cNvSpPr>
            <a:spLocks noGrp="1"/>
          </p:cNvSpPr>
          <p:nvPr>
            <p:ph type="dt" sz="half" idx="10"/>
          </p:nvPr>
        </p:nvSpPr>
        <p:spPr>
          <a:xfrm>
            <a:off x="5715000" y="6565900"/>
            <a:ext cx="3181350" cy="292100"/>
          </a:xfrm>
        </p:spPr>
        <p:txBody>
          <a:bodyPr/>
          <a:lstStyle/>
          <a:p>
            <a:pPr algn="ctr"/>
            <a:fld id="{AAC4BA3D-D867-49F9-B7A4-18ED82FB9065}" type="datetime3">
              <a:rPr lang="en-US" smtClean="0"/>
              <a:pPr algn="ctr"/>
              <a:t>5 January 2020</a:t>
            </a:fld>
            <a:endParaRPr lang="en-US" dirty="0"/>
          </a:p>
        </p:txBody>
      </p:sp>
      <p:sp>
        <p:nvSpPr>
          <p:cNvPr id="5" name="Footer Placeholder 4"/>
          <p:cNvSpPr>
            <a:spLocks noGrp="1"/>
          </p:cNvSpPr>
          <p:nvPr>
            <p:ph type="ftr" sz="quarter" idx="11"/>
          </p:nvPr>
        </p:nvSpPr>
        <p:spPr/>
        <p:txBody>
          <a:bodyPr/>
          <a:lstStyle/>
          <a:p>
            <a:r>
              <a:rPr lang="bn-IN" dirty="0" smtClean="0"/>
              <a:t>শরিফ   ০১৭১৪৭২১৬০৩</a:t>
            </a:r>
            <a:endParaRPr lang="en-US" dirty="0"/>
          </a:p>
        </p:txBody>
      </p:sp>
      <p:sp>
        <p:nvSpPr>
          <p:cNvPr id="6" name="Rectangle 5"/>
          <p:cNvSpPr/>
          <p:nvPr/>
        </p:nvSpPr>
        <p:spPr>
          <a:xfrm>
            <a:off x="0" y="5614487"/>
            <a:ext cx="3352800" cy="78231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EG" sz="4000" b="1" smtClean="0">
                <a:latin typeface="Times New Roman" pitchFamily="18" charset="0"/>
                <a:cs typeface="Times New Roman" pitchFamily="18" charset="0"/>
              </a:rPr>
              <a:t>الذكى الفلؤاد</a:t>
            </a:r>
            <a:endParaRPr lang="en-US" sz="4000" b="1" dirty="0">
              <a:latin typeface="Times New Roman" pitchFamily="18" charset="0"/>
              <a:cs typeface="Times New Roman" pitchFamily="18" charset="0"/>
            </a:endParaRPr>
          </a:p>
        </p:txBody>
      </p:sp>
      <p:sp>
        <p:nvSpPr>
          <p:cNvPr id="7" name="Rectangle 6"/>
          <p:cNvSpPr/>
          <p:nvPr/>
        </p:nvSpPr>
        <p:spPr>
          <a:xfrm>
            <a:off x="5346700" y="5566320"/>
            <a:ext cx="2578100" cy="823341"/>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EG" sz="4000" b="1" dirty="0" smtClean="0">
                <a:latin typeface="Times New Roman" pitchFamily="18" charset="0"/>
                <a:cs typeface="Times New Roman" pitchFamily="18" charset="0"/>
              </a:rPr>
              <a:t>الشهامة</a:t>
            </a:r>
            <a:endParaRPr lang="en-US" sz="4000" b="1" dirty="0">
              <a:latin typeface="Times New Roman" pitchFamily="18" charset="0"/>
              <a:cs typeface="Times New Roman" pitchFamily="18" charset="0"/>
            </a:endParaRPr>
          </a:p>
        </p:txBody>
      </p:sp>
      <p:cxnSp>
        <p:nvCxnSpPr>
          <p:cNvPr id="28" name="Straight Arrow Connector 27"/>
          <p:cNvCxnSpPr/>
          <p:nvPr/>
        </p:nvCxnSpPr>
        <p:spPr>
          <a:xfrm flipH="1" flipV="1">
            <a:off x="3795487" y="5998505"/>
            <a:ext cx="1524000" cy="1"/>
          </a:xfrm>
          <a:prstGeom prst="straightConnector1">
            <a:avLst/>
          </a:prstGeom>
          <a:ln w="57150">
            <a:solidFill>
              <a:srgbClr val="FF0000"/>
            </a:solidFill>
            <a:tailEnd type="arrow"/>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420352605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circle(in)">
                                      <p:cBhvr>
                                        <p:cTn id="17" dur="20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circle(in)">
                                      <p:cBhvr>
                                        <p:cTn id="22" dur="20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1000"/>
                                        <p:tgtEl>
                                          <p:spTgt spid="27"/>
                                        </p:tgtEl>
                                      </p:cBhvr>
                                    </p:animEffect>
                                    <p:anim calcmode="lin" valueType="num">
                                      <p:cBhvr>
                                        <p:cTn id="28" dur="1000" fill="hold"/>
                                        <p:tgtEl>
                                          <p:spTgt spid="27"/>
                                        </p:tgtEl>
                                        <p:attrNameLst>
                                          <p:attrName>ppt_x</p:attrName>
                                        </p:attrNameLst>
                                      </p:cBhvr>
                                      <p:tavLst>
                                        <p:tav tm="0">
                                          <p:val>
                                            <p:strVal val="#ppt_x"/>
                                          </p:val>
                                        </p:tav>
                                        <p:tav tm="100000">
                                          <p:val>
                                            <p:strVal val="#ppt_x"/>
                                          </p:val>
                                        </p:tav>
                                      </p:tavLst>
                                    </p:anim>
                                    <p:anim calcmode="lin" valueType="num">
                                      <p:cBhvr>
                                        <p:cTn id="29"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circle(in)">
                                      <p:cBhvr>
                                        <p:cTn id="34" dur="2000"/>
                                        <p:tgtEl>
                                          <p:spTgt spid="4"/>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circle(in)">
                                      <p:cBhvr>
                                        <p:cTn id="39" dur="2000"/>
                                        <p:tgtEl>
                                          <p:spTgt spid="22"/>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30"/>
                                        </p:tgtEl>
                                        <p:attrNameLst>
                                          <p:attrName>style.visibility</p:attrName>
                                        </p:attrNameLst>
                                      </p:cBhvr>
                                      <p:to>
                                        <p:strVal val="visible"/>
                                      </p:to>
                                    </p:set>
                                    <p:animEffect transition="in" filter="fade">
                                      <p:cBhvr>
                                        <p:cTn id="44" dur="1000"/>
                                        <p:tgtEl>
                                          <p:spTgt spid="30"/>
                                        </p:tgtEl>
                                      </p:cBhvr>
                                    </p:animEffect>
                                    <p:anim calcmode="lin" valueType="num">
                                      <p:cBhvr>
                                        <p:cTn id="45" dur="1000" fill="hold"/>
                                        <p:tgtEl>
                                          <p:spTgt spid="30"/>
                                        </p:tgtEl>
                                        <p:attrNameLst>
                                          <p:attrName>ppt_x</p:attrName>
                                        </p:attrNameLst>
                                      </p:cBhvr>
                                      <p:tavLst>
                                        <p:tav tm="0">
                                          <p:val>
                                            <p:strVal val="#ppt_x"/>
                                          </p:val>
                                        </p:tav>
                                        <p:tav tm="100000">
                                          <p:val>
                                            <p:strVal val="#ppt_x"/>
                                          </p:val>
                                        </p:tav>
                                      </p:tavLst>
                                    </p:anim>
                                    <p:anim calcmode="lin" valueType="num">
                                      <p:cBhvr>
                                        <p:cTn id="46"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circle(in)">
                                      <p:cBhvr>
                                        <p:cTn id="51" dur="2000"/>
                                        <p:tgtEl>
                                          <p:spTgt spid="21"/>
                                        </p:tgtEl>
                                      </p:cBhvr>
                                    </p:animEffect>
                                  </p:childTnLst>
                                </p:cTn>
                              </p:par>
                            </p:childTnLst>
                          </p:cTn>
                        </p:par>
                      </p:childTnLst>
                    </p:cTn>
                  </p:par>
                  <p:par>
                    <p:cTn id="52" fill="hold">
                      <p:stCondLst>
                        <p:cond delay="indefinite"/>
                      </p:stCondLst>
                      <p:childTnLst>
                        <p:par>
                          <p:cTn id="53" fill="hold">
                            <p:stCondLst>
                              <p:cond delay="0"/>
                            </p:stCondLst>
                            <p:childTnLst>
                              <p:par>
                                <p:cTn id="54" presetID="6" presetClass="entr" presetSubtype="16" fill="hold" grpId="0" nodeType="click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circle(in)">
                                      <p:cBhvr>
                                        <p:cTn id="56" dur="2000"/>
                                        <p:tgtEl>
                                          <p:spTgt spid="24"/>
                                        </p:tgtEl>
                                      </p:cBhvr>
                                    </p:animEffect>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31"/>
                                        </p:tgtEl>
                                        <p:attrNameLst>
                                          <p:attrName>style.visibility</p:attrName>
                                        </p:attrNameLst>
                                      </p:cBhvr>
                                      <p:to>
                                        <p:strVal val="visible"/>
                                      </p:to>
                                    </p:set>
                                    <p:animEffect transition="in" filter="fade">
                                      <p:cBhvr>
                                        <p:cTn id="61" dur="1000"/>
                                        <p:tgtEl>
                                          <p:spTgt spid="31"/>
                                        </p:tgtEl>
                                      </p:cBhvr>
                                    </p:animEffect>
                                    <p:anim calcmode="lin" valueType="num">
                                      <p:cBhvr>
                                        <p:cTn id="62" dur="1000" fill="hold"/>
                                        <p:tgtEl>
                                          <p:spTgt spid="31"/>
                                        </p:tgtEl>
                                        <p:attrNameLst>
                                          <p:attrName>ppt_x</p:attrName>
                                        </p:attrNameLst>
                                      </p:cBhvr>
                                      <p:tavLst>
                                        <p:tav tm="0">
                                          <p:val>
                                            <p:strVal val="#ppt_x"/>
                                          </p:val>
                                        </p:tav>
                                        <p:tav tm="100000">
                                          <p:val>
                                            <p:strVal val="#ppt_x"/>
                                          </p:val>
                                        </p:tav>
                                      </p:tavLst>
                                    </p:anim>
                                    <p:anim calcmode="lin" valueType="num">
                                      <p:cBhvr>
                                        <p:cTn id="63"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6" presetClass="entr" presetSubtype="16" fill="hold" grpId="0" nodeType="clickEffect">
                                  <p:stCondLst>
                                    <p:cond delay="0"/>
                                  </p:stCondLst>
                                  <p:childTnLst>
                                    <p:set>
                                      <p:cBhvr>
                                        <p:cTn id="67" dur="1" fill="hold">
                                          <p:stCondLst>
                                            <p:cond delay="0"/>
                                          </p:stCondLst>
                                        </p:cTn>
                                        <p:tgtEl>
                                          <p:spTgt spid="23"/>
                                        </p:tgtEl>
                                        <p:attrNameLst>
                                          <p:attrName>style.visibility</p:attrName>
                                        </p:attrNameLst>
                                      </p:cBhvr>
                                      <p:to>
                                        <p:strVal val="visible"/>
                                      </p:to>
                                    </p:set>
                                    <p:animEffect transition="in" filter="circle(in)">
                                      <p:cBhvr>
                                        <p:cTn id="68" dur="2000"/>
                                        <p:tgtEl>
                                          <p:spTgt spid="23"/>
                                        </p:tgtEl>
                                      </p:cBhvr>
                                    </p:animEffect>
                                  </p:childTnLst>
                                </p:cTn>
                              </p:par>
                            </p:childTnLst>
                          </p:cTn>
                        </p:par>
                      </p:childTnLst>
                    </p:cTn>
                  </p:par>
                  <p:par>
                    <p:cTn id="69" fill="hold">
                      <p:stCondLst>
                        <p:cond delay="indefinite"/>
                      </p:stCondLst>
                      <p:childTnLst>
                        <p:par>
                          <p:cTn id="70" fill="hold">
                            <p:stCondLst>
                              <p:cond delay="0"/>
                            </p:stCondLst>
                            <p:childTnLst>
                              <p:par>
                                <p:cTn id="71" presetID="6" presetClass="entr" presetSubtype="16" fill="hold" grpId="0" nodeType="click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circle(in)">
                                      <p:cBhvr>
                                        <p:cTn id="73" dur="2000"/>
                                        <p:tgtEl>
                                          <p:spTgt spid="26"/>
                                        </p:tgtEl>
                                      </p:cBhvr>
                                    </p:animEffect>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nodeType="clickEffect">
                                  <p:stCondLst>
                                    <p:cond delay="0"/>
                                  </p:stCondLst>
                                  <p:childTnLst>
                                    <p:set>
                                      <p:cBhvr>
                                        <p:cTn id="77" dur="1" fill="hold">
                                          <p:stCondLst>
                                            <p:cond delay="0"/>
                                          </p:stCondLst>
                                        </p:cTn>
                                        <p:tgtEl>
                                          <p:spTgt spid="32"/>
                                        </p:tgtEl>
                                        <p:attrNameLst>
                                          <p:attrName>style.visibility</p:attrName>
                                        </p:attrNameLst>
                                      </p:cBhvr>
                                      <p:to>
                                        <p:strVal val="visible"/>
                                      </p:to>
                                    </p:set>
                                    <p:animEffect transition="in" filter="fade">
                                      <p:cBhvr>
                                        <p:cTn id="78" dur="1000"/>
                                        <p:tgtEl>
                                          <p:spTgt spid="32"/>
                                        </p:tgtEl>
                                      </p:cBhvr>
                                    </p:animEffect>
                                    <p:anim calcmode="lin" valueType="num">
                                      <p:cBhvr>
                                        <p:cTn id="79" dur="1000" fill="hold"/>
                                        <p:tgtEl>
                                          <p:spTgt spid="32"/>
                                        </p:tgtEl>
                                        <p:attrNameLst>
                                          <p:attrName>ppt_x</p:attrName>
                                        </p:attrNameLst>
                                      </p:cBhvr>
                                      <p:tavLst>
                                        <p:tav tm="0">
                                          <p:val>
                                            <p:strVal val="#ppt_x"/>
                                          </p:val>
                                        </p:tav>
                                        <p:tav tm="100000">
                                          <p:val>
                                            <p:strVal val="#ppt_x"/>
                                          </p:val>
                                        </p:tav>
                                      </p:tavLst>
                                    </p:anim>
                                    <p:anim calcmode="lin" valueType="num">
                                      <p:cBhvr>
                                        <p:cTn id="80"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6" presetClass="entr" presetSubtype="16" fill="hold" grpId="0" nodeType="clickEffect">
                                  <p:stCondLst>
                                    <p:cond delay="0"/>
                                  </p:stCondLst>
                                  <p:childTnLst>
                                    <p:set>
                                      <p:cBhvr>
                                        <p:cTn id="84" dur="1" fill="hold">
                                          <p:stCondLst>
                                            <p:cond delay="0"/>
                                          </p:stCondLst>
                                        </p:cTn>
                                        <p:tgtEl>
                                          <p:spTgt spid="25"/>
                                        </p:tgtEl>
                                        <p:attrNameLst>
                                          <p:attrName>style.visibility</p:attrName>
                                        </p:attrNameLst>
                                      </p:cBhvr>
                                      <p:to>
                                        <p:strVal val="visible"/>
                                      </p:to>
                                    </p:set>
                                    <p:animEffect transition="in" filter="circle(in)">
                                      <p:cBhvr>
                                        <p:cTn id="85" dur="2000"/>
                                        <p:tgtEl>
                                          <p:spTgt spid="25"/>
                                        </p:tgtEl>
                                      </p:cBhvr>
                                    </p:animEffect>
                                  </p:childTnLst>
                                </p:cTn>
                              </p:par>
                            </p:childTnLst>
                          </p:cTn>
                        </p:par>
                      </p:childTnLst>
                    </p:cTn>
                  </p:par>
                  <p:par>
                    <p:cTn id="86" fill="hold">
                      <p:stCondLst>
                        <p:cond delay="indefinite"/>
                      </p:stCondLst>
                      <p:childTnLst>
                        <p:par>
                          <p:cTn id="87" fill="hold">
                            <p:stCondLst>
                              <p:cond delay="0"/>
                            </p:stCondLst>
                            <p:childTnLst>
                              <p:par>
                                <p:cTn id="88" presetID="6" presetClass="entr" presetSubtype="16" fill="hold" grpId="0" nodeType="clickEffect">
                                  <p:stCondLst>
                                    <p:cond delay="0"/>
                                  </p:stCondLst>
                                  <p:childTnLst>
                                    <p:set>
                                      <p:cBhvr>
                                        <p:cTn id="89" dur="1" fill="hold">
                                          <p:stCondLst>
                                            <p:cond delay="0"/>
                                          </p:stCondLst>
                                        </p:cTn>
                                        <p:tgtEl>
                                          <p:spTgt spid="7"/>
                                        </p:tgtEl>
                                        <p:attrNameLst>
                                          <p:attrName>style.visibility</p:attrName>
                                        </p:attrNameLst>
                                      </p:cBhvr>
                                      <p:to>
                                        <p:strVal val="visible"/>
                                      </p:to>
                                    </p:set>
                                    <p:animEffect transition="in" filter="circle(in)">
                                      <p:cBhvr>
                                        <p:cTn id="90" dur="2000"/>
                                        <p:tgtEl>
                                          <p:spTgt spid="7"/>
                                        </p:tgtEl>
                                      </p:cBhvr>
                                    </p:animEffect>
                                  </p:childTnLst>
                                </p:cTn>
                              </p:par>
                            </p:childTnLst>
                          </p:cTn>
                        </p:par>
                      </p:childTnLst>
                    </p:cTn>
                  </p:par>
                  <p:par>
                    <p:cTn id="91" fill="hold">
                      <p:stCondLst>
                        <p:cond delay="indefinite"/>
                      </p:stCondLst>
                      <p:childTnLst>
                        <p:par>
                          <p:cTn id="92" fill="hold">
                            <p:stCondLst>
                              <p:cond delay="0"/>
                            </p:stCondLst>
                            <p:childTnLst>
                              <p:par>
                                <p:cTn id="93" presetID="42" presetClass="entr" presetSubtype="0" fill="hold" nodeType="clickEffect">
                                  <p:stCondLst>
                                    <p:cond delay="0"/>
                                  </p:stCondLst>
                                  <p:childTnLst>
                                    <p:set>
                                      <p:cBhvr>
                                        <p:cTn id="94" dur="1" fill="hold">
                                          <p:stCondLst>
                                            <p:cond delay="0"/>
                                          </p:stCondLst>
                                        </p:cTn>
                                        <p:tgtEl>
                                          <p:spTgt spid="28"/>
                                        </p:tgtEl>
                                        <p:attrNameLst>
                                          <p:attrName>style.visibility</p:attrName>
                                        </p:attrNameLst>
                                      </p:cBhvr>
                                      <p:to>
                                        <p:strVal val="visible"/>
                                      </p:to>
                                    </p:set>
                                    <p:animEffect transition="in" filter="fade">
                                      <p:cBhvr>
                                        <p:cTn id="95" dur="1000"/>
                                        <p:tgtEl>
                                          <p:spTgt spid="28"/>
                                        </p:tgtEl>
                                      </p:cBhvr>
                                    </p:animEffect>
                                    <p:anim calcmode="lin" valueType="num">
                                      <p:cBhvr>
                                        <p:cTn id="96" dur="1000" fill="hold"/>
                                        <p:tgtEl>
                                          <p:spTgt spid="28"/>
                                        </p:tgtEl>
                                        <p:attrNameLst>
                                          <p:attrName>ppt_x</p:attrName>
                                        </p:attrNameLst>
                                      </p:cBhvr>
                                      <p:tavLst>
                                        <p:tav tm="0">
                                          <p:val>
                                            <p:strVal val="#ppt_x"/>
                                          </p:val>
                                        </p:tav>
                                        <p:tav tm="100000">
                                          <p:val>
                                            <p:strVal val="#ppt_x"/>
                                          </p:val>
                                        </p:tav>
                                      </p:tavLst>
                                    </p:anim>
                                    <p:anim calcmode="lin" valueType="num">
                                      <p:cBhvr>
                                        <p:cTn id="97"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6" presetClass="entr" presetSubtype="16" fill="hold" grpId="0" nodeType="clickEffect">
                                  <p:stCondLst>
                                    <p:cond delay="0"/>
                                  </p:stCondLst>
                                  <p:childTnLst>
                                    <p:set>
                                      <p:cBhvr>
                                        <p:cTn id="101" dur="1" fill="hold">
                                          <p:stCondLst>
                                            <p:cond delay="0"/>
                                          </p:stCondLst>
                                        </p:cTn>
                                        <p:tgtEl>
                                          <p:spTgt spid="6"/>
                                        </p:tgtEl>
                                        <p:attrNameLst>
                                          <p:attrName>style.visibility</p:attrName>
                                        </p:attrNameLst>
                                      </p:cBhvr>
                                      <p:to>
                                        <p:strVal val="visible"/>
                                      </p:to>
                                    </p:set>
                                    <p:animEffect transition="in" filter="circle(in)">
                                      <p:cBhvr>
                                        <p:cTn id="10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animBg="1"/>
      <p:bldP spid="4" grpId="0" animBg="1"/>
      <p:bldP spid="13" grpId="0" animBg="1"/>
      <p:bldP spid="20" grpId="0" animBg="1"/>
      <p:bldP spid="21" grpId="0" animBg="1"/>
      <p:bldP spid="22" grpId="0" animBg="1"/>
      <p:bldP spid="23" grpId="0" animBg="1"/>
      <p:bldP spid="24" grpId="0" animBg="1"/>
      <p:bldP spid="25" grpId="0" animBg="1"/>
      <p:bldP spid="26" grpId="0" animBg="1"/>
      <p:bldP spid="6"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1600200" y="349619"/>
            <a:ext cx="5867400" cy="836154"/>
          </a:xfrm>
          <a:prstGeom prst="roundRect">
            <a:avLst>
              <a:gd name="adj" fmla="val 15378"/>
            </a:avLst>
          </a:prstGeom>
          <a:ln/>
        </p:spPr>
        <p:style>
          <a:lnRef idx="1">
            <a:schemeClr val="accent4"/>
          </a:lnRef>
          <a:fillRef idx="2">
            <a:schemeClr val="accent4"/>
          </a:fillRef>
          <a:effectRef idx="1">
            <a:schemeClr val="accent4"/>
          </a:effectRef>
          <a:fontRef idx="minor">
            <a:schemeClr val="dk1"/>
          </a:fontRef>
        </p:style>
        <p:txBody>
          <a:bodyPr rtlCol="0" anchor="ctr">
            <a:scene3d>
              <a:camera prst="orthographicFront"/>
              <a:lightRig rig="threePt" dir="t"/>
            </a:scene3d>
            <a:sp3d extrusionH="57150">
              <a:bevelT w="38100" h="38100" prst="slope"/>
            </a:sp3d>
          </a:bodyPr>
          <a:lstStyle/>
          <a:p>
            <a:pPr algn="ctr"/>
            <a:r>
              <a:rPr lang="ar-EG" sz="4800" b="1" dirty="0" smtClean="0">
                <a:ln w="0"/>
                <a:solidFill>
                  <a:srgbClr val="FF0000"/>
                </a:solidFill>
                <a:effectLst>
                  <a:outerShdw blurRad="38100" dist="38100" dir="2700000" algn="tl">
                    <a:srgbClr val="000000">
                      <a:alpha val="43137"/>
                    </a:srgbClr>
                  </a:outerShdw>
                </a:effectLst>
                <a:latin typeface="NikoshBAN" pitchFamily="2" charset="0"/>
                <a:cs typeface="NikoshBAN" pitchFamily="2" charset="0"/>
              </a:rPr>
              <a:t>حول العدد للالفاظ التالية</a:t>
            </a:r>
            <a:r>
              <a:rPr lang="ar-SA" sz="4800" b="1" dirty="0" smtClean="0">
                <a:ln w="0"/>
                <a:solidFill>
                  <a:srgbClr val="FF0000"/>
                </a:solidFill>
                <a:effectLst>
                  <a:outerShdw blurRad="38100" dist="38100" dir="2700000" algn="tl">
                    <a:srgbClr val="000000">
                      <a:alpha val="43137"/>
                    </a:srgbClr>
                  </a:outerShdw>
                </a:effectLst>
                <a:latin typeface="NikoshBAN" pitchFamily="2" charset="0"/>
                <a:cs typeface="NikoshBAN" pitchFamily="2" charset="0"/>
              </a:rPr>
              <a:t> </a:t>
            </a:r>
            <a:r>
              <a:rPr lang="en-US" sz="4800" b="1" dirty="0" smtClean="0">
                <a:ln w="0"/>
                <a:solidFill>
                  <a:srgbClr val="FF0000"/>
                </a:solidFill>
                <a:effectLst>
                  <a:outerShdw blurRad="38100" dist="38100" dir="2700000" algn="tl">
                    <a:srgbClr val="000000">
                      <a:alpha val="43137"/>
                    </a:srgbClr>
                  </a:outerShdw>
                </a:effectLst>
                <a:latin typeface="NikoshBAN" pitchFamily="2" charset="0"/>
                <a:cs typeface="NikoshBAN" pitchFamily="2" charset="0"/>
              </a:rPr>
              <a:t> </a:t>
            </a:r>
            <a:endParaRPr lang="bn-BD" sz="4800" b="1" dirty="0" smtClean="0">
              <a:ln w="0"/>
              <a:solidFill>
                <a:srgbClr val="FF0000"/>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3" name="TextBox 2"/>
          <p:cNvSpPr txBox="1"/>
          <p:nvPr/>
        </p:nvSpPr>
        <p:spPr>
          <a:xfrm>
            <a:off x="6382657" y="1600199"/>
            <a:ext cx="2761343" cy="707886"/>
          </a:xfrm>
          <a:prstGeom prst="rect">
            <a:avLst/>
          </a:prstGeom>
          <a:solidFill>
            <a:srgbClr val="C00000"/>
          </a:solidFill>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ar-EG" sz="4000" b="1" dirty="0" smtClean="0">
                <a:ln w="0"/>
                <a:latin typeface="NikoshBAN" panose="02000000000000000000" pitchFamily="2" charset="0"/>
                <a:cs typeface="NikoshBAN" panose="02000000000000000000" pitchFamily="2" charset="0"/>
              </a:rPr>
              <a:t>الالفاظ</a:t>
            </a:r>
            <a:r>
              <a:rPr lang="ar-SA" sz="4000" b="1" dirty="0" smtClean="0">
                <a:ln w="0"/>
                <a:latin typeface="NikoshBAN" panose="02000000000000000000" pitchFamily="2" charset="0"/>
                <a:cs typeface="NikoshBAN" panose="02000000000000000000" pitchFamily="2" charset="0"/>
              </a:rPr>
              <a:t> </a:t>
            </a:r>
            <a:endParaRPr lang="en-US" sz="4400" b="1" dirty="0" smtClean="0">
              <a:ln w="0"/>
              <a:latin typeface="NikoshBAN" panose="02000000000000000000" pitchFamily="2" charset="0"/>
              <a:cs typeface="NikoshBAN" panose="02000000000000000000" pitchFamily="2" charset="0"/>
            </a:endParaRPr>
          </a:p>
        </p:txBody>
      </p:sp>
      <p:sp>
        <p:nvSpPr>
          <p:cNvPr id="4" name="TextBox 3"/>
          <p:cNvSpPr txBox="1"/>
          <p:nvPr/>
        </p:nvSpPr>
        <p:spPr>
          <a:xfrm>
            <a:off x="37442" y="2514599"/>
            <a:ext cx="2324757" cy="769441"/>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ar-SA" sz="4400" b="1" dirty="0" smtClean="0">
                <a:ln w="0"/>
                <a:latin typeface="NikoshBAN" panose="02000000000000000000" pitchFamily="2" charset="0"/>
                <a:cs typeface="NikoshBAN" panose="02000000000000000000" pitchFamily="2" charset="0"/>
              </a:rPr>
              <a:t> </a:t>
            </a:r>
            <a:r>
              <a:rPr lang="ar-EG" sz="4400" b="1" dirty="0" smtClean="0">
                <a:ln w="0"/>
                <a:latin typeface="NikoshBAN" panose="02000000000000000000" pitchFamily="2" charset="0"/>
                <a:cs typeface="NikoshBAN" panose="02000000000000000000" pitchFamily="2" charset="0"/>
              </a:rPr>
              <a:t>العلماء</a:t>
            </a:r>
            <a:endParaRPr lang="en-US" sz="4400" b="1" dirty="0" smtClean="0">
              <a:ln w="0"/>
              <a:latin typeface="NikoshBAN" panose="02000000000000000000" pitchFamily="2" charset="0"/>
              <a:cs typeface="NikoshBAN" panose="02000000000000000000" pitchFamily="2" charset="0"/>
            </a:endParaRPr>
          </a:p>
        </p:txBody>
      </p:sp>
      <p:sp>
        <p:nvSpPr>
          <p:cNvPr id="13" name="TextBox 12"/>
          <p:cNvSpPr txBox="1"/>
          <p:nvPr/>
        </p:nvSpPr>
        <p:spPr>
          <a:xfrm>
            <a:off x="6382656" y="2369641"/>
            <a:ext cx="2761343" cy="769441"/>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ar-EG" sz="4400" b="1" dirty="0" smtClean="0">
                <a:ln w="0"/>
                <a:latin typeface="NikoshBAN" panose="02000000000000000000" pitchFamily="2" charset="0"/>
                <a:cs typeface="NikoshBAN" panose="02000000000000000000" pitchFamily="2" charset="0"/>
              </a:rPr>
              <a:t>العلماء</a:t>
            </a:r>
            <a:endParaRPr lang="en-US" sz="4400" b="1" dirty="0">
              <a:ln w="0"/>
              <a:latin typeface="NikoshBAN" panose="02000000000000000000" pitchFamily="2" charset="0"/>
              <a:cs typeface="NikoshBAN" panose="02000000000000000000" pitchFamily="2" charset="0"/>
            </a:endParaRPr>
          </a:p>
        </p:txBody>
      </p:sp>
      <p:sp>
        <p:nvSpPr>
          <p:cNvPr id="20" name="TextBox 19"/>
          <p:cNvSpPr txBox="1"/>
          <p:nvPr/>
        </p:nvSpPr>
        <p:spPr>
          <a:xfrm>
            <a:off x="67003" y="1600200"/>
            <a:ext cx="2295198" cy="769441"/>
          </a:xfrm>
          <a:prstGeom prst="rect">
            <a:avLst/>
          </a:prstGeom>
          <a:solidFill>
            <a:srgbClr val="C00000"/>
          </a:solidFill>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ar-EG" sz="4400" b="1" dirty="0" smtClean="0">
                <a:ln w="0"/>
                <a:latin typeface="NikoshBAN" panose="02000000000000000000" pitchFamily="2" charset="0"/>
                <a:cs typeface="NikoshBAN" panose="02000000000000000000" pitchFamily="2" charset="0"/>
              </a:rPr>
              <a:t>الجموع</a:t>
            </a:r>
            <a:endParaRPr lang="en-US" sz="4400" b="1" dirty="0" smtClean="0">
              <a:ln w="0"/>
              <a:latin typeface="NikoshBAN" panose="02000000000000000000" pitchFamily="2" charset="0"/>
              <a:cs typeface="NikoshBAN" panose="02000000000000000000" pitchFamily="2" charset="0"/>
            </a:endParaRPr>
          </a:p>
        </p:txBody>
      </p:sp>
      <p:sp>
        <p:nvSpPr>
          <p:cNvPr id="21" name="TextBox 20"/>
          <p:cNvSpPr txBox="1"/>
          <p:nvPr/>
        </p:nvSpPr>
        <p:spPr>
          <a:xfrm>
            <a:off x="1" y="3349044"/>
            <a:ext cx="2391760" cy="769441"/>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ar-SA" sz="4400" b="1" dirty="0" smtClean="0">
                <a:ln w="0"/>
                <a:latin typeface="NikoshBAN" panose="02000000000000000000" pitchFamily="2" charset="0"/>
                <a:cs typeface="NikoshBAN" panose="02000000000000000000" pitchFamily="2" charset="0"/>
              </a:rPr>
              <a:t> </a:t>
            </a:r>
            <a:r>
              <a:rPr lang="ar-EG" sz="4400" b="1" dirty="0" smtClean="0">
                <a:ln w="0"/>
                <a:latin typeface="NikoshBAN" panose="02000000000000000000" pitchFamily="2" charset="0"/>
                <a:cs typeface="NikoshBAN" panose="02000000000000000000" pitchFamily="2" charset="0"/>
              </a:rPr>
              <a:t>حيوات</a:t>
            </a:r>
            <a:endParaRPr lang="en-US" sz="4400" b="1" dirty="0" smtClean="0">
              <a:ln w="0"/>
              <a:latin typeface="NikoshBAN" panose="02000000000000000000" pitchFamily="2" charset="0"/>
              <a:cs typeface="NikoshBAN" panose="02000000000000000000" pitchFamily="2" charset="0"/>
            </a:endParaRPr>
          </a:p>
        </p:txBody>
      </p:sp>
      <p:sp>
        <p:nvSpPr>
          <p:cNvPr id="22" name="TextBox 21"/>
          <p:cNvSpPr txBox="1"/>
          <p:nvPr/>
        </p:nvSpPr>
        <p:spPr>
          <a:xfrm>
            <a:off x="6382656" y="3160103"/>
            <a:ext cx="2761343" cy="769441"/>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ar-EG" sz="4400" b="1" dirty="0" smtClean="0">
                <a:ln w="0"/>
                <a:latin typeface="NikoshBAN" panose="02000000000000000000" pitchFamily="2" charset="0"/>
                <a:cs typeface="NikoshBAN" panose="02000000000000000000" pitchFamily="2" charset="0"/>
              </a:rPr>
              <a:t>حياة</a:t>
            </a:r>
            <a:endParaRPr lang="en-US" sz="4400" b="1" dirty="0">
              <a:ln w="0"/>
              <a:latin typeface="NikoshBAN" panose="02000000000000000000" pitchFamily="2" charset="0"/>
              <a:cs typeface="NikoshBAN" panose="02000000000000000000" pitchFamily="2" charset="0"/>
            </a:endParaRPr>
          </a:p>
        </p:txBody>
      </p:sp>
      <p:sp>
        <p:nvSpPr>
          <p:cNvPr id="23" name="TextBox 22"/>
          <p:cNvSpPr txBox="1"/>
          <p:nvPr/>
        </p:nvSpPr>
        <p:spPr>
          <a:xfrm>
            <a:off x="37443" y="4163423"/>
            <a:ext cx="2354318" cy="707886"/>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ar-SA" sz="4000" b="1" dirty="0" smtClean="0">
                <a:ln w="0"/>
                <a:latin typeface="NikoshBAN" panose="02000000000000000000" pitchFamily="2" charset="0"/>
                <a:cs typeface="NikoshBAN" panose="02000000000000000000" pitchFamily="2" charset="0"/>
              </a:rPr>
              <a:t> </a:t>
            </a:r>
            <a:r>
              <a:rPr lang="ar-EG" sz="4000" b="1" dirty="0" smtClean="0">
                <a:ln w="0"/>
                <a:latin typeface="NikoshBAN" panose="02000000000000000000" pitchFamily="2" charset="0"/>
                <a:cs typeface="NikoshBAN" panose="02000000000000000000" pitchFamily="2" charset="0"/>
              </a:rPr>
              <a:t>امثلة</a:t>
            </a:r>
            <a:endParaRPr lang="en-US" sz="2000" b="1" dirty="0" smtClean="0">
              <a:ln w="0"/>
              <a:latin typeface="NikoshBAN" panose="02000000000000000000" pitchFamily="2" charset="0"/>
              <a:cs typeface="NikoshBAN" panose="02000000000000000000" pitchFamily="2" charset="0"/>
            </a:endParaRPr>
          </a:p>
        </p:txBody>
      </p:sp>
      <p:sp>
        <p:nvSpPr>
          <p:cNvPr id="24" name="TextBox 23"/>
          <p:cNvSpPr txBox="1"/>
          <p:nvPr/>
        </p:nvSpPr>
        <p:spPr>
          <a:xfrm>
            <a:off x="6382656" y="3973662"/>
            <a:ext cx="2761343" cy="769441"/>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ar-EG" sz="4400" b="1" dirty="0" smtClean="0">
                <a:ln w="0"/>
                <a:latin typeface="NikoshBAN" panose="02000000000000000000" pitchFamily="2" charset="0"/>
                <a:cs typeface="NikoshBAN" panose="02000000000000000000" pitchFamily="2" charset="0"/>
              </a:rPr>
              <a:t>مثال</a:t>
            </a:r>
            <a:endParaRPr lang="en-US" sz="4400" b="1" dirty="0">
              <a:ln w="0"/>
              <a:latin typeface="NikoshBAN" panose="02000000000000000000" pitchFamily="2" charset="0"/>
              <a:cs typeface="NikoshBAN" panose="02000000000000000000" pitchFamily="2" charset="0"/>
            </a:endParaRPr>
          </a:p>
        </p:txBody>
      </p:sp>
      <p:sp>
        <p:nvSpPr>
          <p:cNvPr id="25" name="TextBox 24"/>
          <p:cNvSpPr txBox="1"/>
          <p:nvPr/>
        </p:nvSpPr>
        <p:spPr>
          <a:xfrm>
            <a:off x="37443" y="4937060"/>
            <a:ext cx="2354317" cy="707886"/>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ar-EG" sz="4000" b="1" dirty="0" smtClean="0">
                <a:ln w="0"/>
                <a:latin typeface="NikoshBAN" panose="02000000000000000000" pitchFamily="2" charset="0"/>
                <a:cs typeface="NikoshBAN" panose="02000000000000000000" pitchFamily="2" charset="0"/>
              </a:rPr>
              <a:t>الخلفاء</a:t>
            </a:r>
            <a:endParaRPr lang="en-US" sz="4000" b="1" dirty="0" smtClean="0">
              <a:ln w="0"/>
              <a:latin typeface="NikoshBAN" panose="02000000000000000000" pitchFamily="2" charset="0"/>
              <a:cs typeface="NikoshBAN" panose="02000000000000000000" pitchFamily="2" charset="0"/>
            </a:endParaRPr>
          </a:p>
        </p:txBody>
      </p:sp>
      <p:sp>
        <p:nvSpPr>
          <p:cNvPr id="26" name="TextBox 25"/>
          <p:cNvSpPr txBox="1"/>
          <p:nvPr/>
        </p:nvSpPr>
        <p:spPr>
          <a:xfrm>
            <a:off x="6382656" y="4775388"/>
            <a:ext cx="2761344" cy="769441"/>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ar-EG" sz="4400" b="1" dirty="0" smtClean="0">
                <a:ln w="0"/>
                <a:latin typeface="NikoshBAN" panose="02000000000000000000" pitchFamily="2" charset="0"/>
                <a:cs typeface="NikoshBAN" panose="02000000000000000000" pitchFamily="2" charset="0"/>
              </a:rPr>
              <a:t>الخلفاء</a:t>
            </a:r>
            <a:endParaRPr lang="en-US" sz="4400" b="1" dirty="0" smtClean="0">
              <a:ln w="0"/>
              <a:latin typeface="NikoshBAN" panose="02000000000000000000" pitchFamily="2" charset="0"/>
              <a:cs typeface="NikoshBAN" panose="02000000000000000000" pitchFamily="2" charset="0"/>
            </a:endParaRPr>
          </a:p>
        </p:txBody>
      </p:sp>
      <p:sp>
        <p:nvSpPr>
          <p:cNvPr id="2" name="Date Placeholder 1"/>
          <p:cNvSpPr>
            <a:spLocks noGrp="1"/>
          </p:cNvSpPr>
          <p:nvPr>
            <p:ph type="dt" sz="half" idx="10"/>
          </p:nvPr>
        </p:nvSpPr>
        <p:spPr>
          <a:xfrm>
            <a:off x="6705600" y="6619164"/>
            <a:ext cx="1371600" cy="238836"/>
          </a:xfrm>
          <a:noFill/>
          <a:ln>
            <a:noFill/>
          </a:ln>
        </p:spPr>
        <p:style>
          <a:lnRef idx="1">
            <a:schemeClr val="accent1"/>
          </a:lnRef>
          <a:fillRef idx="3">
            <a:schemeClr val="accent1"/>
          </a:fillRef>
          <a:effectRef idx="2">
            <a:schemeClr val="accent1"/>
          </a:effectRef>
          <a:fontRef idx="minor">
            <a:schemeClr val="lt1"/>
          </a:fontRef>
        </p:style>
        <p:txBody>
          <a:bodyPr/>
          <a:lstStyle/>
          <a:p>
            <a:pPr algn="ctr"/>
            <a:fld id="{63F87D87-372A-443C-BBA8-9FC45AA4F790}" type="datetime3">
              <a:rPr lang="en-US" b="1" smtClean="0"/>
              <a:pPr algn="ctr"/>
              <a:t>5 January 2020</a:t>
            </a:fld>
            <a:endParaRPr lang="en-US" b="1" dirty="0"/>
          </a:p>
        </p:txBody>
      </p:sp>
      <p:sp>
        <p:nvSpPr>
          <p:cNvPr id="5" name="Footer Placeholder 4"/>
          <p:cNvSpPr>
            <a:spLocks noGrp="1"/>
          </p:cNvSpPr>
          <p:nvPr>
            <p:ph type="ftr" sz="quarter" idx="11"/>
          </p:nvPr>
        </p:nvSpPr>
        <p:spPr>
          <a:xfrm>
            <a:off x="1" y="6492875"/>
            <a:ext cx="1591101" cy="365125"/>
          </a:xfrm>
          <a:noFill/>
          <a:ln>
            <a:noFill/>
          </a:ln>
        </p:spPr>
        <p:style>
          <a:lnRef idx="1">
            <a:schemeClr val="accent1"/>
          </a:lnRef>
          <a:fillRef idx="3">
            <a:schemeClr val="accent1"/>
          </a:fillRef>
          <a:effectRef idx="2">
            <a:schemeClr val="accent1"/>
          </a:effectRef>
          <a:fontRef idx="minor">
            <a:schemeClr val="lt1"/>
          </a:fontRef>
        </p:style>
        <p:txBody>
          <a:bodyPr/>
          <a:lstStyle/>
          <a:p>
            <a:r>
              <a:rPr lang="bn-IN" b="1" dirty="0" smtClean="0"/>
              <a:t>শরিফ   ০১৭১৪৭২১৬০৩</a:t>
            </a:r>
          </a:p>
          <a:p>
            <a:endParaRPr lang="en-US" b="1" dirty="0"/>
          </a:p>
        </p:txBody>
      </p:sp>
      <p:sp>
        <p:nvSpPr>
          <p:cNvPr id="19" name="TextBox 18"/>
          <p:cNvSpPr txBox="1"/>
          <p:nvPr/>
        </p:nvSpPr>
        <p:spPr>
          <a:xfrm>
            <a:off x="6408933" y="5580965"/>
            <a:ext cx="2735067" cy="769441"/>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ar-EG" sz="4400" b="1" dirty="0" smtClean="0">
                <a:ln w="0"/>
                <a:latin typeface="NikoshBAN" panose="02000000000000000000" pitchFamily="2" charset="0"/>
                <a:cs typeface="NikoshBAN" panose="02000000000000000000" pitchFamily="2" charset="0"/>
              </a:rPr>
              <a:t>الجنة</a:t>
            </a:r>
            <a:endParaRPr lang="en-US" sz="4400" b="1" dirty="0" smtClean="0">
              <a:ln w="0"/>
              <a:latin typeface="NikoshBAN" panose="02000000000000000000" pitchFamily="2" charset="0"/>
              <a:cs typeface="NikoshBAN" panose="02000000000000000000" pitchFamily="2" charset="0"/>
            </a:endParaRPr>
          </a:p>
        </p:txBody>
      </p:sp>
      <p:sp>
        <p:nvSpPr>
          <p:cNvPr id="28" name="TextBox 27"/>
          <p:cNvSpPr txBox="1"/>
          <p:nvPr/>
        </p:nvSpPr>
        <p:spPr>
          <a:xfrm>
            <a:off x="55640" y="5703633"/>
            <a:ext cx="2324757" cy="769441"/>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ar-EG" sz="4400" b="1" dirty="0" smtClean="0">
                <a:ln w="0"/>
                <a:latin typeface="NikoshBAN" panose="02000000000000000000" pitchFamily="2" charset="0"/>
                <a:cs typeface="NikoshBAN" panose="02000000000000000000" pitchFamily="2" charset="0"/>
              </a:rPr>
              <a:t>الجنان</a:t>
            </a:r>
            <a:endParaRPr lang="en-US" sz="4400" b="1" dirty="0" smtClean="0">
              <a:ln w="0"/>
              <a:latin typeface="NikoshBAN" panose="02000000000000000000" pitchFamily="2" charset="0"/>
              <a:cs typeface="NikoshBAN" panose="02000000000000000000" pitchFamily="2" charset="0"/>
            </a:endParaRPr>
          </a:p>
        </p:txBody>
      </p:sp>
      <p:sp>
        <p:nvSpPr>
          <p:cNvPr id="29" name="TextBox 28"/>
          <p:cNvSpPr txBox="1"/>
          <p:nvPr/>
        </p:nvSpPr>
        <p:spPr>
          <a:xfrm>
            <a:off x="3124200" y="1600200"/>
            <a:ext cx="2438400" cy="769441"/>
          </a:xfrm>
          <a:prstGeom prst="rect">
            <a:avLst/>
          </a:prstGeom>
          <a:solidFill>
            <a:srgbClr val="C00000"/>
          </a:solidFill>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ar-EG" sz="4400" b="1" dirty="0" smtClean="0">
                <a:ln w="0"/>
                <a:latin typeface="NikoshBAN" panose="02000000000000000000" pitchFamily="2" charset="0"/>
                <a:cs typeface="NikoshBAN" panose="02000000000000000000" pitchFamily="2" charset="0"/>
              </a:rPr>
              <a:t>المفردات</a:t>
            </a:r>
            <a:endParaRPr lang="en-US" sz="4400" b="1" dirty="0" smtClean="0">
              <a:ln w="0"/>
              <a:latin typeface="NikoshBAN" panose="02000000000000000000" pitchFamily="2" charset="0"/>
              <a:cs typeface="NikoshBAN" panose="02000000000000000000" pitchFamily="2" charset="0"/>
            </a:endParaRPr>
          </a:p>
        </p:txBody>
      </p:sp>
      <p:sp>
        <p:nvSpPr>
          <p:cNvPr id="33" name="TextBox 32"/>
          <p:cNvSpPr txBox="1"/>
          <p:nvPr/>
        </p:nvSpPr>
        <p:spPr>
          <a:xfrm>
            <a:off x="3124200" y="2497297"/>
            <a:ext cx="2438400" cy="769441"/>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ar-EG" sz="4400" b="1" dirty="0" smtClean="0">
                <a:ln w="0"/>
                <a:latin typeface="NikoshBAN" panose="02000000000000000000" pitchFamily="2" charset="0"/>
                <a:cs typeface="NikoshBAN" panose="02000000000000000000" pitchFamily="2" charset="0"/>
              </a:rPr>
              <a:t>عالم</a:t>
            </a:r>
            <a:endParaRPr lang="en-US" sz="4400" b="1" dirty="0" smtClean="0">
              <a:ln w="0"/>
              <a:latin typeface="NikoshBAN" panose="02000000000000000000" pitchFamily="2" charset="0"/>
              <a:cs typeface="NikoshBAN" panose="02000000000000000000" pitchFamily="2" charset="0"/>
            </a:endParaRPr>
          </a:p>
        </p:txBody>
      </p:sp>
      <p:sp>
        <p:nvSpPr>
          <p:cNvPr id="34" name="TextBox 33"/>
          <p:cNvSpPr txBox="1"/>
          <p:nvPr/>
        </p:nvSpPr>
        <p:spPr>
          <a:xfrm>
            <a:off x="3124200" y="3321653"/>
            <a:ext cx="2438400" cy="769441"/>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ar-EG" sz="4400" b="1" dirty="0" smtClean="0">
                <a:ln w="0"/>
                <a:latin typeface="NikoshBAN" panose="02000000000000000000" pitchFamily="2" charset="0"/>
                <a:cs typeface="NikoshBAN" panose="02000000000000000000" pitchFamily="2" charset="0"/>
              </a:rPr>
              <a:t>حياة</a:t>
            </a:r>
            <a:endParaRPr lang="en-US" sz="4400" b="1" dirty="0" smtClean="0">
              <a:ln w="0"/>
              <a:latin typeface="NikoshBAN" panose="02000000000000000000" pitchFamily="2" charset="0"/>
              <a:cs typeface="NikoshBAN" panose="02000000000000000000" pitchFamily="2" charset="0"/>
            </a:endParaRPr>
          </a:p>
        </p:txBody>
      </p:sp>
      <p:sp>
        <p:nvSpPr>
          <p:cNvPr id="35" name="TextBox 34"/>
          <p:cNvSpPr txBox="1"/>
          <p:nvPr/>
        </p:nvSpPr>
        <p:spPr>
          <a:xfrm>
            <a:off x="3124200" y="4091094"/>
            <a:ext cx="2438400" cy="769441"/>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ar-EG" sz="4400" b="1" dirty="0" smtClean="0">
                <a:ln w="0"/>
                <a:latin typeface="NikoshBAN" panose="02000000000000000000" pitchFamily="2" charset="0"/>
                <a:cs typeface="NikoshBAN" panose="02000000000000000000" pitchFamily="2" charset="0"/>
              </a:rPr>
              <a:t>مثال</a:t>
            </a:r>
            <a:endParaRPr lang="en-US" sz="4400" b="1" dirty="0" smtClean="0">
              <a:ln w="0"/>
              <a:latin typeface="NikoshBAN" panose="02000000000000000000" pitchFamily="2" charset="0"/>
              <a:cs typeface="NikoshBAN" panose="02000000000000000000" pitchFamily="2" charset="0"/>
            </a:endParaRPr>
          </a:p>
        </p:txBody>
      </p:sp>
      <p:sp>
        <p:nvSpPr>
          <p:cNvPr id="36" name="TextBox 35"/>
          <p:cNvSpPr txBox="1"/>
          <p:nvPr/>
        </p:nvSpPr>
        <p:spPr>
          <a:xfrm>
            <a:off x="3124200" y="4872637"/>
            <a:ext cx="2438400" cy="769441"/>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ar-EG" sz="4400" b="1" dirty="0" smtClean="0">
                <a:ln w="0"/>
                <a:latin typeface="NikoshBAN" panose="02000000000000000000" pitchFamily="2" charset="0"/>
                <a:cs typeface="NikoshBAN" panose="02000000000000000000" pitchFamily="2" charset="0"/>
              </a:rPr>
              <a:t>الخليفة</a:t>
            </a:r>
            <a:endParaRPr lang="en-US" sz="4400" b="1" dirty="0" smtClean="0">
              <a:ln w="0"/>
              <a:latin typeface="NikoshBAN" panose="02000000000000000000" pitchFamily="2" charset="0"/>
              <a:cs typeface="NikoshBAN" panose="02000000000000000000" pitchFamily="2" charset="0"/>
            </a:endParaRPr>
          </a:p>
        </p:txBody>
      </p:sp>
      <p:sp>
        <p:nvSpPr>
          <p:cNvPr id="37" name="TextBox 36"/>
          <p:cNvSpPr txBox="1"/>
          <p:nvPr/>
        </p:nvSpPr>
        <p:spPr>
          <a:xfrm>
            <a:off x="3124200" y="5642078"/>
            <a:ext cx="2438400" cy="769441"/>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ar-EG" sz="4400" b="1" dirty="0" smtClean="0">
                <a:ln w="0"/>
                <a:latin typeface="NikoshBAN" panose="02000000000000000000" pitchFamily="2" charset="0"/>
                <a:cs typeface="NikoshBAN" panose="02000000000000000000" pitchFamily="2" charset="0"/>
              </a:rPr>
              <a:t>الجنة</a:t>
            </a:r>
            <a:endParaRPr lang="en-US" sz="4400" b="1" dirty="0" smtClean="0">
              <a:ln w="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83408246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wheel(1)">
                                      <p:cBhvr>
                                        <p:cTn id="17" dur="20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heel(1)">
                                      <p:cBhvr>
                                        <p:cTn id="22" dur="20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p:cTn id="27" dur="500" fill="hold"/>
                                        <p:tgtEl>
                                          <p:spTgt spid="13"/>
                                        </p:tgtEl>
                                        <p:attrNameLst>
                                          <p:attrName>ppt_w</p:attrName>
                                        </p:attrNameLst>
                                      </p:cBhvr>
                                      <p:tavLst>
                                        <p:tav tm="0">
                                          <p:val>
                                            <p:fltVal val="0"/>
                                          </p:val>
                                        </p:tav>
                                        <p:tav tm="100000">
                                          <p:val>
                                            <p:strVal val="#ppt_w"/>
                                          </p:val>
                                        </p:tav>
                                      </p:tavLst>
                                    </p:anim>
                                    <p:anim calcmode="lin" valueType="num">
                                      <p:cBhvr>
                                        <p:cTn id="28" dur="500" fill="hold"/>
                                        <p:tgtEl>
                                          <p:spTgt spid="13"/>
                                        </p:tgtEl>
                                        <p:attrNameLst>
                                          <p:attrName>ppt_h</p:attrName>
                                        </p:attrNameLst>
                                      </p:cBhvr>
                                      <p:tavLst>
                                        <p:tav tm="0">
                                          <p:val>
                                            <p:fltVal val="0"/>
                                          </p:val>
                                        </p:tav>
                                        <p:tav tm="100000">
                                          <p:val>
                                            <p:strVal val="#ppt_h"/>
                                          </p:val>
                                        </p:tav>
                                      </p:tavLst>
                                    </p:anim>
                                    <p:animEffect transition="in" filter="fade">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33"/>
                                        </p:tgtEl>
                                        <p:attrNameLst>
                                          <p:attrName>style.visibility</p:attrName>
                                        </p:attrNameLst>
                                      </p:cBhvr>
                                      <p:to>
                                        <p:strVal val="visible"/>
                                      </p:to>
                                    </p:set>
                                    <p:anim calcmode="lin" valueType="num">
                                      <p:cBhvr>
                                        <p:cTn id="34" dur="500" fill="hold"/>
                                        <p:tgtEl>
                                          <p:spTgt spid="33"/>
                                        </p:tgtEl>
                                        <p:attrNameLst>
                                          <p:attrName>ppt_w</p:attrName>
                                        </p:attrNameLst>
                                      </p:cBhvr>
                                      <p:tavLst>
                                        <p:tav tm="0">
                                          <p:val>
                                            <p:fltVal val="0"/>
                                          </p:val>
                                        </p:tav>
                                        <p:tav tm="100000">
                                          <p:val>
                                            <p:strVal val="#ppt_w"/>
                                          </p:val>
                                        </p:tav>
                                      </p:tavLst>
                                    </p:anim>
                                    <p:anim calcmode="lin" valueType="num">
                                      <p:cBhvr>
                                        <p:cTn id="35" dur="500" fill="hold"/>
                                        <p:tgtEl>
                                          <p:spTgt spid="33"/>
                                        </p:tgtEl>
                                        <p:attrNameLst>
                                          <p:attrName>ppt_h</p:attrName>
                                        </p:attrNameLst>
                                      </p:cBhvr>
                                      <p:tavLst>
                                        <p:tav tm="0">
                                          <p:val>
                                            <p:fltVal val="0"/>
                                          </p:val>
                                        </p:tav>
                                        <p:tav tm="100000">
                                          <p:val>
                                            <p:strVal val="#ppt_h"/>
                                          </p:val>
                                        </p:tav>
                                      </p:tavLst>
                                    </p:anim>
                                    <p:animEffect transition="in" filter="fade">
                                      <p:cBhvr>
                                        <p:cTn id="36" dur="500"/>
                                        <p:tgtEl>
                                          <p:spTgt spid="33"/>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4"/>
                                        </p:tgtEl>
                                        <p:attrNameLst>
                                          <p:attrName>style.visibility</p:attrName>
                                        </p:attrNameLst>
                                      </p:cBhvr>
                                      <p:to>
                                        <p:strVal val="visible"/>
                                      </p:to>
                                    </p:set>
                                    <p:anim calcmode="lin" valueType="num">
                                      <p:cBhvr>
                                        <p:cTn id="41" dur="500" fill="hold"/>
                                        <p:tgtEl>
                                          <p:spTgt spid="4"/>
                                        </p:tgtEl>
                                        <p:attrNameLst>
                                          <p:attrName>ppt_w</p:attrName>
                                        </p:attrNameLst>
                                      </p:cBhvr>
                                      <p:tavLst>
                                        <p:tav tm="0">
                                          <p:val>
                                            <p:fltVal val="0"/>
                                          </p:val>
                                        </p:tav>
                                        <p:tav tm="100000">
                                          <p:val>
                                            <p:strVal val="#ppt_w"/>
                                          </p:val>
                                        </p:tav>
                                      </p:tavLst>
                                    </p:anim>
                                    <p:anim calcmode="lin" valueType="num">
                                      <p:cBhvr>
                                        <p:cTn id="42" dur="500" fill="hold"/>
                                        <p:tgtEl>
                                          <p:spTgt spid="4"/>
                                        </p:tgtEl>
                                        <p:attrNameLst>
                                          <p:attrName>ppt_h</p:attrName>
                                        </p:attrNameLst>
                                      </p:cBhvr>
                                      <p:tavLst>
                                        <p:tav tm="0">
                                          <p:val>
                                            <p:fltVal val="0"/>
                                          </p:val>
                                        </p:tav>
                                        <p:tav tm="100000">
                                          <p:val>
                                            <p:strVal val="#ppt_h"/>
                                          </p:val>
                                        </p:tav>
                                      </p:tavLst>
                                    </p:anim>
                                    <p:animEffect transition="in" filter="fade">
                                      <p:cBhvr>
                                        <p:cTn id="43" dur="500"/>
                                        <p:tgtEl>
                                          <p:spTgt spid="4"/>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22"/>
                                        </p:tgtEl>
                                        <p:attrNameLst>
                                          <p:attrName>style.visibility</p:attrName>
                                        </p:attrNameLst>
                                      </p:cBhvr>
                                      <p:to>
                                        <p:strVal val="visible"/>
                                      </p:to>
                                    </p:set>
                                    <p:anim calcmode="lin" valueType="num">
                                      <p:cBhvr>
                                        <p:cTn id="48" dur="500" fill="hold"/>
                                        <p:tgtEl>
                                          <p:spTgt spid="22"/>
                                        </p:tgtEl>
                                        <p:attrNameLst>
                                          <p:attrName>ppt_w</p:attrName>
                                        </p:attrNameLst>
                                      </p:cBhvr>
                                      <p:tavLst>
                                        <p:tav tm="0">
                                          <p:val>
                                            <p:fltVal val="0"/>
                                          </p:val>
                                        </p:tav>
                                        <p:tav tm="100000">
                                          <p:val>
                                            <p:strVal val="#ppt_w"/>
                                          </p:val>
                                        </p:tav>
                                      </p:tavLst>
                                    </p:anim>
                                    <p:anim calcmode="lin" valueType="num">
                                      <p:cBhvr>
                                        <p:cTn id="49" dur="500" fill="hold"/>
                                        <p:tgtEl>
                                          <p:spTgt spid="22"/>
                                        </p:tgtEl>
                                        <p:attrNameLst>
                                          <p:attrName>ppt_h</p:attrName>
                                        </p:attrNameLst>
                                      </p:cBhvr>
                                      <p:tavLst>
                                        <p:tav tm="0">
                                          <p:val>
                                            <p:fltVal val="0"/>
                                          </p:val>
                                        </p:tav>
                                        <p:tav tm="100000">
                                          <p:val>
                                            <p:strVal val="#ppt_h"/>
                                          </p:val>
                                        </p:tav>
                                      </p:tavLst>
                                    </p:anim>
                                    <p:animEffect transition="in" filter="fade">
                                      <p:cBhvr>
                                        <p:cTn id="50" dur="500"/>
                                        <p:tgtEl>
                                          <p:spTgt spid="22"/>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4"/>
                                        </p:tgtEl>
                                        <p:attrNameLst>
                                          <p:attrName>style.visibility</p:attrName>
                                        </p:attrNameLst>
                                      </p:cBhvr>
                                      <p:to>
                                        <p:strVal val="visible"/>
                                      </p:to>
                                    </p:set>
                                    <p:anim calcmode="lin" valueType="num">
                                      <p:cBhvr>
                                        <p:cTn id="55" dur="1000" fill="hold"/>
                                        <p:tgtEl>
                                          <p:spTgt spid="34"/>
                                        </p:tgtEl>
                                        <p:attrNameLst>
                                          <p:attrName>ppt_w</p:attrName>
                                        </p:attrNameLst>
                                      </p:cBhvr>
                                      <p:tavLst>
                                        <p:tav tm="0">
                                          <p:val>
                                            <p:fltVal val="0"/>
                                          </p:val>
                                        </p:tav>
                                        <p:tav tm="100000">
                                          <p:val>
                                            <p:strVal val="#ppt_w"/>
                                          </p:val>
                                        </p:tav>
                                      </p:tavLst>
                                    </p:anim>
                                    <p:anim calcmode="lin" valueType="num">
                                      <p:cBhvr>
                                        <p:cTn id="56" dur="1000" fill="hold"/>
                                        <p:tgtEl>
                                          <p:spTgt spid="34"/>
                                        </p:tgtEl>
                                        <p:attrNameLst>
                                          <p:attrName>ppt_h</p:attrName>
                                        </p:attrNameLst>
                                      </p:cBhvr>
                                      <p:tavLst>
                                        <p:tav tm="0">
                                          <p:val>
                                            <p:fltVal val="0"/>
                                          </p:val>
                                        </p:tav>
                                        <p:tav tm="100000">
                                          <p:val>
                                            <p:strVal val="#ppt_h"/>
                                          </p:val>
                                        </p:tav>
                                      </p:tavLst>
                                    </p:anim>
                                    <p:anim calcmode="lin" valueType="num">
                                      <p:cBhvr>
                                        <p:cTn id="57" dur="1000" fill="hold"/>
                                        <p:tgtEl>
                                          <p:spTgt spid="34"/>
                                        </p:tgtEl>
                                        <p:attrNameLst>
                                          <p:attrName>style.rotation</p:attrName>
                                        </p:attrNameLst>
                                      </p:cBhvr>
                                      <p:tavLst>
                                        <p:tav tm="0">
                                          <p:val>
                                            <p:fltVal val="90"/>
                                          </p:val>
                                        </p:tav>
                                        <p:tav tm="100000">
                                          <p:val>
                                            <p:fltVal val="0"/>
                                          </p:val>
                                        </p:tav>
                                      </p:tavLst>
                                    </p:anim>
                                    <p:animEffect transition="in" filter="fade">
                                      <p:cBhvr>
                                        <p:cTn id="58" dur="1000"/>
                                        <p:tgtEl>
                                          <p:spTgt spid="34"/>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21"/>
                                        </p:tgtEl>
                                        <p:attrNameLst>
                                          <p:attrName>style.visibility</p:attrName>
                                        </p:attrNameLst>
                                      </p:cBhvr>
                                      <p:to>
                                        <p:strVal val="visible"/>
                                      </p:to>
                                    </p:set>
                                    <p:anim calcmode="lin" valueType="num">
                                      <p:cBhvr>
                                        <p:cTn id="63" dur="500" fill="hold"/>
                                        <p:tgtEl>
                                          <p:spTgt spid="21"/>
                                        </p:tgtEl>
                                        <p:attrNameLst>
                                          <p:attrName>ppt_w</p:attrName>
                                        </p:attrNameLst>
                                      </p:cBhvr>
                                      <p:tavLst>
                                        <p:tav tm="0">
                                          <p:val>
                                            <p:fltVal val="0"/>
                                          </p:val>
                                        </p:tav>
                                        <p:tav tm="100000">
                                          <p:val>
                                            <p:strVal val="#ppt_w"/>
                                          </p:val>
                                        </p:tav>
                                      </p:tavLst>
                                    </p:anim>
                                    <p:anim calcmode="lin" valueType="num">
                                      <p:cBhvr>
                                        <p:cTn id="64" dur="500" fill="hold"/>
                                        <p:tgtEl>
                                          <p:spTgt spid="21"/>
                                        </p:tgtEl>
                                        <p:attrNameLst>
                                          <p:attrName>ppt_h</p:attrName>
                                        </p:attrNameLst>
                                      </p:cBhvr>
                                      <p:tavLst>
                                        <p:tav tm="0">
                                          <p:val>
                                            <p:fltVal val="0"/>
                                          </p:val>
                                        </p:tav>
                                        <p:tav tm="100000">
                                          <p:val>
                                            <p:strVal val="#ppt_h"/>
                                          </p:val>
                                        </p:tav>
                                      </p:tavLst>
                                    </p:anim>
                                    <p:animEffect transition="in" filter="fade">
                                      <p:cBhvr>
                                        <p:cTn id="65" dur="500"/>
                                        <p:tgtEl>
                                          <p:spTgt spid="21"/>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24"/>
                                        </p:tgtEl>
                                        <p:attrNameLst>
                                          <p:attrName>style.visibility</p:attrName>
                                        </p:attrNameLst>
                                      </p:cBhvr>
                                      <p:to>
                                        <p:strVal val="visible"/>
                                      </p:to>
                                    </p:set>
                                    <p:anim calcmode="lin" valueType="num">
                                      <p:cBhvr>
                                        <p:cTn id="70" dur="500" fill="hold"/>
                                        <p:tgtEl>
                                          <p:spTgt spid="24"/>
                                        </p:tgtEl>
                                        <p:attrNameLst>
                                          <p:attrName>ppt_w</p:attrName>
                                        </p:attrNameLst>
                                      </p:cBhvr>
                                      <p:tavLst>
                                        <p:tav tm="0">
                                          <p:val>
                                            <p:fltVal val="0"/>
                                          </p:val>
                                        </p:tav>
                                        <p:tav tm="100000">
                                          <p:val>
                                            <p:strVal val="#ppt_w"/>
                                          </p:val>
                                        </p:tav>
                                      </p:tavLst>
                                    </p:anim>
                                    <p:anim calcmode="lin" valueType="num">
                                      <p:cBhvr>
                                        <p:cTn id="71" dur="500" fill="hold"/>
                                        <p:tgtEl>
                                          <p:spTgt spid="24"/>
                                        </p:tgtEl>
                                        <p:attrNameLst>
                                          <p:attrName>ppt_h</p:attrName>
                                        </p:attrNameLst>
                                      </p:cBhvr>
                                      <p:tavLst>
                                        <p:tav tm="0">
                                          <p:val>
                                            <p:fltVal val="0"/>
                                          </p:val>
                                        </p:tav>
                                        <p:tav tm="100000">
                                          <p:val>
                                            <p:strVal val="#ppt_h"/>
                                          </p:val>
                                        </p:tav>
                                      </p:tavLst>
                                    </p:anim>
                                    <p:animEffect transition="in" filter="fade">
                                      <p:cBhvr>
                                        <p:cTn id="72" dur="500"/>
                                        <p:tgtEl>
                                          <p:spTgt spid="24"/>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35"/>
                                        </p:tgtEl>
                                        <p:attrNameLst>
                                          <p:attrName>style.visibility</p:attrName>
                                        </p:attrNameLst>
                                      </p:cBhvr>
                                      <p:to>
                                        <p:strVal val="visible"/>
                                      </p:to>
                                    </p:set>
                                    <p:anim calcmode="lin" valueType="num">
                                      <p:cBhvr>
                                        <p:cTn id="77" dur="500" fill="hold"/>
                                        <p:tgtEl>
                                          <p:spTgt spid="35"/>
                                        </p:tgtEl>
                                        <p:attrNameLst>
                                          <p:attrName>ppt_w</p:attrName>
                                        </p:attrNameLst>
                                      </p:cBhvr>
                                      <p:tavLst>
                                        <p:tav tm="0">
                                          <p:val>
                                            <p:fltVal val="0"/>
                                          </p:val>
                                        </p:tav>
                                        <p:tav tm="100000">
                                          <p:val>
                                            <p:strVal val="#ppt_w"/>
                                          </p:val>
                                        </p:tav>
                                      </p:tavLst>
                                    </p:anim>
                                    <p:anim calcmode="lin" valueType="num">
                                      <p:cBhvr>
                                        <p:cTn id="78" dur="500" fill="hold"/>
                                        <p:tgtEl>
                                          <p:spTgt spid="35"/>
                                        </p:tgtEl>
                                        <p:attrNameLst>
                                          <p:attrName>ppt_h</p:attrName>
                                        </p:attrNameLst>
                                      </p:cBhvr>
                                      <p:tavLst>
                                        <p:tav tm="0">
                                          <p:val>
                                            <p:fltVal val="0"/>
                                          </p:val>
                                        </p:tav>
                                        <p:tav tm="100000">
                                          <p:val>
                                            <p:strVal val="#ppt_h"/>
                                          </p:val>
                                        </p:tav>
                                      </p:tavLst>
                                    </p:anim>
                                    <p:animEffect transition="in" filter="fade">
                                      <p:cBhvr>
                                        <p:cTn id="79" dur="500"/>
                                        <p:tgtEl>
                                          <p:spTgt spid="35"/>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23"/>
                                        </p:tgtEl>
                                        <p:attrNameLst>
                                          <p:attrName>style.visibility</p:attrName>
                                        </p:attrNameLst>
                                      </p:cBhvr>
                                      <p:to>
                                        <p:strVal val="visible"/>
                                      </p:to>
                                    </p:set>
                                    <p:anim calcmode="lin" valueType="num">
                                      <p:cBhvr>
                                        <p:cTn id="84" dur="500" fill="hold"/>
                                        <p:tgtEl>
                                          <p:spTgt spid="23"/>
                                        </p:tgtEl>
                                        <p:attrNameLst>
                                          <p:attrName>ppt_w</p:attrName>
                                        </p:attrNameLst>
                                      </p:cBhvr>
                                      <p:tavLst>
                                        <p:tav tm="0">
                                          <p:val>
                                            <p:fltVal val="0"/>
                                          </p:val>
                                        </p:tav>
                                        <p:tav tm="100000">
                                          <p:val>
                                            <p:strVal val="#ppt_w"/>
                                          </p:val>
                                        </p:tav>
                                      </p:tavLst>
                                    </p:anim>
                                    <p:anim calcmode="lin" valueType="num">
                                      <p:cBhvr>
                                        <p:cTn id="85" dur="500" fill="hold"/>
                                        <p:tgtEl>
                                          <p:spTgt spid="23"/>
                                        </p:tgtEl>
                                        <p:attrNameLst>
                                          <p:attrName>ppt_h</p:attrName>
                                        </p:attrNameLst>
                                      </p:cBhvr>
                                      <p:tavLst>
                                        <p:tav tm="0">
                                          <p:val>
                                            <p:fltVal val="0"/>
                                          </p:val>
                                        </p:tav>
                                        <p:tav tm="100000">
                                          <p:val>
                                            <p:strVal val="#ppt_h"/>
                                          </p:val>
                                        </p:tav>
                                      </p:tavLst>
                                    </p:anim>
                                    <p:animEffect transition="in" filter="fade">
                                      <p:cBhvr>
                                        <p:cTn id="86" dur="500"/>
                                        <p:tgtEl>
                                          <p:spTgt spid="23"/>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grpId="0" nodeType="clickEffect">
                                  <p:stCondLst>
                                    <p:cond delay="0"/>
                                  </p:stCondLst>
                                  <p:childTnLst>
                                    <p:set>
                                      <p:cBhvr>
                                        <p:cTn id="90" dur="1" fill="hold">
                                          <p:stCondLst>
                                            <p:cond delay="0"/>
                                          </p:stCondLst>
                                        </p:cTn>
                                        <p:tgtEl>
                                          <p:spTgt spid="26"/>
                                        </p:tgtEl>
                                        <p:attrNameLst>
                                          <p:attrName>style.visibility</p:attrName>
                                        </p:attrNameLst>
                                      </p:cBhvr>
                                      <p:to>
                                        <p:strVal val="visible"/>
                                      </p:to>
                                    </p:set>
                                    <p:anim calcmode="lin" valueType="num">
                                      <p:cBhvr>
                                        <p:cTn id="91" dur="500" fill="hold"/>
                                        <p:tgtEl>
                                          <p:spTgt spid="26"/>
                                        </p:tgtEl>
                                        <p:attrNameLst>
                                          <p:attrName>ppt_w</p:attrName>
                                        </p:attrNameLst>
                                      </p:cBhvr>
                                      <p:tavLst>
                                        <p:tav tm="0">
                                          <p:val>
                                            <p:fltVal val="0"/>
                                          </p:val>
                                        </p:tav>
                                        <p:tav tm="100000">
                                          <p:val>
                                            <p:strVal val="#ppt_w"/>
                                          </p:val>
                                        </p:tav>
                                      </p:tavLst>
                                    </p:anim>
                                    <p:anim calcmode="lin" valueType="num">
                                      <p:cBhvr>
                                        <p:cTn id="92" dur="500" fill="hold"/>
                                        <p:tgtEl>
                                          <p:spTgt spid="26"/>
                                        </p:tgtEl>
                                        <p:attrNameLst>
                                          <p:attrName>ppt_h</p:attrName>
                                        </p:attrNameLst>
                                      </p:cBhvr>
                                      <p:tavLst>
                                        <p:tav tm="0">
                                          <p:val>
                                            <p:fltVal val="0"/>
                                          </p:val>
                                        </p:tav>
                                        <p:tav tm="100000">
                                          <p:val>
                                            <p:strVal val="#ppt_h"/>
                                          </p:val>
                                        </p:tav>
                                      </p:tavLst>
                                    </p:anim>
                                    <p:animEffect transition="in" filter="fade">
                                      <p:cBhvr>
                                        <p:cTn id="93" dur="500"/>
                                        <p:tgtEl>
                                          <p:spTgt spid="26"/>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16" fill="hold" grpId="0" nodeType="clickEffect">
                                  <p:stCondLst>
                                    <p:cond delay="0"/>
                                  </p:stCondLst>
                                  <p:childTnLst>
                                    <p:set>
                                      <p:cBhvr>
                                        <p:cTn id="97" dur="1" fill="hold">
                                          <p:stCondLst>
                                            <p:cond delay="0"/>
                                          </p:stCondLst>
                                        </p:cTn>
                                        <p:tgtEl>
                                          <p:spTgt spid="36"/>
                                        </p:tgtEl>
                                        <p:attrNameLst>
                                          <p:attrName>style.visibility</p:attrName>
                                        </p:attrNameLst>
                                      </p:cBhvr>
                                      <p:to>
                                        <p:strVal val="visible"/>
                                      </p:to>
                                    </p:set>
                                    <p:anim calcmode="lin" valueType="num">
                                      <p:cBhvr>
                                        <p:cTn id="98" dur="500" fill="hold"/>
                                        <p:tgtEl>
                                          <p:spTgt spid="36"/>
                                        </p:tgtEl>
                                        <p:attrNameLst>
                                          <p:attrName>ppt_w</p:attrName>
                                        </p:attrNameLst>
                                      </p:cBhvr>
                                      <p:tavLst>
                                        <p:tav tm="0">
                                          <p:val>
                                            <p:fltVal val="0"/>
                                          </p:val>
                                        </p:tav>
                                        <p:tav tm="100000">
                                          <p:val>
                                            <p:strVal val="#ppt_w"/>
                                          </p:val>
                                        </p:tav>
                                      </p:tavLst>
                                    </p:anim>
                                    <p:anim calcmode="lin" valueType="num">
                                      <p:cBhvr>
                                        <p:cTn id="99" dur="500" fill="hold"/>
                                        <p:tgtEl>
                                          <p:spTgt spid="36"/>
                                        </p:tgtEl>
                                        <p:attrNameLst>
                                          <p:attrName>ppt_h</p:attrName>
                                        </p:attrNameLst>
                                      </p:cBhvr>
                                      <p:tavLst>
                                        <p:tav tm="0">
                                          <p:val>
                                            <p:fltVal val="0"/>
                                          </p:val>
                                        </p:tav>
                                        <p:tav tm="100000">
                                          <p:val>
                                            <p:strVal val="#ppt_h"/>
                                          </p:val>
                                        </p:tav>
                                      </p:tavLst>
                                    </p:anim>
                                    <p:animEffect transition="in" filter="fade">
                                      <p:cBhvr>
                                        <p:cTn id="100" dur="500"/>
                                        <p:tgtEl>
                                          <p:spTgt spid="36"/>
                                        </p:tgtEl>
                                      </p:cBhvr>
                                    </p:animEffect>
                                  </p:childTnLst>
                                </p:cTn>
                              </p:par>
                            </p:childTnLst>
                          </p:cTn>
                        </p:par>
                      </p:childTnLst>
                    </p:cTn>
                  </p:par>
                  <p:par>
                    <p:cTn id="101" fill="hold">
                      <p:stCondLst>
                        <p:cond delay="indefinite"/>
                      </p:stCondLst>
                      <p:childTnLst>
                        <p:par>
                          <p:cTn id="102" fill="hold">
                            <p:stCondLst>
                              <p:cond delay="0"/>
                            </p:stCondLst>
                            <p:childTnLst>
                              <p:par>
                                <p:cTn id="103" presetID="53" presetClass="entr" presetSubtype="16" fill="hold" grpId="0" nodeType="clickEffect">
                                  <p:stCondLst>
                                    <p:cond delay="0"/>
                                  </p:stCondLst>
                                  <p:childTnLst>
                                    <p:set>
                                      <p:cBhvr>
                                        <p:cTn id="104" dur="1" fill="hold">
                                          <p:stCondLst>
                                            <p:cond delay="0"/>
                                          </p:stCondLst>
                                        </p:cTn>
                                        <p:tgtEl>
                                          <p:spTgt spid="25"/>
                                        </p:tgtEl>
                                        <p:attrNameLst>
                                          <p:attrName>style.visibility</p:attrName>
                                        </p:attrNameLst>
                                      </p:cBhvr>
                                      <p:to>
                                        <p:strVal val="visible"/>
                                      </p:to>
                                    </p:set>
                                    <p:anim calcmode="lin" valueType="num">
                                      <p:cBhvr>
                                        <p:cTn id="105" dur="500" fill="hold"/>
                                        <p:tgtEl>
                                          <p:spTgt spid="25"/>
                                        </p:tgtEl>
                                        <p:attrNameLst>
                                          <p:attrName>ppt_w</p:attrName>
                                        </p:attrNameLst>
                                      </p:cBhvr>
                                      <p:tavLst>
                                        <p:tav tm="0">
                                          <p:val>
                                            <p:fltVal val="0"/>
                                          </p:val>
                                        </p:tav>
                                        <p:tav tm="100000">
                                          <p:val>
                                            <p:strVal val="#ppt_w"/>
                                          </p:val>
                                        </p:tav>
                                      </p:tavLst>
                                    </p:anim>
                                    <p:anim calcmode="lin" valueType="num">
                                      <p:cBhvr>
                                        <p:cTn id="106" dur="500" fill="hold"/>
                                        <p:tgtEl>
                                          <p:spTgt spid="25"/>
                                        </p:tgtEl>
                                        <p:attrNameLst>
                                          <p:attrName>ppt_h</p:attrName>
                                        </p:attrNameLst>
                                      </p:cBhvr>
                                      <p:tavLst>
                                        <p:tav tm="0">
                                          <p:val>
                                            <p:fltVal val="0"/>
                                          </p:val>
                                        </p:tav>
                                        <p:tav tm="100000">
                                          <p:val>
                                            <p:strVal val="#ppt_h"/>
                                          </p:val>
                                        </p:tav>
                                      </p:tavLst>
                                    </p:anim>
                                    <p:animEffect transition="in" filter="fade">
                                      <p:cBhvr>
                                        <p:cTn id="107" dur="500"/>
                                        <p:tgtEl>
                                          <p:spTgt spid="25"/>
                                        </p:tgtEl>
                                      </p:cBhvr>
                                    </p:animEffect>
                                  </p:childTnLst>
                                </p:cTn>
                              </p:par>
                            </p:childTnLst>
                          </p:cTn>
                        </p:par>
                      </p:childTnLst>
                    </p:cTn>
                  </p:par>
                  <p:par>
                    <p:cTn id="108" fill="hold">
                      <p:stCondLst>
                        <p:cond delay="indefinite"/>
                      </p:stCondLst>
                      <p:childTnLst>
                        <p:par>
                          <p:cTn id="109" fill="hold">
                            <p:stCondLst>
                              <p:cond delay="0"/>
                            </p:stCondLst>
                            <p:childTnLst>
                              <p:par>
                                <p:cTn id="110" presetID="53" presetClass="entr" presetSubtype="16" fill="hold" grpId="0" nodeType="clickEffect">
                                  <p:stCondLst>
                                    <p:cond delay="0"/>
                                  </p:stCondLst>
                                  <p:childTnLst>
                                    <p:set>
                                      <p:cBhvr>
                                        <p:cTn id="111" dur="1" fill="hold">
                                          <p:stCondLst>
                                            <p:cond delay="0"/>
                                          </p:stCondLst>
                                        </p:cTn>
                                        <p:tgtEl>
                                          <p:spTgt spid="19"/>
                                        </p:tgtEl>
                                        <p:attrNameLst>
                                          <p:attrName>style.visibility</p:attrName>
                                        </p:attrNameLst>
                                      </p:cBhvr>
                                      <p:to>
                                        <p:strVal val="visible"/>
                                      </p:to>
                                    </p:set>
                                    <p:anim calcmode="lin" valueType="num">
                                      <p:cBhvr>
                                        <p:cTn id="112" dur="500" fill="hold"/>
                                        <p:tgtEl>
                                          <p:spTgt spid="19"/>
                                        </p:tgtEl>
                                        <p:attrNameLst>
                                          <p:attrName>ppt_w</p:attrName>
                                        </p:attrNameLst>
                                      </p:cBhvr>
                                      <p:tavLst>
                                        <p:tav tm="0">
                                          <p:val>
                                            <p:fltVal val="0"/>
                                          </p:val>
                                        </p:tav>
                                        <p:tav tm="100000">
                                          <p:val>
                                            <p:strVal val="#ppt_w"/>
                                          </p:val>
                                        </p:tav>
                                      </p:tavLst>
                                    </p:anim>
                                    <p:anim calcmode="lin" valueType="num">
                                      <p:cBhvr>
                                        <p:cTn id="113" dur="500" fill="hold"/>
                                        <p:tgtEl>
                                          <p:spTgt spid="19"/>
                                        </p:tgtEl>
                                        <p:attrNameLst>
                                          <p:attrName>ppt_h</p:attrName>
                                        </p:attrNameLst>
                                      </p:cBhvr>
                                      <p:tavLst>
                                        <p:tav tm="0">
                                          <p:val>
                                            <p:fltVal val="0"/>
                                          </p:val>
                                        </p:tav>
                                        <p:tav tm="100000">
                                          <p:val>
                                            <p:strVal val="#ppt_h"/>
                                          </p:val>
                                        </p:tav>
                                      </p:tavLst>
                                    </p:anim>
                                    <p:animEffect transition="in" filter="fade">
                                      <p:cBhvr>
                                        <p:cTn id="114" dur="500"/>
                                        <p:tgtEl>
                                          <p:spTgt spid="19"/>
                                        </p:tgtEl>
                                      </p:cBhvr>
                                    </p:animEffect>
                                  </p:childTnLst>
                                </p:cTn>
                              </p:par>
                            </p:childTnLst>
                          </p:cTn>
                        </p:par>
                      </p:childTnLst>
                    </p:cTn>
                  </p:par>
                  <p:par>
                    <p:cTn id="115" fill="hold">
                      <p:stCondLst>
                        <p:cond delay="indefinite"/>
                      </p:stCondLst>
                      <p:childTnLst>
                        <p:par>
                          <p:cTn id="116" fill="hold">
                            <p:stCondLst>
                              <p:cond delay="0"/>
                            </p:stCondLst>
                            <p:childTnLst>
                              <p:par>
                                <p:cTn id="117" presetID="53" presetClass="entr" presetSubtype="16" fill="hold" grpId="0" nodeType="clickEffect">
                                  <p:stCondLst>
                                    <p:cond delay="0"/>
                                  </p:stCondLst>
                                  <p:childTnLst>
                                    <p:set>
                                      <p:cBhvr>
                                        <p:cTn id="118" dur="1" fill="hold">
                                          <p:stCondLst>
                                            <p:cond delay="0"/>
                                          </p:stCondLst>
                                        </p:cTn>
                                        <p:tgtEl>
                                          <p:spTgt spid="37"/>
                                        </p:tgtEl>
                                        <p:attrNameLst>
                                          <p:attrName>style.visibility</p:attrName>
                                        </p:attrNameLst>
                                      </p:cBhvr>
                                      <p:to>
                                        <p:strVal val="visible"/>
                                      </p:to>
                                    </p:set>
                                    <p:anim calcmode="lin" valueType="num">
                                      <p:cBhvr>
                                        <p:cTn id="119" dur="500" fill="hold"/>
                                        <p:tgtEl>
                                          <p:spTgt spid="37"/>
                                        </p:tgtEl>
                                        <p:attrNameLst>
                                          <p:attrName>ppt_w</p:attrName>
                                        </p:attrNameLst>
                                      </p:cBhvr>
                                      <p:tavLst>
                                        <p:tav tm="0">
                                          <p:val>
                                            <p:fltVal val="0"/>
                                          </p:val>
                                        </p:tav>
                                        <p:tav tm="100000">
                                          <p:val>
                                            <p:strVal val="#ppt_w"/>
                                          </p:val>
                                        </p:tav>
                                      </p:tavLst>
                                    </p:anim>
                                    <p:anim calcmode="lin" valueType="num">
                                      <p:cBhvr>
                                        <p:cTn id="120" dur="500" fill="hold"/>
                                        <p:tgtEl>
                                          <p:spTgt spid="37"/>
                                        </p:tgtEl>
                                        <p:attrNameLst>
                                          <p:attrName>ppt_h</p:attrName>
                                        </p:attrNameLst>
                                      </p:cBhvr>
                                      <p:tavLst>
                                        <p:tav tm="0">
                                          <p:val>
                                            <p:fltVal val="0"/>
                                          </p:val>
                                        </p:tav>
                                        <p:tav tm="100000">
                                          <p:val>
                                            <p:strVal val="#ppt_h"/>
                                          </p:val>
                                        </p:tav>
                                      </p:tavLst>
                                    </p:anim>
                                    <p:animEffect transition="in" filter="fade">
                                      <p:cBhvr>
                                        <p:cTn id="121" dur="500"/>
                                        <p:tgtEl>
                                          <p:spTgt spid="37"/>
                                        </p:tgtEl>
                                      </p:cBhvr>
                                    </p:animEffect>
                                  </p:childTnLst>
                                </p:cTn>
                              </p:par>
                            </p:childTnLst>
                          </p:cTn>
                        </p:par>
                      </p:childTnLst>
                    </p:cTn>
                  </p:par>
                  <p:par>
                    <p:cTn id="122" fill="hold">
                      <p:stCondLst>
                        <p:cond delay="indefinite"/>
                      </p:stCondLst>
                      <p:childTnLst>
                        <p:par>
                          <p:cTn id="123" fill="hold">
                            <p:stCondLst>
                              <p:cond delay="0"/>
                            </p:stCondLst>
                            <p:childTnLst>
                              <p:par>
                                <p:cTn id="124" presetID="53" presetClass="entr" presetSubtype="16" fill="hold" grpId="0" nodeType="clickEffect">
                                  <p:stCondLst>
                                    <p:cond delay="0"/>
                                  </p:stCondLst>
                                  <p:childTnLst>
                                    <p:set>
                                      <p:cBhvr>
                                        <p:cTn id="125" dur="1" fill="hold">
                                          <p:stCondLst>
                                            <p:cond delay="0"/>
                                          </p:stCondLst>
                                        </p:cTn>
                                        <p:tgtEl>
                                          <p:spTgt spid="28"/>
                                        </p:tgtEl>
                                        <p:attrNameLst>
                                          <p:attrName>style.visibility</p:attrName>
                                        </p:attrNameLst>
                                      </p:cBhvr>
                                      <p:to>
                                        <p:strVal val="visible"/>
                                      </p:to>
                                    </p:set>
                                    <p:anim calcmode="lin" valueType="num">
                                      <p:cBhvr>
                                        <p:cTn id="126" dur="500" fill="hold"/>
                                        <p:tgtEl>
                                          <p:spTgt spid="28"/>
                                        </p:tgtEl>
                                        <p:attrNameLst>
                                          <p:attrName>ppt_w</p:attrName>
                                        </p:attrNameLst>
                                      </p:cBhvr>
                                      <p:tavLst>
                                        <p:tav tm="0">
                                          <p:val>
                                            <p:fltVal val="0"/>
                                          </p:val>
                                        </p:tav>
                                        <p:tav tm="100000">
                                          <p:val>
                                            <p:strVal val="#ppt_w"/>
                                          </p:val>
                                        </p:tav>
                                      </p:tavLst>
                                    </p:anim>
                                    <p:anim calcmode="lin" valueType="num">
                                      <p:cBhvr>
                                        <p:cTn id="127" dur="500" fill="hold"/>
                                        <p:tgtEl>
                                          <p:spTgt spid="28"/>
                                        </p:tgtEl>
                                        <p:attrNameLst>
                                          <p:attrName>ppt_h</p:attrName>
                                        </p:attrNameLst>
                                      </p:cBhvr>
                                      <p:tavLst>
                                        <p:tav tm="0">
                                          <p:val>
                                            <p:fltVal val="0"/>
                                          </p:val>
                                        </p:tav>
                                        <p:tav tm="100000">
                                          <p:val>
                                            <p:strVal val="#ppt_h"/>
                                          </p:val>
                                        </p:tav>
                                      </p:tavLst>
                                    </p:anim>
                                    <p:animEffect transition="in" filter="fade">
                                      <p:cBhvr>
                                        <p:cTn id="128"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animBg="1"/>
      <p:bldP spid="4" grpId="0" animBg="1"/>
      <p:bldP spid="13" grpId="0" animBg="1"/>
      <p:bldP spid="20" grpId="0" animBg="1"/>
      <p:bldP spid="21" grpId="0" animBg="1"/>
      <p:bldP spid="22" grpId="0" animBg="1"/>
      <p:bldP spid="23" grpId="0" animBg="1"/>
      <p:bldP spid="24" grpId="0" animBg="1"/>
      <p:bldP spid="25" grpId="0" animBg="1"/>
      <p:bldP spid="26" grpId="0" animBg="1"/>
      <p:bldP spid="19" grpId="0" animBg="1"/>
      <p:bldP spid="28" grpId="0" animBg="1"/>
      <p:bldP spid="29" grpId="0" animBg="1"/>
      <p:bldP spid="33" grpId="0" animBg="1"/>
      <p:bldP spid="34" grpId="0" animBg="1"/>
      <p:bldP spid="35" grpId="0" animBg="1"/>
      <p:bldP spid="36" grpId="0" animBg="1"/>
      <p:bldP spid="3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2061764" y="152400"/>
            <a:ext cx="5108656" cy="838200"/>
          </a:xfrm>
          <a:prstGeom prst="roundRect">
            <a:avLst>
              <a:gd name="adj" fmla="val 50000"/>
            </a:avLst>
          </a:prstGeom>
          <a:solidFill>
            <a:srgbClr val="C00000"/>
          </a:solidFill>
          <a:ln/>
        </p:spPr>
        <p:style>
          <a:lnRef idx="1">
            <a:schemeClr val="dk1"/>
          </a:lnRef>
          <a:fillRef idx="3">
            <a:schemeClr val="dk1"/>
          </a:fillRef>
          <a:effectRef idx="2">
            <a:schemeClr val="dk1"/>
          </a:effectRef>
          <a:fontRef idx="minor">
            <a:schemeClr val="lt1"/>
          </a:fontRef>
        </p:style>
        <p:txBody>
          <a:bodyPr rtlCol="0" anchor="ctr">
            <a:scene3d>
              <a:camera prst="orthographicFront"/>
              <a:lightRig rig="threePt" dir="t"/>
            </a:scene3d>
            <a:sp3d extrusionH="57150">
              <a:bevelT w="38100" h="38100" prst="slope"/>
            </a:sp3d>
          </a:bodyPr>
          <a:lstStyle/>
          <a:p>
            <a:pPr algn="ctr"/>
            <a:r>
              <a:rPr lang="bn-BD" sz="4800" b="1" dirty="0" smtClean="0">
                <a:ln w="0"/>
                <a:solidFill>
                  <a:schemeClr val="bg1"/>
                </a:solidFill>
                <a:effectLst>
                  <a:outerShdw blurRad="38100" dist="38100" dir="2700000" algn="tl">
                    <a:srgbClr val="000000">
                      <a:alpha val="43137"/>
                    </a:srgbClr>
                  </a:outerShdw>
                </a:effectLst>
                <a:latin typeface="NikoshBAN" pitchFamily="2" charset="0"/>
                <a:cs typeface="NikoshBAN" pitchFamily="2" charset="0"/>
              </a:rPr>
              <a:t>একক কাজ</a:t>
            </a:r>
            <a:r>
              <a:rPr lang="ar-SA" sz="4800" b="1" dirty="0" smtClean="0">
                <a:ln w="0"/>
                <a:solidFill>
                  <a:schemeClr val="bg1"/>
                </a:solidFill>
                <a:effectLst>
                  <a:outerShdw blurRad="38100" dist="38100" dir="2700000" algn="tl">
                    <a:srgbClr val="000000">
                      <a:alpha val="43137"/>
                    </a:srgbClr>
                  </a:outerShdw>
                </a:effectLst>
                <a:latin typeface="NikoshBAN" pitchFamily="2" charset="0"/>
                <a:cs typeface="NikoshBAN" pitchFamily="2" charset="0"/>
              </a:rPr>
              <a:t>عمل احد- </a:t>
            </a:r>
            <a:endParaRPr lang="bn-BD" sz="4800" b="1" dirty="0" smtClean="0">
              <a:ln w="0"/>
              <a:solidFill>
                <a:schemeClr val="bg1"/>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13" name="Rounded Rectangle 12"/>
          <p:cNvSpPr/>
          <p:nvPr/>
        </p:nvSpPr>
        <p:spPr>
          <a:xfrm>
            <a:off x="0" y="1089838"/>
            <a:ext cx="9144000" cy="662762"/>
          </a:xfrm>
          <a:prstGeom prst="roundRect">
            <a:avLst>
              <a:gd name="adj" fmla="val 50000"/>
            </a:avLst>
          </a:prstGeom>
          <a:solidFill>
            <a:schemeClr val="accent5">
              <a:lumMod val="50000"/>
            </a:schemeClr>
          </a:solidFill>
          <a:ln/>
        </p:spPr>
        <p:style>
          <a:lnRef idx="1">
            <a:schemeClr val="dk1"/>
          </a:lnRef>
          <a:fillRef idx="3">
            <a:schemeClr val="dk1"/>
          </a:fillRef>
          <a:effectRef idx="2">
            <a:schemeClr val="dk1"/>
          </a:effectRef>
          <a:fontRef idx="minor">
            <a:schemeClr val="lt1"/>
          </a:fontRef>
        </p:style>
        <p:txBody>
          <a:bodyPr rtlCol="0" anchor="ctr">
            <a:scene3d>
              <a:camera prst="orthographicFront"/>
              <a:lightRig rig="threePt" dir="t"/>
            </a:scene3d>
            <a:sp3d extrusionH="57150">
              <a:bevelT w="38100" h="38100" prst="slope"/>
            </a:sp3d>
          </a:bodyPr>
          <a:lstStyle/>
          <a:p>
            <a:pPr algn="ctr"/>
            <a:r>
              <a:rPr lang="ar-SA" sz="2800" b="1" dirty="0" smtClean="0">
                <a:ln w="0"/>
                <a:solidFill>
                  <a:srgbClr val="FFFF00"/>
                </a:solidFill>
                <a:effectLst>
                  <a:outerShdw blurRad="38100" dist="38100" dir="2700000" algn="tl">
                    <a:srgbClr val="000000">
                      <a:alpha val="43137"/>
                    </a:srgbClr>
                  </a:outerShdw>
                </a:effectLst>
                <a:latin typeface="NikoshBAN" pitchFamily="2" charset="0"/>
                <a:cs typeface="NikoshBAN" pitchFamily="2" charset="0"/>
              </a:rPr>
              <a:t>* استخر</a:t>
            </a:r>
            <a:r>
              <a:rPr lang="ar-EG" sz="2800" b="1" dirty="0" smtClean="0">
                <a:ln w="0"/>
                <a:solidFill>
                  <a:srgbClr val="FFFF00"/>
                </a:solidFill>
                <a:effectLst>
                  <a:outerShdw blurRad="38100" dist="38100" dir="2700000" algn="tl">
                    <a:srgbClr val="000000">
                      <a:alpha val="43137"/>
                    </a:srgbClr>
                  </a:outerShdw>
                </a:effectLst>
                <a:latin typeface="NikoshBAN" pitchFamily="2" charset="0"/>
                <a:cs typeface="NikoshBAN" pitchFamily="2" charset="0"/>
              </a:rPr>
              <a:t>ج الاسماء من النص ثم عين نوعها من الجامد والمصدر</a:t>
            </a:r>
            <a:r>
              <a:rPr lang="ar-EG" sz="3200" b="1" dirty="0" smtClean="0">
                <a:ln w="0"/>
                <a:solidFill>
                  <a:srgbClr val="FFFF00"/>
                </a:solidFill>
                <a:effectLst>
                  <a:outerShdw blurRad="38100" dist="38100" dir="2700000" algn="tl">
                    <a:srgbClr val="000000">
                      <a:alpha val="43137"/>
                    </a:srgbClr>
                  </a:outerShdw>
                </a:effectLst>
                <a:latin typeface="NikoshBAN" pitchFamily="2" charset="0"/>
                <a:cs typeface="NikoshBAN" pitchFamily="2" charset="0"/>
              </a:rPr>
              <a:t> </a:t>
            </a:r>
            <a:r>
              <a:rPr lang="ar-EG" sz="2800" b="1" dirty="0" smtClean="0">
                <a:ln w="0"/>
                <a:solidFill>
                  <a:srgbClr val="FFFF00"/>
                </a:solidFill>
                <a:effectLst>
                  <a:outerShdw blurRad="38100" dist="38100" dir="2700000" algn="tl">
                    <a:srgbClr val="000000">
                      <a:alpha val="43137"/>
                    </a:srgbClr>
                  </a:outerShdw>
                </a:effectLst>
                <a:latin typeface="NikoshBAN" pitchFamily="2" charset="0"/>
                <a:cs typeface="NikoshBAN" pitchFamily="2" charset="0"/>
              </a:rPr>
              <a:t>والمشتق</a:t>
            </a:r>
            <a:r>
              <a:rPr lang="en-US" sz="2400" b="1" dirty="0" smtClean="0">
                <a:ln w="0"/>
                <a:solidFill>
                  <a:srgbClr val="FFFF00"/>
                </a:solidFill>
                <a:effectLst>
                  <a:outerShdw blurRad="38100" dist="38100" dir="2700000" algn="tl">
                    <a:srgbClr val="000000">
                      <a:alpha val="43137"/>
                    </a:srgbClr>
                  </a:outerShdw>
                </a:effectLst>
                <a:latin typeface="NikoshBAN" pitchFamily="2" charset="0"/>
                <a:cs typeface="NikoshBAN" pitchFamily="2" charset="0"/>
              </a:rPr>
              <a:t> </a:t>
            </a:r>
            <a:endParaRPr lang="bn-BD" sz="2400" b="1" dirty="0" smtClean="0">
              <a:ln w="0"/>
              <a:solidFill>
                <a:srgbClr val="FFFF00"/>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15" name="TextBox 14"/>
          <p:cNvSpPr txBox="1"/>
          <p:nvPr/>
        </p:nvSpPr>
        <p:spPr>
          <a:xfrm>
            <a:off x="6148185" y="1904999"/>
            <a:ext cx="2030615" cy="646331"/>
          </a:xfrm>
          <a:prstGeom prst="rect">
            <a:avLst/>
          </a:prstGeom>
          <a:solidFill>
            <a:srgbClr val="002060"/>
          </a:solidFill>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ar-EG" sz="3600" b="1" dirty="0" smtClean="0">
                <a:ln w="0"/>
                <a:latin typeface="NikoshBAN" panose="02000000000000000000" pitchFamily="2" charset="0"/>
                <a:cs typeface="NikoshBAN" panose="02000000000000000000" pitchFamily="2" charset="0"/>
              </a:rPr>
              <a:t>الاسماء</a:t>
            </a:r>
            <a:endParaRPr lang="en-US" sz="4000" b="1" dirty="0" smtClean="0">
              <a:ln w="0"/>
              <a:latin typeface="NikoshBAN" panose="02000000000000000000" pitchFamily="2" charset="0"/>
              <a:cs typeface="NikoshBAN" panose="02000000000000000000" pitchFamily="2" charset="0"/>
            </a:endParaRPr>
          </a:p>
        </p:txBody>
      </p:sp>
      <p:sp>
        <p:nvSpPr>
          <p:cNvPr id="16" name="TextBox 15"/>
          <p:cNvSpPr txBox="1"/>
          <p:nvPr/>
        </p:nvSpPr>
        <p:spPr>
          <a:xfrm>
            <a:off x="810625" y="2722016"/>
            <a:ext cx="2389775" cy="646331"/>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ar-EG" sz="3600" b="1" dirty="0" smtClean="0">
                <a:ln w="0"/>
                <a:latin typeface="NikoshBAN" panose="02000000000000000000" pitchFamily="2" charset="0"/>
                <a:cs typeface="NikoshBAN" panose="02000000000000000000" pitchFamily="2" charset="0"/>
              </a:rPr>
              <a:t>جامد</a:t>
            </a:r>
            <a:endParaRPr lang="en-US" sz="3600" b="1" dirty="0" smtClean="0">
              <a:ln w="0"/>
              <a:latin typeface="NikoshBAN" panose="02000000000000000000" pitchFamily="2" charset="0"/>
              <a:cs typeface="NikoshBAN" panose="02000000000000000000" pitchFamily="2" charset="0"/>
            </a:endParaRPr>
          </a:p>
        </p:txBody>
      </p:sp>
      <p:sp>
        <p:nvSpPr>
          <p:cNvPr id="17" name="TextBox 16"/>
          <p:cNvSpPr txBox="1"/>
          <p:nvPr/>
        </p:nvSpPr>
        <p:spPr>
          <a:xfrm>
            <a:off x="6148185" y="2722017"/>
            <a:ext cx="2030615" cy="646331"/>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ar-EG" sz="3600" b="1" dirty="0" smtClean="0">
                <a:ln w="0"/>
                <a:solidFill>
                  <a:srgbClr val="FFFF00"/>
                </a:solidFill>
                <a:latin typeface="NikoshBAN" panose="02000000000000000000" pitchFamily="2" charset="0"/>
                <a:cs typeface="NikoshBAN" panose="02000000000000000000" pitchFamily="2" charset="0"/>
              </a:rPr>
              <a:t>النية</a:t>
            </a:r>
            <a:endParaRPr lang="en-US" sz="3600" b="1" dirty="0">
              <a:ln w="0"/>
              <a:solidFill>
                <a:srgbClr val="FFFF00"/>
              </a:solidFill>
              <a:latin typeface="NikoshBAN" panose="02000000000000000000" pitchFamily="2" charset="0"/>
              <a:cs typeface="NikoshBAN" panose="02000000000000000000" pitchFamily="2" charset="0"/>
            </a:endParaRPr>
          </a:p>
        </p:txBody>
      </p:sp>
      <p:sp>
        <p:nvSpPr>
          <p:cNvPr id="18" name="TextBox 17"/>
          <p:cNvSpPr txBox="1"/>
          <p:nvPr/>
        </p:nvSpPr>
        <p:spPr>
          <a:xfrm>
            <a:off x="810625" y="1908579"/>
            <a:ext cx="2389776" cy="646331"/>
          </a:xfrm>
          <a:prstGeom prst="rect">
            <a:avLst/>
          </a:prstGeom>
          <a:solidFill>
            <a:srgbClr val="002060"/>
          </a:solidFill>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ar-EG" sz="3600" b="1" dirty="0" smtClean="0">
                <a:ln w="0"/>
                <a:latin typeface="NikoshBAN" panose="02000000000000000000" pitchFamily="2" charset="0"/>
                <a:cs typeface="NikoshBAN" panose="02000000000000000000" pitchFamily="2" charset="0"/>
              </a:rPr>
              <a:t>انواعها</a:t>
            </a:r>
            <a:endParaRPr lang="en-US" sz="4000" b="1" dirty="0" smtClean="0">
              <a:ln w="0"/>
              <a:latin typeface="NikoshBAN" panose="02000000000000000000" pitchFamily="2" charset="0"/>
              <a:cs typeface="NikoshBAN" panose="02000000000000000000" pitchFamily="2" charset="0"/>
            </a:endParaRPr>
          </a:p>
        </p:txBody>
      </p:sp>
      <p:sp>
        <p:nvSpPr>
          <p:cNvPr id="19" name="TextBox 18"/>
          <p:cNvSpPr txBox="1"/>
          <p:nvPr/>
        </p:nvSpPr>
        <p:spPr>
          <a:xfrm>
            <a:off x="810625" y="3463608"/>
            <a:ext cx="2389775" cy="646331"/>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ar-EG" sz="3600" b="1" dirty="0" smtClean="0">
                <a:ln w="0"/>
                <a:latin typeface="NikoshBAN" panose="02000000000000000000" pitchFamily="2" charset="0"/>
                <a:cs typeface="NikoshBAN" panose="02000000000000000000" pitchFamily="2" charset="0"/>
              </a:rPr>
              <a:t>مصدر</a:t>
            </a:r>
            <a:endParaRPr lang="en-US" sz="3600" b="1" dirty="0">
              <a:ln w="0"/>
              <a:latin typeface="NikoshBAN" panose="02000000000000000000" pitchFamily="2" charset="0"/>
              <a:cs typeface="NikoshBAN" panose="02000000000000000000" pitchFamily="2" charset="0"/>
            </a:endParaRPr>
          </a:p>
        </p:txBody>
      </p:sp>
      <p:sp>
        <p:nvSpPr>
          <p:cNvPr id="20" name="TextBox 19"/>
          <p:cNvSpPr txBox="1"/>
          <p:nvPr/>
        </p:nvSpPr>
        <p:spPr>
          <a:xfrm>
            <a:off x="6162040" y="3463609"/>
            <a:ext cx="2016760" cy="646331"/>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ar-EG" sz="3600" b="1" dirty="0" smtClean="0">
                <a:ln w="0"/>
                <a:solidFill>
                  <a:srgbClr val="FFFF00"/>
                </a:solidFill>
                <a:latin typeface="NikoshBAN" panose="02000000000000000000" pitchFamily="2" charset="0"/>
                <a:cs typeface="NikoshBAN" panose="02000000000000000000" pitchFamily="2" charset="0"/>
              </a:rPr>
              <a:t>ابتغاء</a:t>
            </a:r>
            <a:endParaRPr lang="en-US" sz="3600" b="1" dirty="0">
              <a:ln w="0"/>
              <a:solidFill>
                <a:srgbClr val="FFFF00"/>
              </a:solidFill>
              <a:latin typeface="NikoshBAN" panose="02000000000000000000" pitchFamily="2" charset="0"/>
              <a:cs typeface="NikoshBAN" panose="02000000000000000000" pitchFamily="2" charset="0"/>
            </a:endParaRPr>
          </a:p>
        </p:txBody>
      </p:sp>
      <p:cxnSp>
        <p:nvCxnSpPr>
          <p:cNvPr id="25" name="Straight Arrow Connector 24"/>
          <p:cNvCxnSpPr/>
          <p:nvPr/>
        </p:nvCxnSpPr>
        <p:spPr>
          <a:xfrm>
            <a:off x="5992223" y="3463609"/>
            <a:ext cx="0" cy="0"/>
          </a:xfrm>
          <a:prstGeom prst="straightConnector1">
            <a:avLst/>
          </a:prstGeom>
          <a:ln>
            <a:tailEnd type="arrow"/>
          </a:ln>
        </p:spPr>
        <p:style>
          <a:lnRef idx="1">
            <a:schemeClr val="dk1"/>
          </a:lnRef>
          <a:fillRef idx="3">
            <a:schemeClr val="dk1"/>
          </a:fillRef>
          <a:effectRef idx="2">
            <a:schemeClr val="dk1"/>
          </a:effectRef>
          <a:fontRef idx="minor">
            <a:schemeClr val="lt1"/>
          </a:fontRef>
        </p:style>
      </p:cxnSp>
      <p:cxnSp>
        <p:nvCxnSpPr>
          <p:cNvPr id="26" name="Straight Arrow Connector 25"/>
          <p:cNvCxnSpPr/>
          <p:nvPr/>
        </p:nvCxnSpPr>
        <p:spPr>
          <a:xfrm>
            <a:off x="5992223" y="4383666"/>
            <a:ext cx="0" cy="0"/>
          </a:xfrm>
          <a:prstGeom prst="straightConnector1">
            <a:avLst/>
          </a:prstGeom>
          <a:ln>
            <a:tailEnd type="arrow"/>
          </a:ln>
        </p:spPr>
        <p:style>
          <a:lnRef idx="1">
            <a:schemeClr val="dk1"/>
          </a:lnRef>
          <a:fillRef idx="3">
            <a:schemeClr val="dk1"/>
          </a:fillRef>
          <a:effectRef idx="2">
            <a:schemeClr val="dk1"/>
          </a:effectRef>
          <a:fontRef idx="minor">
            <a:schemeClr val="lt1"/>
          </a:fontRef>
        </p:style>
      </p:cxnSp>
      <p:cxnSp>
        <p:nvCxnSpPr>
          <p:cNvPr id="31" name="Straight Arrow Connector 30"/>
          <p:cNvCxnSpPr/>
          <p:nvPr/>
        </p:nvCxnSpPr>
        <p:spPr>
          <a:xfrm flipH="1">
            <a:off x="3429000" y="3045183"/>
            <a:ext cx="2444405" cy="0"/>
          </a:xfrm>
          <a:prstGeom prst="straightConnector1">
            <a:avLst/>
          </a:prstGeom>
          <a:ln w="57150">
            <a:solidFill>
              <a:srgbClr val="FF0000"/>
            </a:solidFill>
            <a:tailEnd type="arrow"/>
          </a:ln>
        </p:spPr>
        <p:style>
          <a:lnRef idx="1">
            <a:schemeClr val="dk1"/>
          </a:lnRef>
          <a:fillRef idx="3">
            <a:schemeClr val="dk1"/>
          </a:fillRef>
          <a:effectRef idx="2">
            <a:schemeClr val="dk1"/>
          </a:effectRef>
          <a:fontRef idx="minor">
            <a:schemeClr val="lt1"/>
          </a:fontRef>
        </p:style>
      </p:cxnSp>
      <p:cxnSp>
        <p:nvCxnSpPr>
          <p:cNvPr id="32" name="Straight Arrow Connector 31"/>
          <p:cNvCxnSpPr/>
          <p:nvPr/>
        </p:nvCxnSpPr>
        <p:spPr>
          <a:xfrm flipH="1">
            <a:off x="3429000" y="3786774"/>
            <a:ext cx="2496956" cy="1"/>
          </a:xfrm>
          <a:prstGeom prst="straightConnector1">
            <a:avLst/>
          </a:prstGeom>
          <a:ln w="57150">
            <a:solidFill>
              <a:srgbClr val="FF0000"/>
            </a:solidFill>
            <a:tailEnd type="arrow"/>
          </a:ln>
        </p:spPr>
        <p:style>
          <a:lnRef idx="1">
            <a:schemeClr val="dk1"/>
          </a:lnRef>
          <a:fillRef idx="3">
            <a:schemeClr val="dk1"/>
          </a:fillRef>
          <a:effectRef idx="2">
            <a:schemeClr val="dk1"/>
          </a:effectRef>
          <a:fontRef idx="minor">
            <a:schemeClr val="lt1"/>
          </a:fontRef>
        </p:style>
      </p:cxnSp>
      <p:sp>
        <p:nvSpPr>
          <p:cNvPr id="36" name="Footer Placeholder 35"/>
          <p:cNvSpPr>
            <a:spLocks noGrp="1"/>
          </p:cNvSpPr>
          <p:nvPr>
            <p:ph type="ftr" sz="quarter" idx="11"/>
          </p:nvPr>
        </p:nvSpPr>
        <p:spPr>
          <a:xfrm>
            <a:off x="3412" y="6710346"/>
            <a:ext cx="1752600" cy="147654"/>
          </a:xfrm>
          <a:noFill/>
          <a:ln/>
        </p:spPr>
        <p:style>
          <a:lnRef idx="1">
            <a:schemeClr val="dk1"/>
          </a:lnRef>
          <a:fillRef idx="3">
            <a:schemeClr val="dk1"/>
          </a:fillRef>
          <a:effectRef idx="2">
            <a:schemeClr val="dk1"/>
          </a:effectRef>
          <a:fontRef idx="minor">
            <a:schemeClr val="lt1"/>
          </a:fontRef>
        </p:style>
        <p:txBody>
          <a:bodyPr/>
          <a:lstStyle/>
          <a:p>
            <a:r>
              <a:rPr lang="bn-IN" b="1" dirty="0" smtClean="0"/>
              <a:t>শরিফ   ০১৭১৪৭২১৬০৩</a:t>
            </a:r>
          </a:p>
        </p:txBody>
      </p:sp>
      <p:sp>
        <p:nvSpPr>
          <p:cNvPr id="21" name="TextBox 20"/>
          <p:cNvSpPr txBox="1"/>
          <p:nvPr/>
        </p:nvSpPr>
        <p:spPr>
          <a:xfrm>
            <a:off x="810625" y="4218508"/>
            <a:ext cx="2389775" cy="646331"/>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ar-EG" sz="3600" b="1" dirty="0" smtClean="0">
                <a:ln w="0"/>
                <a:latin typeface="NikoshBAN" panose="02000000000000000000" pitchFamily="2" charset="0"/>
                <a:cs typeface="NikoshBAN" panose="02000000000000000000" pitchFamily="2" charset="0"/>
              </a:rPr>
              <a:t>مشتق</a:t>
            </a:r>
            <a:endParaRPr lang="en-US" sz="3600" b="1" dirty="0" smtClean="0">
              <a:ln w="0"/>
              <a:latin typeface="NikoshBAN" panose="02000000000000000000" pitchFamily="2" charset="0"/>
              <a:cs typeface="NikoshBAN" panose="02000000000000000000" pitchFamily="2" charset="0"/>
            </a:endParaRPr>
          </a:p>
        </p:txBody>
      </p:sp>
      <p:sp>
        <p:nvSpPr>
          <p:cNvPr id="22" name="TextBox 21"/>
          <p:cNvSpPr txBox="1"/>
          <p:nvPr/>
        </p:nvSpPr>
        <p:spPr>
          <a:xfrm>
            <a:off x="6162040" y="4213978"/>
            <a:ext cx="2016760" cy="646331"/>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ar-EG" sz="3600" b="1" dirty="0" smtClean="0">
                <a:ln w="0"/>
                <a:solidFill>
                  <a:srgbClr val="FFFF00"/>
                </a:solidFill>
                <a:latin typeface="NikoshBAN" panose="02000000000000000000" pitchFamily="2" charset="0"/>
                <a:cs typeface="NikoshBAN" panose="02000000000000000000" pitchFamily="2" charset="0"/>
              </a:rPr>
              <a:t>مخلصا</a:t>
            </a:r>
            <a:endParaRPr lang="en-US" sz="3600" b="1" dirty="0">
              <a:ln w="0"/>
              <a:solidFill>
                <a:srgbClr val="FFFF00"/>
              </a:solidFill>
              <a:latin typeface="NikoshBAN" panose="02000000000000000000" pitchFamily="2" charset="0"/>
              <a:cs typeface="NikoshBAN" panose="02000000000000000000" pitchFamily="2" charset="0"/>
            </a:endParaRPr>
          </a:p>
        </p:txBody>
      </p:sp>
      <p:sp>
        <p:nvSpPr>
          <p:cNvPr id="23" name="TextBox 22"/>
          <p:cNvSpPr txBox="1"/>
          <p:nvPr/>
        </p:nvSpPr>
        <p:spPr>
          <a:xfrm>
            <a:off x="810625" y="4976215"/>
            <a:ext cx="2389775" cy="646331"/>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ar-EG" sz="3600" b="1" dirty="0" smtClean="0">
                <a:ln w="0"/>
                <a:latin typeface="NikoshBAN" panose="02000000000000000000" pitchFamily="2" charset="0"/>
                <a:cs typeface="NikoshBAN" panose="02000000000000000000" pitchFamily="2" charset="0"/>
              </a:rPr>
              <a:t>مصدر</a:t>
            </a:r>
            <a:endParaRPr lang="en-US" sz="3600" b="1" dirty="0">
              <a:ln w="0"/>
              <a:latin typeface="NikoshBAN" panose="02000000000000000000" pitchFamily="2" charset="0"/>
              <a:cs typeface="NikoshBAN" panose="02000000000000000000" pitchFamily="2" charset="0"/>
            </a:endParaRPr>
          </a:p>
        </p:txBody>
      </p:sp>
      <p:sp>
        <p:nvSpPr>
          <p:cNvPr id="24" name="TextBox 23"/>
          <p:cNvSpPr txBox="1"/>
          <p:nvPr/>
        </p:nvSpPr>
        <p:spPr>
          <a:xfrm>
            <a:off x="6162040" y="4976215"/>
            <a:ext cx="2016760" cy="646331"/>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ar-EG" sz="3600" b="1" dirty="0" smtClean="0">
                <a:ln w="0"/>
                <a:solidFill>
                  <a:srgbClr val="FFFF00"/>
                </a:solidFill>
                <a:latin typeface="NikoshBAN" panose="02000000000000000000" pitchFamily="2" charset="0"/>
                <a:cs typeface="NikoshBAN" panose="02000000000000000000" pitchFamily="2" charset="0"/>
              </a:rPr>
              <a:t>عبادة</a:t>
            </a:r>
            <a:endParaRPr lang="en-US" sz="3600" b="1" dirty="0">
              <a:ln w="0"/>
              <a:solidFill>
                <a:srgbClr val="FFFF00"/>
              </a:solidFill>
              <a:latin typeface="NikoshBAN" panose="02000000000000000000" pitchFamily="2" charset="0"/>
              <a:cs typeface="NikoshBAN" panose="02000000000000000000" pitchFamily="2" charset="0"/>
            </a:endParaRPr>
          </a:p>
        </p:txBody>
      </p:sp>
      <p:cxnSp>
        <p:nvCxnSpPr>
          <p:cNvPr id="27" name="Straight Arrow Connector 26"/>
          <p:cNvCxnSpPr/>
          <p:nvPr/>
        </p:nvCxnSpPr>
        <p:spPr>
          <a:xfrm>
            <a:off x="5992223" y="5179661"/>
            <a:ext cx="0" cy="0"/>
          </a:xfrm>
          <a:prstGeom prst="straightConnector1">
            <a:avLst/>
          </a:prstGeom>
          <a:ln>
            <a:tailEnd type="arrow"/>
          </a:ln>
        </p:spPr>
        <p:style>
          <a:lnRef idx="1">
            <a:schemeClr val="dk1"/>
          </a:lnRef>
          <a:fillRef idx="3">
            <a:schemeClr val="dk1"/>
          </a:fillRef>
          <a:effectRef idx="2">
            <a:schemeClr val="dk1"/>
          </a:effectRef>
          <a:fontRef idx="minor">
            <a:schemeClr val="lt1"/>
          </a:fontRef>
        </p:style>
      </p:cxnSp>
      <p:cxnSp>
        <p:nvCxnSpPr>
          <p:cNvPr id="28" name="Straight Arrow Connector 27"/>
          <p:cNvCxnSpPr/>
          <p:nvPr/>
        </p:nvCxnSpPr>
        <p:spPr>
          <a:xfrm>
            <a:off x="5992223" y="6099718"/>
            <a:ext cx="0" cy="0"/>
          </a:xfrm>
          <a:prstGeom prst="straightConnector1">
            <a:avLst/>
          </a:prstGeom>
          <a:ln>
            <a:tailEnd type="arrow"/>
          </a:ln>
        </p:spPr>
        <p:style>
          <a:lnRef idx="1">
            <a:schemeClr val="dk1"/>
          </a:lnRef>
          <a:fillRef idx="3">
            <a:schemeClr val="dk1"/>
          </a:fillRef>
          <a:effectRef idx="2">
            <a:schemeClr val="dk1"/>
          </a:effectRef>
          <a:fontRef idx="minor">
            <a:schemeClr val="lt1"/>
          </a:fontRef>
        </p:style>
      </p:cxnSp>
      <p:cxnSp>
        <p:nvCxnSpPr>
          <p:cNvPr id="29" name="Straight Arrow Connector 28"/>
          <p:cNvCxnSpPr/>
          <p:nvPr/>
        </p:nvCxnSpPr>
        <p:spPr>
          <a:xfrm flipH="1">
            <a:off x="3429000" y="4537142"/>
            <a:ext cx="2468053" cy="4531"/>
          </a:xfrm>
          <a:prstGeom prst="straightConnector1">
            <a:avLst/>
          </a:prstGeom>
          <a:ln w="57150">
            <a:solidFill>
              <a:srgbClr val="FF0000"/>
            </a:solidFill>
            <a:tailEnd type="arrow"/>
          </a:ln>
        </p:spPr>
        <p:style>
          <a:lnRef idx="1">
            <a:schemeClr val="dk1"/>
          </a:lnRef>
          <a:fillRef idx="3">
            <a:schemeClr val="dk1"/>
          </a:fillRef>
          <a:effectRef idx="2">
            <a:schemeClr val="dk1"/>
          </a:effectRef>
          <a:fontRef idx="minor">
            <a:schemeClr val="lt1"/>
          </a:fontRef>
        </p:style>
      </p:cxnSp>
      <p:cxnSp>
        <p:nvCxnSpPr>
          <p:cNvPr id="30" name="Straight Arrow Connector 29"/>
          <p:cNvCxnSpPr/>
          <p:nvPr/>
        </p:nvCxnSpPr>
        <p:spPr>
          <a:xfrm flipH="1">
            <a:off x="3429000" y="5299379"/>
            <a:ext cx="2444405" cy="0"/>
          </a:xfrm>
          <a:prstGeom prst="straightConnector1">
            <a:avLst/>
          </a:prstGeom>
          <a:ln w="57150">
            <a:solidFill>
              <a:srgbClr val="FF0000"/>
            </a:solidFill>
            <a:tailEnd type="arrow"/>
          </a:ln>
        </p:spPr>
        <p:style>
          <a:lnRef idx="1">
            <a:schemeClr val="dk1"/>
          </a:lnRef>
          <a:fillRef idx="3">
            <a:schemeClr val="dk1"/>
          </a:fillRef>
          <a:effectRef idx="2">
            <a:schemeClr val="dk1"/>
          </a:effectRef>
          <a:fontRef idx="minor">
            <a:schemeClr val="lt1"/>
          </a:fontRef>
        </p:style>
      </p:cxnSp>
      <p:sp>
        <p:nvSpPr>
          <p:cNvPr id="33" name="TextBox 32"/>
          <p:cNvSpPr txBox="1"/>
          <p:nvPr/>
        </p:nvSpPr>
        <p:spPr>
          <a:xfrm>
            <a:off x="6162040" y="5737671"/>
            <a:ext cx="2016760" cy="646331"/>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ar-EG" sz="3600" b="1" dirty="0" smtClean="0">
                <a:ln w="0"/>
                <a:solidFill>
                  <a:srgbClr val="FFFF00"/>
                </a:solidFill>
                <a:latin typeface="NikoshBAN" panose="02000000000000000000" pitchFamily="2" charset="0"/>
                <a:cs typeface="NikoshBAN" panose="02000000000000000000" pitchFamily="2" charset="0"/>
              </a:rPr>
              <a:t>نبى</a:t>
            </a:r>
            <a:endParaRPr lang="en-US" sz="3600" b="1" dirty="0">
              <a:ln w="0"/>
              <a:solidFill>
                <a:srgbClr val="FFFF00"/>
              </a:solidFill>
              <a:latin typeface="NikoshBAN" panose="02000000000000000000" pitchFamily="2" charset="0"/>
              <a:cs typeface="NikoshBAN" panose="02000000000000000000" pitchFamily="2" charset="0"/>
            </a:endParaRPr>
          </a:p>
        </p:txBody>
      </p:sp>
      <p:sp>
        <p:nvSpPr>
          <p:cNvPr id="34" name="TextBox 33"/>
          <p:cNvSpPr txBox="1"/>
          <p:nvPr/>
        </p:nvSpPr>
        <p:spPr>
          <a:xfrm>
            <a:off x="810625" y="5737671"/>
            <a:ext cx="2389775" cy="646331"/>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ar-EG" sz="3600" b="1" dirty="0" smtClean="0">
                <a:ln w="0"/>
                <a:latin typeface="NikoshBAN" panose="02000000000000000000" pitchFamily="2" charset="0"/>
                <a:cs typeface="NikoshBAN" panose="02000000000000000000" pitchFamily="2" charset="0"/>
              </a:rPr>
              <a:t>جامد</a:t>
            </a:r>
            <a:endParaRPr lang="en-US" sz="3600" b="1" dirty="0">
              <a:ln w="0"/>
              <a:latin typeface="NikoshBAN" panose="02000000000000000000" pitchFamily="2" charset="0"/>
              <a:cs typeface="NikoshBAN" panose="02000000000000000000" pitchFamily="2" charset="0"/>
            </a:endParaRPr>
          </a:p>
        </p:txBody>
      </p:sp>
      <p:cxnSp>
        <p:nvCxnSpPr>
          <p:cNvPr id="37" name="Straight Arrow Connector 36"/>
          <p:cNvCxnSpPr/>
          <p:nvPr/>
        </p:nvCxnSpPr>
        <p:spPr>
          <a:xfrm flipH="1">
            <a:off x="3429000" y="6060835"/>
            <a:ext cx="2496956" cy="38883"/>
          </a:xfrm>
          <a:prstGeom prst="straightConnector1">
            <a:avLst/>
          </a:prstGeom>
          <a:ln w="57150">
            <a:solidFill>
              <a:srgbClr val="FF0000"/>
            </a:solidFill>
            <a:tailEnd type="arrow"/>
          </a:ln>
        </p:spPr>
        <p:style>
          <a:lnRef idx="1">
            <a:schemeClr val="dk1"/>
          </a:lnRef>
          <a:fillRef idx="3">
            <a:schemeClr val="dk1"/>
          </a:fillRef>
          <a:effectRef idx="2">
            <a:schemeClr val="dk1"/>
          </a:effectRef>
          <a:fontRef idx="minor">
            <a:schemeClr val="lt1"/>
          </a:fontRef>
        </p:style>
      </p:cxnSp>
    </p:spTree>
    <p:extLst>
      <p:ext uri="{BB962C8B-B14F-4D97-AF65-F5344CB8AC3E}">
        <p14:creationId xmlns:p14="http://schemas.microsoft.com/office/powerpoint/2010/main" val="402500178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circle(in)">
                                      <p:cBhvr>
                                        <p:cTn id="12" dur="2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1000"/>
                                        <p:tgtEl>
                                          <p:spTgt spid="18"/>
                                        </p:tgtEl>
                                      </p:cBhvr>
                                    </p:animEffect>
                                    <p:anim calcmode="lin" valueType="num">
                                      <p:cBhvr>
                                        <p:cTn id="25" dur="1000" fill="hold"/>
                                        <p:tgtEl>
                                          <p:spTgt spid="18"/>
                                        </p:tgtEl>
                                        <p:attrNameLst>
                                          <p:attrName>ppt_x</p:attrName>
                                        </p:attrNameLst>
                                      </p:cBhvr>
                                      <p:tavLst>
                                        <p:tav tm="0">
                                          <p:val>
                                            <p:strVal val="#ppt_x"/>
                                          </p:val>
                                        </p:tav>
                                        <p:tav tm="100000">
                                          <p:val>
                                            <p:strVal val="#ppt_x"/>
                                          </p:val>
                                        </p:tav>
                                      </p:tavLst>
                                    </p:anim>
                                    <p:anim calcmode="lin" valueType="num">
                                      <p:cBhvr>
                                        <p:cTn id="2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1000"/>
                                        <p:tgtEl>
                                          <p:spTgt spid="17"/>
                                        </p:tgtEl>
                                      </p:cBhvr>
                                    </p:animEffect>
                                    <p:anim calcmode="lin" valueType="num">
                                      <p:cBhvr>
                                        <p:cTn id="32" dur="1000" fill="hold"/>
                                        <p:tgtEl>
                                          <p:spTgt spid="17"/>
                                        </p:tgtEl>
                                        <p:attrNameLst>
                                          <p:attrName>ppt_x</p:attrName>
                                        </p:attrNameLst>
                                      </p:cBhvr>
                                      <p:tavLst>
                                        <p:tav tm="0">
                                          <p:val>
                                            <p:strVal val="#ppt_x"/>
                                          </p:val>
                                        </p:tav>
                                        <p:tav tm="100000">
                                          <p:val>
                                            <p:strVal val="#ppt_x"/>
                                          </p:val>
                                        </p:tav>
                                      </p:tavLst>
                                    </p:anim>
                                    <p:anim calcmode="lin" valueType="num">
                                      <p:cBhvr>
                                        <p:cTn id="3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1"/>
                                        </p:tgtEl>
                                        <p:attrNameLst>
                                          <p:attrName>style.visibility</p:attrName>
                                        </p:attrNameLst>
                                      </p:cBhvr>
                                      <p:to>
                                        <p:strVal val="visible"/>
                                      </p:to>
                                    </p:set>
                                    <p:animEffect transition="in" filter="fade">
                                      <p:cBhvr>
                                        <p:cTn id="38" dur="1000"/>
                                        <p:tgtEl>
                                          <p:spTgt spid="31"/>
                                        </p:tgtEl>
                                      </p:cBhvr>
                                    </p:animEffect>
                                    <p:anim calcmode="lin" valueType="num">
                                      <p:cBhvr>
                                        <p:cTn id="39" dur="1000" fill="hold"/>
                                        <p:tgtEl>
                                          <p:spTgt spid="31"/>
                                        </p:tgtEl>
                                        <p:attrNameLst>
                                          <p:attrName>ppt_x</p:attrName>
                                        </p:attrNameLst>
                                      </p:cBhvr>
                                      <p:tavLst>
                                        <p:tav tm="0">
                                          <p:val>
                                            <p:strVal val="#ppt_x"/>
                                          </p:val>
                                        </p:tav>
                                        <p:tav tm="100000">
                                          <p:val>
                                            <p:strVal val="#ppt_x"/>
                                          </p:val>
                                        </p:tav>
                                      </p:tavLst>
                                    </p:anim>
                                    <p:anim calcmode="lin" valueType="num">
                                      <p:cBhvr>
                                        <p:cTn id="40"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fade">
                                      <p:cBhvr>
                                        <p:cTn id="45" dur="1000"/>
                                        <p:tgtEl>
                                          <p:spTgt spid="16"/>
                                        </p:tgtEl>
                                      </p:cBhvr>
                                    </p:animEffect>
                                    <p:anim calcmode="lin" valueType="num">
                                      <p:cBhvr>
                                        <p:cTn id="46" dur="1000" fill="hold"/>
                                        <p:tgtEl>
                                          <p:spTgt spid="16"/>
                                        </p:tgtEl>
                                        <p:attrNameLst>
                                          <p:attrName>ppt_x</p:attrName>
                                        </p:attrNameLst>
                                      </p:cBhvr>
                                      <p:tavLst>
                                        <p:tav tm="0">
                                          <p:val>
                                            <p:strVal val="#ppt_x"/>
                                          </p:val>
                                        </p:tav>
                                        <p:tav tm="100000">
                                          <p:val>
                                            <p:strVal val="#ppt_x"/>
                                          </p:val>
                                        </p:tav>
                                      </p:tavLst>
                                    </p:anim>
                                    <p:anim calcmode="lin" valueType="num">
                                      <p:cBhvr>
                                        <p:cTn id="4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1000"/>
                                        <p:tgtEl>
                                          <p:spTgt spid="20"/>
                                        </p:tgtEl>
                                      </p:cBhvr>
                                    </p:animEffect>
                                    <p:anim calcmode="lin" valueType="num">
                                      <p:cBhvr>
                                        <p:cTn id="53" dur="1000" fill="hold"/>
                                        <p:tgtEl>
                                          <p:spTgt spid="20"/>
                                        </p:tgtEl>
                                        <p:attrNameLst>
                                          <p:attrName>ppt_x</p:attrName>
                                        </p:attrNameLst>
                                      </p:cBhvr>
                                      <p:tavLst>
                                        <p:tav tm="0">
                                          <p:val>
                                            <p:strVal val="#ppt_x"/>
                                          </p:val>
                                        </p:tav>
                                        <p:tav tm="100000">
                                          <p:val>
                                            <p:strVal val="#ppt_x"/>
                                          </p:val>
                                        </p:tav>
                                      </p:tavLst>
                                    </p:anim>
                                    <p:anim calcmode="lin" valueType="num">
                                      <p:cBhvr>
                                        <p:cTn id="54"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32"/>
                                        </p:tgtEl>
                                        <p:attrNameLst>
                                          <p:attrName>style.visibility</p:attrName>
                                        </p:attrNameLst>
                                      </p:cBhvr>
                                      <p:to>
                                        <p:strVal val="visible"/>
                                      </p:to>
                                    </p:set>
                                    <p:animEffect transition="in" filter="fade">
                                      <p:cBhvr>
                                        <p:cTn id="59" dur="1000"/>
                                        <p:tgtEl>
                                          <p:spTgt spid="32"/>
                                        </p:tgtEl>
                                      </p:cBhvr>
                                    </p:animEffect>
                                    <p:anim calcmode="lin" valueType="num">
                                      <p:cBhvr>
                                        <p:cTn id="60" dur="1000" fill="hold"/>
                                        <p:tgtEl>
                                          <p:spTgt spid="32"/>
                                        </p:tgtEl>
                                        <p:attrNameLst>
                                          <p:attrName>ppt_x</p:attrName>
                                        </p:attrNameLst>
                                      </p:cBhvr>
                                      <p:tavLst>
                                        <p:tav tm="0">
                                          <p:val>
                                            <p:strVal val="#ppt_x"/>
                                          </p:val>
                                        </p:tav>
                                        <p:tav tm="100000">
                                          <p:val>
                                            <p:strVal val="#ppt_x"/>
                                          </p:val>
                                        </p:tav>
                                      </p:tavLst>
                                    </p:anim>
                                    <p:anim calcmode="lin" valueType="num">
                                      <p:cBhvr>
                                        <p:cTn id="61"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fade">
                                      <p:cBhvr>
                                        <p:cTn id="66" dur="1000"/>
                                        <p:tgtEl>
                                          <p:spTgt spid="19"/>
                                        </p:tgtEl>
                                      </p:cBhvr>
                                    </p:animEffect>
                                    <p:anim calcmode="lin" valueType="num">
                                      <p:cBhvr>
                                        <p:cTn id="67" dur="1000" fill="hold"/>
                                        <p:tgtEl>
                                          <p:spTgt spid="19"/>
                                        </p:tgtEl>
                                        <p:attrNameLst>
                                          <p:attrName>ppt_x</p:attrName>
                                        </p:attrNameLst>
                                      </p:cBhvr>
                                      <p:tavLst>
                                        <p:tav tm="0">
                                          <p:val>
                                            <p:strVal val="#ppt_x"/>
                                          </p:val>
                                        </p:tav>
                                        <p:tav tm="100000">
                                          <p:val>
                                            <p:strVal val="#ppt_x"/>
                                          </p:val>
                                        </p:tav>
                                      </p:tavLst>
                                    </p:anim>
                                    <p:anim calcmode="lin" valueType="num">
                                      <p:cBhvr>
                                        <p:cTn id="68"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fade">
                                      <p:cBhvr>
                                        <p:cTn id="73" dur="1000"/>
                                        <p:tgtEl>
                                          <p:spTgt spid="22"/>
                                        </p:tgtEl>
                                      </p:cBhvr>
                                    </p:animEffect>
                                    <p:anim calcmode="lin" valueType="num">
                                      <p:cBhvr>
                                        <p:cTn id="74" dur="1000" fill="hold"/>
                                        <p:tgtEl>
                                          <p:spTgt spid="22"/>
                                        </p:tgtEl>
                                        <p:attrNameLst>
                                          <p:attrName>ppt_x</p:attrName>
                                        </p:attrNameLst>
                                      </p:cBhvr>
                                      <p:tavLst>
                                        <p:tav tm="0">
                                          <p:val>
                                            <p:strVal val="#ppt_x"/>
                                          </p:val>
                                        </p:tav>
                                        <p:tav tm="100000">
                                          <p:val>
                                            <p:strVal val="#ppt_x"/>
                                          </p:val>
                                        </p:tav>
                                      </p:tavLst>
                                    </p:anim>
                                    <p:anim calcmode="lin" valueType="num">
                                      <p:cBhvr>
                                        <p:cTn id="75"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nodeType="clickEffect">
                                  <p:stCondLst>
                                    <p:cond delay="0"/>
                                  </p:stCondLst>
                                  <p:childTnLst>
                                    <p:set>
                                      <p:cBhvr>
                                        <p:cTn id="79" dur="1" fill="hold">
                                          <p:stCondLst>
                                            <p:cond delay="0"/>
                                          </p:stCondLst>
                                        </p:cTn>
                                        <p:tgtEl>
                                          <p:spTgt spid="29"/>
                                        </p:tgtEl>
                                        <p:attrNameLst>
                                          <p:attrName>style.visibility</p:attrName>
                                        </p:attrNameLst>
                                      </p:cBhvr>
                                      <p:to>
                                        <p:strVal val="visible"/>
                                      </p:to>
                                    </p:set>
                                    <p:animEffect transition="in" filter="fade">
                                      <p:cBhvr>
                                        <p:cTn id="80" dur="1000"/>
                                        <p:tgtEl>
                                          <p:spTgt spid="29"/>
                                        </p:tgtEl>
                                      </p:cBhvr>
                                    </p:animEffect>
                                    <p:anim calcmode="lin" valueType="num">
                                      <p:cBhvr>
                                        <p:cTn id="81" dur="1000" fill="hold"/>
                                        <p:tgtEl>
                                          <p:spTgt spid="29"/>
                                        </p:tgtEl>
                                        <p:attrNameLst>
                                          <p:attrName>ppt_x</p:attrName>
                                        </p:attrNameLst>
                                      </p:cBhvr>
                                      <p:tavLst>
                                        <p:tav tm="0">
                                          <p:val>
                                            <p:strVal val="#ppt_x"/>
                                          </p:val>
                                        </p:tav>
                                        <p:tav tm="100000">
                                          <p:val>
                                            <p:strVal val="#ppt_x"/>
                                          </p:val>
                                        </p:tav>
                                      </p:tavLst>
                                    </p:anim>
                                    <p:anim calcmode="lin" valueType="num">
                                      <p:cBhvr>
                                        <p:cTn id="82"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2" presetClass="entr" presetSubtype="0" fill="hold" grpId="0" nodeType="clickEffect">
                                  <p:stCondLst>
                                    <p:cond delay="0"/>
                                  </p:stCondLst>
                                  <p:childTnLst>
                                    <p:set>
                                      <p:cBhvr>
                                        <p:cTn id="86" dur="1" fill="hold">
                                          <p:stCondLst>
                                            <p:cond delay="0"/>
                                          </p:stCondLst>
                                        </p:cTn>
                                        <p:tgtEl>
                                          <p:spTgt spid="21"/>
                                        </p:tgtEl>
                                        <p:attrNameLst>
                                          <p:attrName>style.visibility</p:attrName>
                                        </p:attrNameLst>
                                      </p:cBhvr>
                                      <p:to>
                                        <p:strVal val="visible"/>
                                      </p:to>
                                    </p:set>
                                    <p:animEffect transition="in" filter="fade">
                                      <p:cBhvr>
                                        <p:cTn id="87" dur="1000"/>
                                        <p:tgtEl>
                                          <p:spTgt spid="21"/>
                                        </p:tgtEl>
                                      </p:cBhvr>
                                    </p:animEffect>
                                    <p:anim calcmode="lin" valueType="num">
                                      <p:cBhvr>
                                        <p:cTn id="88" dur="1000" fill="hold"/>
                                        <p:tgtEl>
                                          <p:spTgt spid="21"/>
                                        </p:tgtEl>
                                        <p:attrNameLst>
                                          <p:attrName>ppt_x</p:attrName>
                                        </p:attrNameLst>
                                      </p:cBhvr>
                                      <p:tavLst>
                                        <p:tav tm="0">
                                          <p:val>
                                            <p:strVal val="#ppt_x"/>
                                          </p:val>
                                        </p:tav>
                                        <p:tav tm="100000">
                                          <p:val>
                                            <p:strVal val="#ppt_x"/>
                                          </p:val>
                                        </p:tav>
                                      </p:tavLst>
                                    </p:anim>
                                    <p:anim calcmode="lin" valueType="num">
                                      <p:cBhvr>
                                        <p:cTn id="89"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42" presetClass="entr" presetSubtype="0" fill="hold" grpId="0" nodeType="clickEffect">
                                  <p:stCondLst>
                                    <p:cond delay="0"/>
                                  </p:stCondLst>
                                  <p:childTnLst>
                                    <p:set>
                                      <p:cBhvr>
                                        <p:cTn id="93" dur="1" fill="hold">
                                          <p:stCondLst>
                                            <p:cond delay="0"/>
                                          </p:stCondLst>
                                        </p:cTn>
                                        <p:tgtEl>
                                          <p:spTgt spid="24"/>
                                        </p:tgtEl>
                                        <p:attrNameLst>
                                          <p:attrName>style.visibility</p:attrName>
                                        </p:attrNameLst>
                                      </p:cBhvr>
                                      <p:to>
                                        <p:strVal val="visible"/>
                                      </p:to>
                                    </p:set>
                                    <p:animEffect transition="in" filter="fade">
                                      <p:cBhvr>
                                        <p:cTn id="94" dur="1000"/>
                                        <p:tgtEl>
                                          <p:spTgt spid="24"/>
                                        </p:tgtEl>
                                      </p:cBhvr>
                                    </p:animEffect>
                                    <p:anim calcmode="lin" valueType="num">
                                      <p:cBhvr>
                                        <p:cTn id="95" dur="1000" fill="hold"/>
                                        <p:tgtEl>
                                          <p:spTgt spid="24"/>
                                        </p:tgtEl>
                                        <p:attrNameLst>
                                          <p:attrName>ppt_x</p:attrName>
                                        </p:attrNameLst>
                                      </p:cBhvr>
                                      <p:tavLst>
                                        <p:tav tm="0">
                                          <p:val>
                                            <p:strVal val="#ppt_x"/>
                                          </p:val>
                                        </p:tav>
                                        <p:tav tm="100000">
                                          <p:val>
                                            <p:strVal val="#ppt_x"/>
                                          </p:val>
                                        </p:tav>
                                      </p:tavLst>
                                    </p:anim>
                                    <p:anim calcmode="lin" valueType="num">
                                      <p:cBhvr>
                                        <p:cTn id="96"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42" presetClass="entr" presetSubtype="0" fill="hold" nodeType="clickEffect">
                                  <p:stCondLst>
                                    <p:cond delay="0"/>
                                  </p:stCondLst>
                                  <p:childTnLst>
                                    <p:set>
                                      <p:cBhvr>
                                        <p:cTn id="100" dur="1" fill="hold">
                                          <p:stCondLst>
                                            <p:cond delay="0"/>
                                          </p:stCondLst>
                                        </p:cTn>
                                        <p:tgtEl>
                                          <p:spTgt spid="30"/>
                                        </p:tgtEl>
                                        <p:attrNameLst>
                                          <p:attrName>style.visibility</p:attrName>
                                        </p:attrNameLst>
                                      </p:cBhvr>
                                      <p:to>
                                        <p:strVal val="visible"/>
                                      </p:to>
                                    </p:set>
                                    <p:animEffect transition="in" filter="fade">
                                      <p:cBhvr>
                                        <p:cTn id="101" dur="1000"/>
                                        <p:tgtEl>
                                          <p:spTgt spid="30"/>
                                        </p:tgtEl>
                                      </p:cBhvr>
                                    </p:animEffect>
                                    <p:anim calcmode="lin" valueType="num">
                                      <p:cBhvr>
                                        <p:cTn id="102" dur="1000" fill="hold"/>
                                        <p:tgtEl>
                                          <p:spTgt spid="30"/>
                                        </p:tgtEl>
                                        <p:attrNameLst>
                                          <p:attrName>ppt_x</p:attrName>
                                        </p:attrNameLst>
                                      </p:cBhvr>
                                      <p:tavLst>
                                        <p:tav tm="0">
                                          <p:val>
                                            <p:strVal val="#ppt_x"/>
                                          </p:val>
                                        </p:tav>
                                        <p:tav tm="100000">
                                          <p:val>
                                            <p:strVal val="#ppt_x"/>
                                          </p:val>
                                        </p:tav>
                                      </p:tavLst>
                                    </p:anim>
                                    <p:anim calcmode="lin" valueType="num">
                                      <p:cBhvr>
                                        <p:cTn id="103"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42" presetClass="entr" presetSubtype="0" fill="hold" grpId="0" nodeType="clickEffect">
                                  <p:stCondLst>
                                    <p:cond delay="0"/>
                                  </p:stCondLst>
                                  <p:childTnLst>
                                    <p:set>
                                      <p:cBhvr>
                                        <p:cTn id="107" dur="1" fill="hold">
                                          <p:stCondLst>
                                            <p:cond delay="0"/>
                                          </p:stCondLst>
                                        </p:cTn>
                                        <p:tgtEl>
                                          <p:spTgt spid="23"/>
                                        </p:tgtEl>
                                        <p:attrNameLst>
                                          <p:attrName>style.visibility</p:attrName>
                                        </p:attrNameLst>
                                      </p:cBhvr>
                                      <p:to>
                                        <p:strVal val="visible"/>
                                      </p:to>
                                    </p:set>
                                    <p:animEffect transition="in" filter="fade">
                                      <p:cBhvr>
                                        <p:cTn id="108" dur="1000"/>
                                        <p:tgtEl>
                                          <p:spTgt spid="23"/>
                                        </p:tgtEl>
                                      </p:cBhvr>
                                    </p:animEffect>
                                    <p:anim calcmode="lin" valueType="num">
                                      <p:cBhvr>
                                        <p:cTn id="109" dur="1000" fill="hold"/>
                                        <p:tgtEl>
                                          <p:spTgt spid="23"/>
                                        </p:tgtEl>
                                        <p:attrNameLst>
                                          <p:attrName>ppt_x</p:attrName>
                                        </p:attrNameLst>
                                      </p:cBhvr>
                                      <p:tavLst>
                                        <p:tav tm="0">
                                          <p:val>
                                            <p:strVal val="#ppt_x"/>
                                          </p:val>
                                        </p:tav>
                                        <p:tav tm="100000">
                                          <p:val>
                                            <p:strVal val="#ppt_x"/>
                                          </p:val>
                                        </p:tav>
                                      </p:tavLst>
                                    </p:anim>
                                    <p:anim calcmode="lin" valueType="num">
                                      <p:cBhvr>
                                        <p:cTn id="110"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42" presetClass="entr" presetSubtype="0" fill="hold" grpId="0" nodeType="clickEffect">
                                  <p:stCondLst>
                                    <p:cond delay="0"/>
                                  </p:stCondLst>
                                  <p:childTnLst>
                                    <p:set>
                                      <p:cBhvr>
                                        <p:cTn id="114" dur="1" fill="hold">
                                          <p:stCondLst>
                                            <p:cond delay="0"/>
                                          </p:stCondLst>
                                        </p:cTn>
                                        <p:tgtEl>
                                          <p:spTgt spid="33"/>
                                        </p:tgtEl>
                                        <p:attrNameLst>
                                          <p:attrName>style.visibility</p:attrName>
                                        </p:attrNameLst>
                                      </p:cBhvr>
                                      <p:to>
                                        <p:strVal val="visible"/>
                                      </p:to>
                                    </p:set>
                                    <p:animEffect transition="in" filter="fade">
                                      <p:cBhvr>
                                        <p:cTn id="115" dur="1000"/>
                                        <p:tgtEl>
                                          <p:spTgt spid="33"/>
                                        </p:tgtEl>
                                      </p:cBhvr>
                                    </p:animEffect>
                                    <p:anim calcmode="lin" valueType="num">
                                      <p:cBhvr>
                                        <p:cTn id="116" dur="1000" fill="hold"/>
                                        <p:tgtEl>
                                          <p:spTgt spid="33"/>
                                        </p:tgtEl>
                                        <p:attrNameLst>
                                          <p:attrName>ppt_x</p:attrName>
                                        </p:attrNameLst>
                                      </p:cBhvr>
                                      <p:tavLst>
                                        <p:tav tm="0">
                                          <p:val>
                                            <p:strVal val="#ppt_x"/>
                                          </p:val>
                                        </p:tav>
                                        <p:tav tm="100000">
                                          <p:val>
                                            <p:strVal val="#ppt_x"/>
                                          </p:val>
                                        </p:tav>
                                      </p:tavLst>
                                    </p:anim>
                                    <p:anim calcmode="lin" valueType="num">
                                      <p:cBhvr>
                                        <p:cTn id="117"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118" fill="hold">
                      <p:stCondLst>
                        <p:cond delay="indefinite"/>
                      </p:stCondLst>
                      <p:childTnLst>
                        <p:par>
                          <p:cTn id="119" fill="hold">
                            <p:stCondLst>
                              <p:cond delay="0"/>
                            </p:stCondLst>
                            <p:childTnLst>
                              <p:par>
                                <p:cTn id="120" presetID="42" presetClass="entr" presetSubtype="0" fill="hold" nodeType="clickEffect">
                                  <p:stCondLst>
                                    <p:cond delay="0"/>
                                  </p:stCondLst>
                                  <p:childTnLst>
                                    <p:set>
                                      <p:cBhvr>
                                        <p:cTn id="121" dur="1" fill="hold">
                                          <p:stCondLst>
                                            <p:cond delay="0"/>
                                          </p:stCondLst>
                                        </p:cTn>
                                        <p:tgtEl>
                                          <p:spTgt spid="37"/>
                                        </p:tgtEl>
                                        <p:attrNameLst>
                                          <p:attrName>style.visibility</p:attrName>
                                        </p:attrNameLst>
                                      </p:cBhvr>
                                      <p:to>
                                        <p:strVal val="visible"/>
                                      </p:to>
                                    </p:set>
                                    <p:animEffect transition="in" filter="fade">
                                      <p:cBhvr>
                                        <p:cTn id="122" dur="1000"/>
                                        <p:tgtEl>
                                          <p:spTgt spid="37"/>
                                        </p:tgtEl>
                                      </p:cBhvr>
                                    </p:animEffect>
                                    <p:anim calcmode="lin" valueType="num">
                                      <p:cBhvr>
                                        <p:cTn id="123" dur="1000" fill="hold"/>
                                        <p:tgtEl>
                                          <p:spTgt spid="37"/>
                                        </p:tgtEl>
                                        <p:attrNameLst>
                                          <p:attrName>ppt_x</p:attrName>
                                        </p:attrNameLst>
                                      </p:cBhvr>
                                      <p:tavLst>
                                        <p:tav tm="0">
                                          <p:val>
                                            <p:strVal val="#ppt_x"/>
                                          </p:val>
                                        </p:tav>
                                        <p:tav tm="100000">
                                          <p:val>
                                            <p:strVal val="#ppt_x"/>
                                          </p:val>
                                        </p:tav>
                                      </p:tavLst>
                                    </p:anim>
                                    <p:anim calcmode="lin" valueType="num">
                                      <p:cBhvr>
                                        <p:cTn id="124"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42" presetClass="entr" presetSubtype="0" fill="hold" grpId="0" nodeType="clickEffect">
                                  <p:stCondLst>
                                    <p:cond delay="0"/>
                                  </p:stCondLst>
                                  <p:childTnLst>
                                    <p:set>
                                      <p:cBhvr>
                                        <p:cTn id="128" dur="1" fill="hold">
                                          <p:stCondLst>
                                            <p:cond delay="0"/>
                                          </p:stCondLst>
                                        </p:cTn>
                                        <p:tgtEl>
                                          <p:spTgt spid="34"/>
                                        </p:tgtEl>
                                        <p:attrNameLst>
                                          <p:attrName>style.visibility</p:attrName>
                                        </p:attrNameLst>
                                      </p:cBhvr>
                                      <p:to>
                                        <p:strVal val="visible"/>
                                      </p:to>
                                    </p:set>
                                    <p:animEffect transition="in" filter="fade">
                                      <p:cBhvr>
                                        <p:cTn id="129" dur="1000"/>
                                        <p:tgtEl>
                                          <p:spTgt spid="34"/>
                                        </p:tgtEl>
                                      </p:cBhvr>
                                    </p:animEffect>
                                    <p:anim calcmode="lin" valueType="num">
                                      <p:cBhvr>
                                        <p:cTn id="130" dur="1000" fill="hold"/>
                                        <p:tgtEl>
                                          <p:spTgt spid="34"/>
                                        </p:tgtEl>
                                        <p:attrNameLst>
                                          <p:attrName>ppt_x</p:attrName>
                                        </p:attrNameLst>
                                      </p:cBhvr>
                                      <p:tavLst>
                                        <p:tav tm="0">
                                          <p:val>
                                            <p:strVal val="#ppt_x"/>
                                          </p:val>
                                        </p:tav>
                                        <p:tav tm="100000">
                                          <p:val>
                                            <p:strVal val="#ppt_x"/>
                                          </p:val>
                                        </p:tav>
                                      </p:tavLst>
                                    </p:anim>
                                    <p:anim calcmode="lin" valueType="num">
                                      <p:cBhvr>
                                        <p:cTn id="131"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33" grpId="0" animBg="1"/>
      <p:bldP spid="3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24200" y="152400"/>
            <a:ext cx="5723616" cy="769441"/>
          </a:xfrm>
          <a:prstGeom prst="rect">
            <a:avLst/>
          </a:prstGeom>
          <a:solidFill>
            <a:schemeClr val="bg2">
              <a:lumMod val="90000"/>
            </a:schemeClr>
          </a:solidFill>
          <a:ln w="57150">
            <a:solidFill>
              <a:srgbClr val="7030A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rgbClr r="0" g="0" b="0"/>
          </a:lnRef>
          <a:fillRef idx="1003">
            <a:schemeClr val="lt2"/>
          </a:fillRef>
          <a:effectRef idx="0">
            <a:scrgbClr r="0" g="0" b="0"/>
          </a:effectRef>
          <a:fontRef idx="major"/>
        </p:style>
        <p:txBody>
          <a:bodyPr wrap="square">
            <a:spAutoFit/>
          </a:bodyPr>
          <a:lstStyle/>
          <a:p>
            <a:pPr algn="ctr"/>
            <a:r>
              <a:rPr lang="bn-BD" sz="4400" b="1" dirty="0">
                <a:solidFill>
                  <a:srgbClr val="FF0000"/>
                </a:solidFill>
                <a:latin typeface="NikoshBAN" pitchFamily="2" charset="0"/>
                <a:cs typeface="NikoshBAN" pitchFamily="2" charset="0"/>
              </a:rPr>
              <a:t>শিক্ষক </a:t>
            </a:r>
            <a:r>
              <a:rPr lang="bn-BD" sz="4400" b="1" dirty="0" smtClean="0">
                <a:solidFill>
                  <a:srgbClr val="FF0000"/>
                </a:solidFill>
                <a:latin typeface="NikoshBAN" pitchFamily="2" charset="0"/>
                <a:cs typeface="NikoshBAN" pitchFamily="2" charset="0"/>
              </a:rPr>
              <a:t>পরিচিতি</a:t>
            </a:r>
            <a:r>
              <a:rPr lang="ar-SA" sz="4400" b="1" dirty="0" smtClean="0">
                <a:solidFill>
                  <a:srgbClr val="002060"/>
                </a:solidFill>
                <a:latin typeface="NikoshBAN" pitchFamily="2" charset="0"/>
                <a:cs typeface="NikoshBAN" pitchFamily="2" charset="0"/>
              </a:rPr>
              <a:t>تعريف المعلم</a:t>
            </a:r>
            <a:r>
              <a:rPr lang="ar-SA" sz="4400" b="1" dirty="0" smtClean="0">
                <a:solidFill>
                  <a:srgbClr val="002060"/>
                </a:solidFill>
                <a:latin typeface="NikoshBAN" pitchFamily="2" charset="0"/>
              </a:rPr>
              <a:t>  </a:t>
            </a:r>
            <a:endParaRPr lang="en-US" sz="4400" b="1" dirty="0">
              <a:solidFill>
                <a:srgbClr val="002060"/>
              </a:solidFill>
              <a:latin typeface="NikoshBAN" pitchFamily="2" charset="0"/>
              <a:cs typeface="NikoshBAN" pitchFamily="2" charset="0"/>
            </a:endParaRPr>
          </a:p>
        </p:txBody>
      </p:sp>
      <p:sp>
        <p:nvSpPr>
          <p:cNvPr id="5" name="Rectangle 4"/>
          <p:cNvSpPr/>
          <p:nvPr/>
        </p:nvSpPr>
        <p:spPr>
          <a:xfrm>
            <a:off x="1447800" y="4038600"/>
            <a:ext cx="6248400" cy="2492990"/>
          </a:xfrm>
          <a:prstGeom prst="rect">
            <a:avLst/>
          </a:prstGeom>
          <a:ln w="57150"/>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n-US" sz="3600" b="1" dirty="0" err="1" smtClean="0">
                <a:solidFill>
                  <a:srgbClr val="FF0000"/>
                </a:solidFill>
                <a:latin typeface="NikoshBAN" pitchFamily="2" charset="0"/>
                <a:cs typeface="NikoshBAN" pitchFamily="2" charset="0"/>
              </a:rPr>
              <a:t>মোঃ</a:t>
            </a:r>
            <a:r>
              <a:rPr lang="en-US" sz="3600" b="1" dirty="0" smtClean="0">
                <a:solidFill>
                  <a:srgbClr val="FF0000"/>
                </a:solidFill>
                <a:latin typeface="NikoshBAN" pitchFamily="2" charset="0"/>
                <a:cs typeface="NikoshBAN" pitchFamily="2" charset="0"/>
              </a:rPr>
              <a:t> </a:t>
            </a:r>
            <a:r>
              <a:rPr lang="en-US" sz="3600" b="1" dirty="0" err="1" smtClean="0">
                <a:solidFill>
                  <a:srgbClr val="FF0000"/>
                </a:solidFill>
                <a:latin typeface="NikoshBAN" pitchFamily="2" charset="0"/>
                <a:cs typeface="NikoshBAN" pitchFamily="2" charset="0"/>
              </a:rPr>
              <a:t>শরিফ</a:t>
            </a:r>
            <a:r>
              <a:rPr lang="en-US" sz="3600" b="1" dirty="0" smtClean="0">
                <a:solidFill>
                  <a:srgbClr val="FF0000"/>
                </a:solidFill>
                <a:latin typeface="NikoshBAN" pitchFamily="2" charset="0"/>
                <a:cs typeface="NikoshBAN" pitchFamily="2" charset="0"/>
              </a:rPr>
              <a:t> </a:t>
            </a:r>
            <a:r>
              <a:rPr lang="en-US" sz="3600" b="1" dirty="0" err="1" smtClean="0">
                <a:solidFill>
                  <a:srgbClr val="FF0000"/>
                </a:solidFill>
                <a:latin typeface="NikoshBAN" pitchFamily="2" charset="0"/>
                <a:cs typeface="NikoshBAN" pitchFamily="2" charset="0"/>
              </a:rPr>
              <a:t>হোসাইন</a:t>
            </a:r>
            <a:endParaRPr lang="en-US" sz="3600" b="1" dirty="0" smtClean="0">
              <a:solidFill>
                <a:srgbClr val="FF0000"/>
              </a:solidFill>
              <a:latin typeface="NikoshBAN" pitchFamily="2" charset="0"/>
              <a:cs typeface="NikoshBAN" pitchFamily="2" charset="0"/>
            </a:endParaRPr>
          </a:p>
          <a:p>
            <a:pPr algn="ctr"/>
            <a:r>
              <a:rPr lang="en-US" sz="3200" dirty="0" err="1" smtClean="0">
                <a:solidFill>
                  <a:srgbClr val="FF0000"/>
                </a:solidFill>
                <a:latin typeface="NikoshBAN" pitchFamily="2" charset="0"/>
                <a:cs typeface="NikoshBAN" pitchFamily="2" charset="0"/>
              </a:rPr>
              <a:t>সহঃ</a:t>
            </a:r>
            <a:r>
              <a:rPr lang="en-US" sz="3200" dirty="0" smtClean="0">
                <a:solidFill>
                  <a:srgbClr val="FF0000"/>
                </a:solidFill>
                <a:latin typeface="NikoshBAN" pitchFamily="2" charset="0"/>
                <a:cs typeface="NikoshBAN" pitchFamily="2" charset="0"/>
              </a:rPr>
              <a:t> </a:t>
            </a:r>
            <a:r>
              <a:rPr lang="en-US" sz="3200" dirty="0" err="1" smtClean="0">
                <a:solidFill>
                  <a:srgbClr val="FF0000"/>
                </a:solidFill>
                <a:latin typeface="NikoshBAN" pitchFamily="2" charset="0"/>
                <a:cs typeface="NikoshBAN" pitchFamily="2" charset="0"/>
              </a:rPr>
              <a:t>শিক্ষক</a:t>
            </a:r>
            <a:endParaRPr lang="en-US" sz="3200" dirty="0" smtClean="0">
              <a:solidFill>
                <a:srgbClr val="FF0000"/>
              </a:solidFill>
              <a:latin typeface="NikoshBAN" pitchFamily="2" charset="0"/>
              <a:cs typeface="NikoshBAN" pitchFamily="2" charset="0"/>
            </a:endParaRPr>
          </a:p>
          <a:p>
            <a:pPr algn="ctr"/>
            <a:r>
              <a:rPr lang="en-US" sz="3200" dirty="0" err="1" smtClean="0">
                <a:solidFill>
                  <a:srgbClr val="FF0000"/>
                </a:solidFill>
                <a:latin typeface="NikoshBAN" pitchFamily="2" charset="0"/>
                <a:cs typeface="NikoshBAN" pitchFamily="2" charset="0"/>
              </a:rPr>
              <a:t>শাহ্</a:t>
            </a:r>
            <a:r>
              <a:rPr lang="en-US" sz="3200" dirty="0" smtClean="0">
                <a:solidFill>
                  <a:srgbClr val="FF0000"/>
                </a:solidFill>
                <a:latin typeface="NikoshBAN" pitchFamily="2" charset="0"/>
                <a:cs typeface="NikoshBAN" pitchFamily="2" charset="0"/>
              </a:rPr>
              <a:t>‌ </a:t>
            </a:r>
            <a:r>
              <a:rPr lang="en-US" sz="3200" dirty="0" err="1" smtClean="0">
                <a:solidFill>
                  <a:srgbClr val="FF0000"/>
                </a:solidFill>
                <a:latin typeface="NikoshBAN" pitchFamily="2" charset="0"/>
                <a:cs typeface="NikoshBAN" pitchFamily="2" charset="0"/>
              </a:rPr>
              <a:t>দেয়ানতুল্লাহ</a:t>
            </a:r>
            <a:r>
              <a:rPr lang="en-US" sz="3200" dirty="0" smtClean="0">
                <a:solidFill>
                  <a:srgbClr val="FF0000"/>
                </a:solidFill>
                <a:latin typeface="NikoshBAN" pitchFamily="2" charset="0"/>
                <a:cs typeface="NikoshBAN" pitchFamily="2" charset="0"/>
              </a:rPr>
              <a:t> </a:t>
            </a:r>
            <a:r>
              <a:rPr lang="en-US" sz="3200" dirty="0" err="1" smtClean="0">
                <a:solidFill>
                  <a:srgbClr val="FF0000"/>
                </a:solidFill>
                <a:latin typeface="NikoshBAN" pitchFamily="2" charset="0"/>
                <a:cs typeface="NikoshBAN" pitchFamily="2" charset="0"/>
              </a:rPr>
              <a:t>বালিকা</a:t>
            </a:r>
            <a:r>
              <a:rPr lang="en-US" sz="3200" dirty="0" smtClean="0">
                <a:solidFill>
                  <a:srgbClr val="FF0000"/>
                </a:solidFill>
                <a:latin typeface="NikoshBAN" pitchFamily="2" charset="0"/>
                <a:cs typeface="NikoshBAN" pitchFamily="2" charset="0"/>
              </a:rPr>
              <a:t> </a:t>
            </a:r>
            <a:r>
              <a:rPr lang="en-US" sz="3200" dirty="0" err="1" smtClean="0">
                <a:solidFill>
                  <a:srgbClr val="FF0000"/>
                </a:solidFill>
                <a:latin typeface="NikoshBAN" pitchFamily="2" charset="0"/>
                <a:cs typeface="NikoshBAN" pitchFamily="2" charset="0"/>
              </a:rPr>
              <a:t>দাখিল</a:t>
            </a:r>
            <a:r>
              <a:rPr lang="en-US" sz="3200" dirty="0" smtClean="0">
                <a:solidFill>
                  <a:srgbClr val="FF0000"/>
                </a:solidFill>
                <a:latin typeface="NikoshBAN" pitchFamily="2" charset="0"/>
                <a:cs typeface="NikoshBAN" pitchFamily="2" charset="0"/>
              </a:rPr>
              <a:t> </a:t>
            </a:r>
            <a:r>
              <a:rPr lang="en-US" sz="3200" dirty="0" err="1" smtClean="0">
                <a:solidFill>
                  <a:srgbClr val="FF0000"/>
                </a:solidFill>
                <a:latin typeface="NikoshBAN" pitchFamily="2" charset="0"/>
                <a:cs typeface="NikoshBAN" pitchFamily="2" charset="0"/>
              </a:rPr>
              <a:t>মাদ্‌রাসা</a:t>
            </a:r>
            <a:endParaRPr lang="en-US" sz="3200" dirty="0" smtClean="0">
              <a:solidFill>
                <a:srgbClr val="FF0000"/>
              </a:solidFill>
              <a:latin typeface="NikoshBAN" pitchFamily="2" charset="0"/>
              <a:cs typeface="NikoshBAN" pitchFamily="2" charset="0"/>
            </a:endParaRPr>
          </a:p>
          <a:p>
            <a:pPr algn="ctr"/>
            <a:r>
              <a:rPr lang="en-US" sz="3200" dirty="0" err="1" smtClean="0">
                <a:solidFill>
                  <a:srgbClr val="FF0000"/>
                </a:solidFill>
                <a:latin typeface="NikoshBAN" pitchFamily="2" charset="0"/>
                <a:cs typeface="NikoshBAN" pitchFamily="2" charset="0"/>
              </a:rPr>
              <a:t>কাপাসিয়া</a:t>
            </a:r>
            <a:r>
              <a:rPr lang="en-US" sz="3200" dirty="0" smtClean="0">
                <a:solidFill>
                  <a:srgbClr val="FF0000"/>
                </a:solidFill>
                <a:latin typeface="NikoshBAN" pitchFamily="2" charset="0"/>
                <a:cs typeface="NikoshBAN" pitchFamily="2" charset="0"/>
              </a:rPr>
              <a:t>, </a:t>
            </a:r>
            <a:r>
              <a:rPr lang="en-US" sz="3200" dirty="0" err="1" smtClean="0">
                <a:solidFill>
                  <a:srgbClr val="FF0000"/>
                </a:solidFill>
                <a:latin typeface="NikoshBAN" pitchFamily="2" charset="0"/>
                <a:cs typeface="NikoshBAN" pitchFamily="2" charset="0"/>
              </a:rPr>
              <a:t>গাজীপুর</a:t>
            </a:r>
            <a:r>
              <a:rPr lang="en-US" sz="3200" dirty="0" smtClean="0">
                <a:solidFill>
                  <a:srgbClr val="FF0000"/>
                </a:solidFill>
                <a:latin typeface="NikoshBAN" pitchFamily="2" charset="0"/>
                <a:cs typeface="NikoshBAN" pitchFamily="2" charset="0"/>
              </a:rPr>
              <a:t>।</a:t>
            </a:r>
            <a:endParaRPr lang="ar-EG" sz="3200" dirty="0" smtClean="0">
              <a:solidFill>
                <a:srgbClr val="FF0000"/>
              </a:solidFill>
              <a:latin typeface="NikoshBAN" pitchFamily="2" charset="0"/>
              <a:cs typeface="NikoshBAN" pitchFamily="2" charset="0"/>
            </a:endParaRPr>
          </a:p>
          <a:p>
            <a:pPr algn="ctr"/>
            <a:r>
              <a:rPr lang="en-US" sz="2400" dirty="0" err="1" smtClean="0">
                <a:solidFill>
                  <a:srgbClr val="FF0000"/>
                </a:solidFill>
                <a:latin typeface="NikoshBAN" pitchFamily="2" charset="0"/>
                <a:cs typeface="NikoshBAN" pitchFamily="2" charset="0"/>
              </a:rPr>
              <a:t>মোবাইল</a:t>
            </a:r>
            <a:r>
              <a:rPr lang="en-US" sz="2400" dirty="0" smtClean="0">
                <a:solidFill>
                  <a:srgbClr val="FF0000"/>
                </a:solidFill>
                <a:latin typeface="NikoshBAN" pitchFamily="2" charset="0"/>
                <a:cs typeface="NikoshBAN" pitchFamily="2" charset="0"/>
              </a:rPr>
              <a:t> নং-০১৭১৪৭২১৬০৩ </a:t>
            </a:r>
          </a:p>
        </p:txBody>
      </p:sp>
      <p:sp>
        <p:nvSpPr>
          <p:cNvPr id="4" name="Rounded Rectangle 3"/>
          <p:cNvSpPr/>
          <p:nvPr/>
        </p:nvSpPr>
        <p:spPr>
          <a:xfrm>
            <a:off x="3390900" y="1066800"/>
            <a:ext cx="5190216" cy="2735759"/>
          </a:xfrm>
          <a:prstGeom prst="roundRect">
            <a:avLst/>
          </a:prstGeom>
          <a:solidFill>
            <a:schemeClr val="accent4">
              <a:lumMod val="20000"/>
              <a:lumOff val="80000"/>
            </a:schemeClr>
          </a:solidFill>
          <a:ln w="57150">
            <a:solidFill>
              <a:schemeClr val="accent1">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r" rtl="1"/>
            <a:endParaRPr lang="en-US" sz="3200" b="1" dirty="0" smtClean="0">
              <a:solidFill>
                <a:srgbClr val="C00000"/>
              </a:solidFill>
              <a:latin typeface="NikoshBAN" pitchFamily="2" charset="0"/>
              <a:cs typeface="NikoshBAN" pitchFamily="2" charset="0"/>
            </a:endParaRPr>
          </a:p>
          <a:p>
            <a:pPr algn="r" rtl="1"/>
            <a:r>
              <a:rPr lang="en-US" sz="3200" b="1" dirty="0" smtClean="0">
                <a:solidFill>
                  <a:srgbClr val="C00000"/>
                </a:solidFill>
                <a:latin typeface="NikoshBAN" pitchFamily="2" charset="0"/>
                <a:cs typeface="NikoshBAN" pitchFamily="2" charset="0"/>
              </a:rPr>
              <a:t>   </a:t>
            </a:r>
            <a:r>
              <a:rPr lang="ar-SA" sz="3200" b="1" dirty="0" smtClean="0">
                <a:solidFill>
                  <a:srgbClr val="C00000"/>
                </a:solidFill>
                <a:latin typeface="NikoshBAN" pitchFamily="2" charset="0"/>
                <a:cs typeface="NikoshBAN" pitchFamily="2" charset="0"/>
              </a:rPr>
              <a:t>محمد </a:t>
            </a:r>
            <a:r>
              <a:rPr lang="ar-BH" sz="3200" b="1" dirty="0" smtClean="0">
                <a:solidFill>
                  <a:srgbClr val="C00000"/>
                </a:solidFill>
                <a:latin typeface="NikoshBAN" pitchFamily="2" charset="0"/>
                <a:cs typeface="NikoshBAN" pitchFamily="2" charset="0"/>
              </a:rPr>
              <a:t>سريف حشين</a:t>
            </a:r>
            <a:endParaRPr lang="ar-SA" sz="3200" dirty="0" smtClean="0">
              <a:solidFill>
                <a:srgbClr val="C00000"/>
              </a:solidFill>
            </a:endParaRPr>
          </a:p>
          <a:p>
            <a:pPr algn="r" rtl="1"/>
            <a:r>
              <a:rPr lang="en-US" sz="2800" b="1" dirty="0" smtClean="0">
                <a:solidFill>
                  <a:srgbClr val="C00000"/>
                </a:solidFill>
                <a:latin typeface="NikoshBAN" pitchFamily="2" charset="0"/>
                <a:cs typeface="NikoshBAN" pitchFamily="2" charset="0"/>
              </a:rPr>
              <a:t>   </a:t>
            </a:r>
            <a:r>
              <a:rPr lang="ar-SA" sz="2800" b="1" dirty="0" smtClean="0">
                <a:solidFill>
                  <a:srgbClr val="C00000"/>
                </a:solidFill>
                <a:latin typeface="NikoshBAN" pitchFamily="2" charset="0"/>
                <a:cs typeface="NikoshBAN" pitchFamily="2" charset="0"/>
              </a:rPr>
              <a:t>مساعد </a:t>
            </a:r>
            <a:r>
              <a:rPr lang="ar-BH" sz="2800" b="1" dirty="0" smtClean="0">
                <a:solidFill>
                  <a:srgbClr val="C00000"/>
                </a:solidFill>
                <a:latin typeface="NikoshBAN" pitchFamily="2" charset="0"/>
                <a:cs typeface="NikoshBAN" pitchFamily="2" charset="0"/>
              </a:rPr>
              <a:t>المعلم </a:t>
            </a:r>
            <a:r>
              <a:rPr lang="ar-SA" sz="2800" b="1" dirty="0" smtClean="0">
                <a:solidFill>
                  <a:srgbClr val="C00000"/>
                </a:solidFill>
                <a:latin typeface="NikoshBAN" pitchFamily="2" charset="0"/>
                <a:cs typeface="NikoshBAN" pitchFamily="2" charset="0"/>
              </a:rPr>
              <a:t>(العربى)</a:t>
            </a:r>
          </a:p>
          <a:p>
            <a:pPr algn="r" rtl="1"/>
            <a:r>
              <a:rPr lang="en-US" sz="2800" b="1" dirty="0" smtClean="0">
                <a:solidFill>
                  <a:srgbClr val="C00000"/>
                </a:solidFill>
                <a:latin typeface="NikoshBAN" pitchFamily="2" charset="0"/>
                <a:cs typeface="NikoshBAN" pitchFamily="2" charset="0"/>
              </a:rPr>
              <a:t>   </a:t>
            </a:r>
            <a:r>
              <a:rPr lang="ar-SA" sz="2800" b="1" dirty="0" smtClean="0">
                <a:solidFill>
                  <a:srgbClr val="C00000"/>
                </a:solidFill>
                <a:latin typeface="NikoshBAN" pitchFamily="2" charset="0"/>
                <a:cs typeface="NikoshBAN" pitchFamily="2" charset="0"/>
              </a:rPr>
              <a:t>المدرسة ا</a:t>
            </a:r>
            <a:r>
              <a:rPr lang="ar-EG" sz="2800" b="1" dirty="0" smtClean="0">
                <a:solidFill>
                  <a:srgbClr val="C00000"/>
                </a:solidFill>
                <a:latin typeface="NikoshBAN" pitchFamily="2" charset="0"/>
                <a:cs typeface="NikoshBAN" pitchFamily="2" charset="0"/>
              </a:rPr>
              <a:t>لفات</a:t>
            </a:r>
            <a:r>
              <a:rPr lang="ar-BH" sz="2800" b="1" dirty="0" smtClean="0">
                <a:solidFill>
                  <a:srgbClr val="C00000"/>
                </a:solidFill>
                <a:latin typeface="NikoshBAN" pitchFamily="2" charset="0"/>
                <a:cs typeface="NikoshBAN" pitchFamily="2" charset="0"/>
              </a:rPr>
              <a:t>ة الداخل شاه دينة الله</a:t>
            </a:r>
            <a:endParaRPr lang="ar-SA" sz="2800" b="1" dirty="0" smtClean="0">
              <a:solidFill>
                <a:srgbClr val="C00000"/>
              </a:solidFill>
              <a:latin typeface="NikoshBAN" pitchFamily="2" charset="0"/>
              <a:cs typeface="NikoshBAN" pitchFamily="2" charset="0"/>
            </a:endParaRPr>
          </a:p>
          <a:p>
            <a:pPr algn="r" rtl="1"/>
            <a:r>
              <a:rPr lang="en-US" sz="2800" b="1" dirty="0" smtClean="0">
                <a:solidFill>
                  <a:srgbClr val="C00000"/>
                </a:solidFill>
                <a:latin typeface="NikoshBAN" pitchFamily="2" charset="0"/>
                <a:cs typeface="NikoshBAN" pitchFamily="2" charset="0"/>
              </a:rPr>
              <a:t>   </a:t>
            </a:r>
            <a:r>
              <a:rPr lang="ar-BH" sz="2800" b="1" dirty="0" smtClean="0">
                <a:solidFill>
                  <a:srgbClr val="C00000"/>
                </a:solidFill>
                <a:latin typeface="NikoshBAN" pitchFamily="2" charset="0"/>
                <a:cs typeface="NikoshBAN" pitchFamily="2" charset="0"/>
              </a:rPr>
              <a:t>كابشيعا, غزيفور</a:t>
            </a:r>
            <a:r>
              <a:rPr lang="ar-SA" sz="2800" b="1" dirty="0" smtClean="0">
                <a:solidFill>
                  <a:srgbClr val="C00000"/>
                </a:solidFill>
                <a:latin typeface="NikoshBAN" pitchFamily="2" charset="0"/>
                <a:cs typeface="NikoshBAN" pitchFamily="2" charset="0"/>
              </a:rPr>
              <a:t>-</a:t>
            </a:r>
          </a:p>
          <a:p>
            <a:pPr algn="r" rtl="1"/>
            <a:r>
              <a:rPr lang="en-US" sz="2800" b="1" dirty="0" smtClean="0">
                <a:solidFill>
                  <a:srgbClr val="C00000"/>
                </a:solidFill>
                <a:latin typeface="NikoshBAN" pitchFamily="2" charset="0"/>
                <a:cs typeface="NikoshBAN" pitchFamily="2" charset="0"/>
              </a:rPr>
              <a:t>   </a:t>
            </a:r>
            <a:r>
              <a:rPr lang="ar-SA" sz="2800" b="1" dirty="0" smtClean="0">
                <a:solidFill>
                  <a:srgbClr val="C00000"/>
                </a:solidFill>
                <a:latin typeface="NikoshBAN" pitchFamily="2" charset="0"/>
                <a:cs typeface="NikoshBAN" pitchFamily="2" charset="0"/>
              </a:rPr>
              <a:t>الجوال</a:t>
            </a:r>
            <a:r>
              <a:rPr lang="en-US" sz="2800" b="1" dirty="0" smtClean="0">
                <a:solidFill>
                  <a:srgbClr val="C00000"/>
                </a:solidFill>
                <a:latin typeface="NikoshBAN" pitchFamily="2" charset="0"/>
                <a:cs typeface="NikoshBAN" pitchFamily="2" charset="0"/>
              </a:rPr>
              <a:t> </a:t>
            </a:r>
            <a:r>
              <a:rPr lang="ar-SA" sz="2800" b="1" dirty="0" smtClean="0">
                <a:solidFill>
                  <a:srgbClr val="C00000"/>
                </a:solidFill>
                <a:latin typeface="NikoshBAN" pitchFamily="2" charset="0"/>
                <a:cs typeface="NikoshBAN" pitchFamily="2" charset="0"/>
              </a:rPr>
              <a:t>:</a:t>
            </a:r>
            <a:r>
              <a:rPr lang="en-US" sz="2800" b="1" dirty="0" smtClean="0">
                <a:solidFill>
                  <a:srgbClr val="C00000"/>
                </a:solidFill>
                <a:latin typeface="NikoshBAN" pitchFamily="2" charset="0"/>
                <a:cs typeface="NikoshBAN" pitchFamily="2" charset="0"/>
              </a:rPr>
              <a:t>  </a:t>
            </a:r>
            <a:r>
              <a:rPr lang="ar-SA" sz="2800" b="1" dirty="0" smtClean="0">
                <a:solidFill>
                  <a:srgbClr val="C00000"/>
                </a:solidFill>
                <a:latin typeface="NikoshBAN" pitchFamily="2" charset="0"/>
                <a:cs typeface="NikoshBAN" pitchFamily="2" charset="0"/>
              </a:rPr>
              <a:t> </a:t>
            </a:r>
            <a:r>
              <a:rPr lang="ar-SA" sz="2800" b="1" dirty="0" smtClean="0">
                <a:solidFill>
                  <a:srgbClr val="C00000"/>
                </a:solidFill>
                <a:latin typeface="Arial"/>
                <a:cs typeface="Arial"/>
              </a:rPr>
              <a:t>٠١٧١۴۷۲۱۶۰۳</a:t>
            </a:r>
          </a:p>
          <a:p>
            <a:pPr algn="r" rtl="1"/>
            <a:r>
              <a:rPr lang="en-US" sz="2800" b="1" dirty="0" smtClean="0">
                <a:solidFill>
                  <a:srgbClr val="C00000"/>
                </a:solidFill>
                <a:latin typeface="Arial"/>
                <a:cs typeface="Arial"/>
              </a:rPr>
              <a:t>  </a:t>
            </a:r>
            <a:r>
              <a:rPr lang="ar-SA" sz="2800" b="1" dirty="0" smtClean="0">
                <a:solidFill>
                  <a:srgbClr val="C00000"/>
                </a:solidFill>
                <a:latin typeface="Arial"/>
                <a:cs typeface="Arial"/>
              </a:rPr>
              <a:t>التاريخ</a:t>
            </a:r>
            <a:r>
              <a:rPr lang="ar-EG" sz="2800" b="1" dirty="0" smtClean="0">
                <a:solidFill>
                  <a:srgbClr val="C00000"/>
                </a:solidFill>
                <a:latin typeface="Arial"/>
                <a:cs typeface="Arial"/>
              </a:rPr>
              <a:t> :</a:t>
            </a:r>
            <a:r>
              <a:rPr lang="en-US" sz="2800" b="1" dirty="0">
                <a:solidFill>
                  <a:srgbClr val="C00000"/>
                </a:solidFill>
                <a:latin typeface="Arial"/>
                <a:cs typeface="Arial"/>
              </a:rPr>
              <a:t>  </a:t>
            </a:r>
            <a:r>
              <a:rPr lang="en-US" sz="2800" b="1" dirty="0" smtClean="0">
                <a:solidFill>
                  <a:srgbClr val="C00000"/>
                </a:solidFill>
                <a:latin typeface="Arial"/>
                <a:cs typeface="Arial"/>
              </a:rPr>
              <a:t> </a:t>
            </a:r>
            <a:r>
              <a:rPr lang="ar-EG" sz="2800" b="1" dirty="0" smtClean="0">
                <a:solidFill>
                  <a:srgbClr val="C00000"/>
                </a:solidFill>
                <a:latin typeface="Arial"/>
                <a:cs typeface="Arial"/>
              </a:rPr>
              <a:t>۲</a:t>
            </a:r>
            <a:r>
              <a:rPr lang="ar-SA" sz="2800" b="1" dirty="0" smtClean="0">
                <a:solidFill>
                  <a:srgbClr val="C00000"/>
                </a:solidFill>
                <a:latin typeface="Arial"/>
                <a:cs typeface="Arial"/>
              </a:rPr>
              <a:t>-</a:t>
            </a:r>
            <a:r>
              <a:rPr lang="en-US" sz="2800" b="1" dirty="0" smtClean="0">
                <a:solidFill>
                  <a:srgbClr val="C00000"/>
                </a:solidFill>
                <a:latin typeface="Arial"/>
                <a:cs typeface="Arial"/>
              </a:rPr>
              <a:t>  </a:t>
            </a:r>
            <a:r>
              <a:rPr lang="ar-EG" sz="2800" b="1" dirty="0" smtClean="0">
                <a:solidFill>
                  <a:srgbClr val="C00000"/>
                </a:solidFill>
                <a:latin typeface="Arial"/>
                <a:cs typeface="Arial"/>
              </a:rPr>
              <a:t>۱</a:t>
            </a:r>
            <a:r>
              <a:rPr lang="en-US" sz="2800" b="1" dirty="0" smtClean="0">
                <a:solidFill>
                  <a:srgbClr val="C00000"/>
                </a:solidFill>
                <a:latin typeface="Arial"/>
                <a:cs typeface="Arial"/>
              </a:rPr>
              <a:t>  </a:t>
            </a:r>
            <a:r>
              <a:rPr lang="ar-SA" sz="2800" b="1" dirty="0" smtClean="0">
                <a:solidFill>
                  <a:srgbClr val="C00000"/>
                </a:solidFill>
                <a:latin typeface="Arial"/>
                <a:cs typeface="Arial"/>
              </a:rPr>
              <a:t>-</a:t>
            </a:r>
            <a:r>
              <a:rPr lang="ar-SA" sz="2800" b="1" dirty="0">
                <a:solidFill>
                  <a:srgbClr val="C00000"/>
                </a:solidFill>
                <a:latin typeface="Arial"/>
                <a:cs typeface="Arial"/>
              </a:rPr>
              <a:t>٢٠٢٠</a:t>
            </a:r>
            <a:endParaRPr lang="ar-SA" sz="2800" b="1" dirty="0">
              <a:solidFill>
                <a:srgbClr val="C00000"/>
              </a:solidFill>
              <a:latin typeface="NikoshBAN" pitchFamily="2" charset="0"/>
              <a:cs typeface="NikoshBAN" pitchFamily="2" charset="0"/>
            </a:endParaRPr>
          </a:p>
          <a:p>
            <a:pPr algn="r" rtl="1"/>
            <a:endParaRPr lang="ar-SA" sz="2800" b="1" dirty="0" smtClean="0">
              <a:solidFill>
                <a:srgbClr val="C00000"/>
              </a:solidFill>
              <a:latin typeface="NikoshBAN" pitchFamily="2" charset="0"/>
              <a:cs typeface="NikoshBAN" pitchFamily="2" charset="0"/>
            </a:endParaRPr>
          </a:p>
        </p:txBody>
      </p:sp>
      <p:sp>
        <p:nvSpPr>
          <p:cNvPr id="3" name="Date Placeholder 2"/>
          <p:cNvSpPr>
            <a:spLocks noGrp="1"/>
          </p:cNvSpPr>
          <p:nvPr>
            <p:ph type="dt" sz="half" idx="10"/>
          </p:nvPr>
        </p:nvSpPr>
        <p:spPr>
          <a:xfrm>
            <a:off x="7876266" y="6531590"/>
            <a:ext cx="1267734" cy="305955"/>
          </a:xfrm>
        </p:spPr>
        <p:txBody>
          <a:bodyPr/>
          <a:lstStyle/>
          <a:p>
            <a:fld id="{F202BF4F-96DD-4283-AE57-53953E64EF41}" type="datetime3">
              <a:rPr lang="en-US" smtClean="0"/>
              <a:t>5 January 2020</a:t>
            </a:fld>
            <a:endParaRPr lang="en-US" dirty="0"/>
          </a:p>
        </p:txBody>
      </p:sp>
      <p:sp>
        <p:nvSpPr>
          <p:cNvPr id="6" name="Footer Placeholder 5"/>
          <p:cNvSpPr>
            <a:spLocks noGrp="1"/>
          </p:cNvSpPr>
          <p:nvPr>
            <p:ph type="ftr" sz="quarter" idx="11"/>
          </p:nvPr>
        </p:nvSpPr>
        <p:spPr>
          <a:xfrm>
            <a:off x="0" y="6553200"/>
            <a:ext cx="1447800" cy="304800"/>
          </a:xfrm>
        </p:spPr>
        <p:txBody>
          <a:bodyPr>
            <a:normAutofit/>
          </a:bodyPr>
          <a:lstStyle/>
          <a:p>
            <a:r>
              <a:rPr lang="en-US" dirty="0" err="1" smtClean="0">
                <a:solidFill>
                  <a:srgbClr val="002060"/>
                </a:solidFill>
              </a:rPr>
              <a:t>শরিফ</a:t>
            </a:r>
            <a:r>
              <a:rPr lang="en-US" dirty="0" smtClean="0">
                <a:solidFill>
                  <a:srgbClr val="002060"/>
                </a:solidFill>
              </a:rPr>
              <a:t> ০১৭১৪৭২১৬০৩</a:t>
            </a:r>
          </a:p>
          <a:p>
            <a:endParaRPr lang="en-US" dirty="0">
              <a:solidFill>
                <a:srgbClr val="002060"/>
              </a:solidFill>
            </a:endParaRPr>
          </a:p>
        </p:txBody>
      </p:sp>
      <p:pic>
        <p:nvPicPr>
          <p:cNvPr id="7" name="Picture 6"/>
          <p:cNvPicPr>
            <a:picLocks noChangeAspect="1"/>
          </p:cNvPicPr>
          <p:nvPr/>
        </p:nvPicPr>
        <p:blipFill>
          <a:blip r:embed="rId2" cstate="print">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152400" y="152400"/>
            <a:ext cx="2971800" cy="3805129"/>
          </a:xfrm>
          <a:prstGeom prst="ellipse">
            <a:avLst/>
          </a:prstGeom>
          <a:ln w="63500" cap="rnd">
            <a:solidFill>
              <a:srgbClr val="7030A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784370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anim calcmode="lin" valueType="num">
                                      <p:cBhvr>
                                        <p:cTn id="13" dur="2000" fill="hold"/>
                                        <p:tgtEl>
                                          <p:spTgt spid="7"/>
                                        </p:tgtEl>
                                        <p:attrNameLst>
                                          <p:attrName>ppt_w</p:attrName>
                                        </p:attrNameLst>
                                      </p:cBhvr>
                                      <p:tavLst>
                                        <p:tav tm="0" fmla="#ppt_w*sin(2.5*pi*$)">
                                          <p:val>
                                            <p:fltVal val="0"/>
                                          </p:val>
                                        </p:tav>
                                        <p:tav tm="100000">
                                          <p:val>
                                            <p:fltVal val="1"/>
                                          </p:val>
                                        </p:tav>
                                      </p:tavLst>
                                    </p:anim>
                                    <p:anim calcmode="lin" valueType="num">
                                      <p:cBhvr>
                                        <p:cTn id="14"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circle(in)">
                                      <p:cBhvr>
                                        <p:cTn id="19" dur="20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heel(1)">
                                      <p:cBhvr>
                                        <p:cTn id="2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336040" y="2917424"/>
            <a:ext cx="2014516" cy="646331"/>
          </a:xfrm>
          <a:prstGeom prst="rect">
            <a:avLst/>
          </a:prstGeom>
          <a:solidFill>
            <a:srgbClr val="C00000"/>
          </a:solidFill>
          <a:ln>
            <a:solidFill>
              <a:schemeClr val="tx1"/>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ar-SA" sz="3600" b="1" dirty="0" smtClean="0">
                <a:ln w="0"/>
                <a:solidFill>
                  <a:srgbClr val="FFFF00"/>
                </a:solidFill>
                <a:latin typeface="NikoshBAN" panose="02000000000000000000" pitchFamily="2" charset="0"/>
                <a:cs typeface="NikoshBAN" panose="02000000000000000000" pitchFamily="2" charset="0"/>
              </a:rPr>
              <a:t>الم</a:t>
            </a:r>
            <a:r>
              <a:rPr lang="ar-EG" sz="3600" b="1" dirty="0" smtClean="0">
                <a:ln w="0"/>
                <a:solidFill>
                  <a:srgbClr val="FFFF00"/>
                </a:solidFill>
                <a:latin typeface="NikoshBAN" panose="02000000000000000000" pitchFamily="2" charset="0"/>
                <a:cs typeface="NikoshBAN" panose="02000000000000000000" pitchFamily="2" charset="0"/>
              </a:rPr>
              <a:t>ضارع</a:t>
            </a:r>
            <a:endParaRPr lang="en-US" sz="4000" b="1" dirty="0" smtClean="0">
              <a:ln w="0"/>
              <a:solidFill>
                <a:srgbClr val="FFFF00"/>
              </a:solidFill>
              <a:latin typeface="NikoshBAN" panose="02000000000000000000" pitchFamily="2" charset="0"/>
              <a:cs typeface="NikoshBAN" panose="02000000000000000000" pitchFamily="2" charset="0"/>
            </a:endParaRPr>
          </a:p>
        </p:txBody>
      </p:sp>
      <p:sp>
        <p:nvSpPr>
          <p:cNvPr id="16" name="TextBox 15"/>
          <p:cNvSpPr txBox="1"/>
          <p:nvPr/>
        </p:nvSpPr>
        <p:spPr>
          <a:xfrm>
            <a:off x="5934233" y="6203884"/>
            <a:ext cx="2102375" cy="646331"/>
          </a:xfrm>
          <a:prstGeom prst="rect">
            <a:avLst/>
          </a:prstGeom>
          <a:blipFill>
            <a:blip r:embed="rId3"/>
            <a:tile tx="0" ty="0" sx="100000" sy="100000" flip="none" algn="tl"/>
          </a:blip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ar-EG" sz="3600" b="1" dirty="0" smtClean="0">
                <a:ln w="0"/>
                <a:latin typeface="NikoshBAN" panose="02000000000000000000" pitchFamily="2" charset="0"/>
                <a:cs typeface="NikoshBAN" panose="02000000000000000000" pitchFamily="2" charset="0"/>
              </a:rPr>
              <a:t>كانوا</a:t>
            </a:r>
            <a:endParaRPr lang="en-US" sz="3600" b="1" dirty="0" smtClean="0">
              <a:ln w="0"/>
              <a:latin typeface="NikoshBAN" panose="02000000000000000000" pitchFamily="2" charset="0"/>
              <a:cs typeface="NikoshBAN" panose="02000000000000000000" pitchFamily="2" charset="0"/>
            </a:endParaRPr>
          </a:p>
        </p:txBody>
      </p:sp>
      <p:sp>
        <p:nvSpPr>
          <p:cNvPr id="17" name="TextBox 16"/>
          <p:cNvSpPr txBox="1"/>
          <p:nvPr/>
        </p:nvSpPr>
        <p:spPr>
          <a:xfrm>
            <a:off x="1336040" y="6211669"/>
            <a:ext cx="2016760" cy="646331"/>
          </a:xfrm>
          <a:prstGeom prst="rect">
            <a:avLst/>
          </a:prstGeom>
          <a:blipFill>
            <a:blip r:embed="rId3"/>
            <a:tile tx="0" ty="0" sx="100000" sy="100000" flip="none" algn="tl"/>
          </a:blipFill>
          <a:effectLst>
            <a:outerShdw blurRad="50800" dist="38100" dir="5400000" algn="t"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ar-EG" sz="3600" b="1" dirty="0" smtClean="0">
                <a:ln w="0"/>
                <a:latin typeface="NikoshBAN" panose="02000000000000000000" pitchFamily="2" charset="0"/>
                <a:cs typeface="NikoshBAN" panose="02000000000000000000" pitchFamily="2" charset="0"/>
              </a:rPr>
              <a:t>يكونون</a:t>
            </a:r>
            <a:endParaRPr lang="en-US" sz="3600" b="1" dirty="0">
              <a:ln w="0"/>
              <a:latin typeface="NikoshBAN" panose="02000000000000000000" pitchFamily="2" charset="0"/>
              <a:cs typeface="NikoshBAN" panose="02000000000000000000" pitchFamily="2" charset="0"/>
            </a:endParaRPr>
          </a:p>
        </p:txBody>
      </p:sp>
      <p:sp>
        <p:nvSpPr>
          <p:cNvPr id="18" name="TextBox 17"/>
          <p:cNvSpPr txBox="1"/>
          <p:nvPr/>
        </p:nvSpPr>
        <p:spPr>
          <a:xfrm>
            <a:off x="5935370" y="2917424"/>
            <a:ext cx="2067869" cy="646331"/>
          </a:xfrm>
          <a:prstGeom prst="rect">
            <a:avLst/>
          </a:prstGeom>
          <a:solidFill>
            <a:srgbClr val="C00000"/>
          </a:solidFill>
          <a:ln>
            <a:solidFill>
              <a:schemeClr val="tx1"/>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ar-SA" sz="3600" b="1" dirty="0" smtClean="0">
                <a:ln w="0"/>
                <a:solidFill>
                  <a:srgbClr val="FFFF00"/>
                </a:solidFill>
                <a:latin typeface="NikoshBAN" panose="02000000000000000000" pitchFamily="2" charset="0"/>
                <a:cs typeface="NikoshBAN" panose="02000000000000000000" pitchFamily="2" charset="0"/>
              </a:rPr>
              <a:t>الم</a:t>
            </a:r>
            <a:r>
              <a:rPr lang="ar-EG" sz="3600" b="1" dirty="0" smtClean="0">
                <a:ln w="0"/>
                <a:solidFill>
                  <a:srgbClr val="FFFF00"/>
                </a:solidFill>
                <a:latin typeface="NikoshBAN" panose="02000000000000000000" pitchFamily="2" charset="0"/>
                <a:cs typeface="NikoshBAN" panose="02000000000000000000" pitchFamily="2" charset="0"/>
              </a:rPr>
              <a:t>اضى</a:t>
            </a:r>
            <a:endParaRPr lang="en-US" sz="4000" b="1" dirty="0" smtClean="0">
              <a:ln w="0"/>
              <a:solidFill>
                <a:srgbClr val="FFFF00"/>
              </a:solidFill>
              <a:latin typeface="NikoshBAN" panose="02000000000000000000" pitchFamily="2" charset="0"/>
              <a:cs typeface="NikoshBAN" panose="02000000000000000000" pitchFamily="2" charset="0"/>
            </a:endParaRPr>
          </a:p>
        </p:txBody>
      </p:sp>
      <p:sp>
        <p:nvSpPr>
          <p:cNvPr id="19" name="TextBox 18"/>
          <p:cNvSpPr txBox="1"/>
          <p:nvPr/>
        </p:nvSpPr>
        <p:spPr>
          <a:xfrm>
            <a:off x="5917174" y="3595709"/>
            <a:ext cx="2101238" cy="646331"/>
          </a:xfrm>
          <a:prstGeom prst="rect">
            <a:avLst/>
          </a:prstGeom>
          <a:blipFill>
            <a:blip r:embed="rId3"/>
            <a:tile tx="0" ty="0" sx="100000" sy="100000" flip="none" algn="tl"/>
          </a:blip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ar-EG" sz="3600" b="1" dirty="0" smtClean="0">
                <a:ln w="0"/>
                <a:latin typeface="NikoshBAN" panose="02000000000000000000" pitchFamily="2" charset="0"/>
                <a:cs typeface="NikoshBAN" panose="02000000000000000000" pitchFamily="2" charset="0"/>
              </a:rPr>
              <a:t>كان</a:t>
            </a:r>
            <a:endParaRPr lang="en-US" sz="3600" b="1" dirty="0">
              <a:ln w="0"/>
              <a:latin typeface="NikoshBAN" panose="02000000000000000000" pitchFamily="2" charset="0"/>
              <a:cs typeface="NikoshBAN" panose="02000000000000000000" pitchFamily="2" charset="0"/>
            </a:endParaRPr>
          </a:p>
        </p:txBody>
      </p:sp>
      <p:sp>
        <p:nvSpPr>
          <p:cNvPr id="20" name="TextBox 19"/>
          <p:cNvSpPr txBox="1"/>
          <p:nvPr/>
        </p:nvSpPr>
        <p:spPr>
          <a:xfrm>
            <a:off x="1336040" y="3605146"/>
            <a:ext cx="2016760" cy="646331"/>
          </a:xfrm>
          <a:prstGeom prst="rect">
            <a:avLst/>
          </a:prstGeom>
          <a:blipFill>
            <a:blip r:embed="rId3"/>
            <a:tile tx="0" ty="0" sx="100000" sy="100000" flip="none" algn="tl"/>
          </a:blip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ar-EG" sz="3600" b="1" dirty="0" smtClean="0">
                <a:ln w="0"/>
                <a:latin typeface="NikoshBAN" panose="02000000000000000000" pitchFamily="2" charset="0"/>
                <a:cs typeface="NikoshBAN" panose="02000000000000000000" pitchFamily="2" charset="0"/>
              </a:rPr>
              <a:t>يكون</a:t>
            </a:r>
            <a:endParaRPr lang="en-US" sz="3600" b="1" dirty="0">
              <a:ln w="0"/>
              <a:latin typeface="NikoshBAN" panose="02000000000000000000" pitchFamily="2" charset="0"/>
              <a:cs typeface="NikoshBAN" panose="02000000000000000000" pitchFamily="2" charset="0"/>
            </a:endParaRPr>
          </a:p>
        </p:txBody>
      </p:sp>
      <p:cxnSp>
        <p:nvCxnSpPr>
          <p:cNvPr id="25" name="Straight Arrow Connector 24"/>
          <p:cNvCxnSpPr/>
          <p:nvPr/>
        </p:nvCxnSpPr>
        <p:spPr>
          <a:xfrm>
            <a:off x="6073503" y="1649228"/>
            <a:ext cx="0" cy="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6" name="Straight Arrow Connector 25"/>
          <p:cNvCxnSpPr/>
          <p:nvPr/>
        </p:nvCxnSpPr>
        <p:spPr>
          <a:xfrm>
            <a:off x="6073503" y="2409631"/>
            <a:ext cx="0" cy="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32" name="Straight Arrow Connector 31"/>
          <p:cNvCxnSpPr/>
          <p:nvPr/>
        </p:nvCxnSpPr>
        <p:spPr>
          <a:xfrm flipH="1">
            <a:off x="3823138" y="3928311"/>
            <a:ext cx="1524000" cy="1"/>
          </a:xfrm>
          <a:prstGeom prst="straightConnector1">
            <a:avLst/>
          </a:prstGeom>
          <a:ln w="57150">
            <a:solidFill>
              <a:srgbClr val="FF0000"/>
            </a:solidFill>
            <a:tailEnd type="arrow"/>
          </a:ln>
        </p:spPr>
        <p:style>
          <a:lnRef idx="3">
            <a:schemeClr val="accent6"/>
          </a:lnRef>
          <a:fillRef idx="0">
            <a:schemeClr val="accent6"/>
          </a:fillRef>
          <a:effectRef idx="2">
            <a:schemeClr val="accent6"/>
          </a:effectRef>
          <a:fontRef idx="minor">
            <a:schemeClr val="tx1"/>
          </a:fontRef>
        </p:style>
      </p:cxnSp>
      <p:sp>
        <p:nvSpPr>
          <p:cNvPr id="35" name="Date Placeholder 34"/>
          <p:cNvSpPr>
            <a:spLocks noGrp="1"/>
          </p:cNvSpPr>
          <p:nvPr>
            <p:ph type="dt" sz="half" idx="10"/>
          </p:nvPr>
        </p:nvSpPr>
        <p:spPr>
          <a:xfrm>
            <a:off x="6985990" y="6518745"/>
            <a:ext cx="3181350" cy="292100"/>
          </a:xfrm>
          <a:noFill/>
        </p:spPr>
        <p:txBody>
          <a:bodyPr/>
          <a:lstStyle/>
          <a:p>
            <a:pPr algn="ctr"/>
            <a:fld id="{3E5861D9-3BC7-42A2-BF54-A22708AC1535}" type="datetime3">
              <a:rPr lang="en-US" smtClean="0"/>
              <a:pPr algn="ctr"/>
              <a:t>5 January 2020</a:t>
            </a:fld>
            <a:endParaRPr lang="en-US" dirty="0"/>
          </a:p>
        </p:txBody>
      </p:sp>
      <p:sp>
        <p:nvSpPr>
          <p:cNvPr id="36" name="Footer Placeholder 35"/>
          <p:cNvSpPr>
            <a:spLocks noGrp="1"/>
          </p:cNvSpPr>
          <p:nvPr>
            <p:ph type="ftr" sz="quarter" idx="11"/>
          </p:nvPr>
        </p:nvSpPr>
        <p:spPr>
          <a:xfrm>
            <a:off x="-457200" y="6534834"/>
            <a:ext cx="3200400" cy="365125"/>
          </a:xfrm>
          <a:noFill/>
        </p:spPr>
        <p:txBody>
          <a:bodyPr/>
          <a:lstStyle/>
          <a:p>
            <a:r>
              <a:rPr lang="bn-IN" dirty="0" smtClean="0"/>
              <a:t>শরিফ   ০১৭১৪৭২১৬০৩</a:t>
            </a:r>
          </a:p>
          <a:p>
            <a:endParaRPr lang="en-US" dirty="0"/>
          </a:p>
        </p:txBody>
      </p:sp>
      <p:sp>
        <p:nvSpPr>
          <p:cNvPr id="21" name="TextBox 20"/>
          <p:cNvSpPr txBox="1"/>
          <p:nvPr/>
        </p:nvSpPr>
        <p:spPr>
          <a:xfrm>
            <a:off x="5917173" y="4248895"/>
            <a:ext cx="2119435" cy="646331"/>
          </a:xfrm>
          <a:prstGeom prst="rect">
            <a:avLst/>
          </a:prstGeom>
          <a:blipFill>
            <a:blip r:embed="rId3"/>
            <a:tile tx="0" ty="0" sx="100000" sy="100000" flip="none" algn="tl"/>
          </a:blip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ar-EG" sz="3600" b="1" dirty="0" smtClean="0">
                <a:ln w="0"/>
                <a:latin typeface="NikoshBAN" panose="02000000000000000000" pitchFamily="2" charset="0"/>
                <a:cs typeface="NikoshBAN" panose="02000000000000000000" pitchFamily="2" charset="0"/>
              </a:rPr>
              <a:t>ربى</a:t>
            </a:r>
            <a:endParaRPr lang="en-US" sz="3600" b="1" dirty="0" smtClean="0">
              <a:ln w="0"/>
              <a:latin typeface="NikoshBAN" panose="02000000000000000000" pitchFamily="2" charset="0"/>
              <a:cs typeface="NikoshBAN" panose="02000000000000000000" pitchFamily="2" charset="0"/>
            </a:endParaRPr>
          </a:p>
        </p:txBody>
      </p:sp>
      <p:sp>
        <p:nvSpPr>
          <p:cNvPr id="22" name="TextBox 21"/>
          <p:cNvSpPr txBox="1"/>
          <p:nvPr/>
        </p:nvSpPr>
        <p:spPr>
          <a:xfrm>
            <a:off x="1336040" y="4256195"/>
            <a:ext cx="2016760" cy="646331"/>
          </a:xfrm>
          <a:prstGeom prst="rect">
            <a:avLst/>
          </a:prstGeom>
          <a:blipFill>
            <a:blip r:embed="rId3"/>
            <a:tile tx="0" ty="0" sx="100000" sy="100000" flip="none" algn="tl"/>
          </a:blip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ar-EG" sz="3600" b="1" dirty="0" smtClean="0">
                <a:ln w="0"/>
                <a:latin typeface="NikoshBAN" panose="02000000000000000000" pitchFamily="2" charset="0"/>
                <a:cs typeface="NikoshBAN" panose="02000000000000000000" pitchFamily="2" charset="0"/>
              </a:rPr>
              <a:t>يربى</a:t>
            </a:r>
            <a:endParaRPr lang="en-US" sz="3600" b="1" dirty="0">
              <a:ln w="0"/>
              <a:latin typeface="NikoshBAN" panose="02000000000000000000" pitchFamily="2" charset="0"/>
              <a:cs typeface="NikoshBAN" panose="02000000000000000000" pitchFamily="2" charset="0"/>
            </a:endParaRPr>
          </a:p>
        </p:txBody>
      </p:sp>
      <p:sp>
        <p:nvSpPr>
          <p:cNvPr id="23" name="TextBox 22"/>
          <p:cNvSpPr txBox="1"/>
          <p:nvPr/>
        </p:nvSpPr>
        <p:spPr>
          <a:xfrm>
            <a:off x="5935371" y="4915728"/>
            <a:ext cx="2101238" cy="646331"/>
          </a:xfrm>
          <a:prstGeom prst="rect">
            <a:avLst/>
          </a:prstGeom>
          <a:blipFill>
            <a:blip r:embed="rId3"/>
            <a:tile tx="0" ty="0" sx="100000" sy="100000" flip="none" algn="tl"/>
          </a:blip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ar-EG" sz="3600" b="1" dirty="0" smtClean="0">
                <a:ln w="0"/>
                <a:latin typeface="NikoshBAN" panose="02000000000000000000" pitchFamily="2" charset="0"/>
                <a:cs typeface="NikoshBAN" panose="02000000000000000000" pitchFamily="2" charset="0"/>
              </a:rPr>
              <a:t>كفى</a:t>
            </a:r>
            <a:endParaRPr lang="en-US" sz="3600" b="1" dirty="0">
              <a:ln w="0"/>
              <a:latin typeface="NikoshBAN" panose="02000000000000000000" pitchFamily="2" charset="0"/>
              <a:cs typeface="NikoshBAN" panose="02000000000000000000" pitchFamily="2" charset="0"/>
            </a:endParaRPr>
          </a:p>
        </p:txBody>
      </p:sp>
      <p:sp>
        <p:nvSpPr>
          <p:cNvPr id="24" name="TextBox 23"/>
          <p:cNvSpPr txBox="1"/>
          <p:nvPr/>
        </p:nvSpPr>
        <p:spPr>
          <a:xfrm>
            <a:off x="1336040" y="4915728"/>
            <a:ext cx="2016760" cy="646331"/>
          </a:xfrm>
          <a:prstGeom prst="rect">
            <a:avLst/>
          </a:prstGeom>
          <a:blipFill>
            <a:blip r:embed="rId3"/>
            <a:tile tx="0" ty="0" sx="100000" sy="100000" flip="none" algn="tl"/>
          </a:blip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ar-EG" sz="3600" b="1" dirty="0" smtClean="0">
                <a:ln w="0"/>
                <a:latin typeface="NikoshBAN" panose="02000000000000000000" pitchFamily="2" charset="0"/>
                <a:cs typeface="NikoshBAN" panose="02000000000000000000" pitchFamily="2" charset="0"/>
              </a:rPr>
              <a:t>يكفى</a:t>
            </a:r>
            <a:endParaRPr lang="en-US" sz="3600" b="1" dirty="0">
              <a:ln w="0"/>
              <a:latin typeface="NikoshBAN" panose="02000000000000000000" pitchFamily="2" charset="0"/>
              <a:cs typeface="NikoshBAN" panose="02000000000000000000" pitchFamily="2" charset="0"/>
            </a:endParaRPr>
          </a:p>
        </p:txBody>
      </p:sp>
      <p:cxnSp>
        <p:nvCxnSpPr>
          <p:cNvPr id="27" name="Straight Arrow Connector 26"/>
          <p:cNvCxnSpPr/>
          <p:nvPr/>
        </p:nvCxnSpPr>
        <p:spPr>
          <a:xfrm>
            <a:off x="6073503" y="3205626"/>
            <a:ext cx="0" cy="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8" name="Straight Arrow Connector 27"/>
          <p:cNvCxnSpPr/>
          <p:nvPr/>
        </p:nvCxnSpPr>
        <p:spPr>
          <a:xfrm>
            <a:off x="6060440" y="4042319"/>
            <a:ext cx="0" cy="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9" name="Straight Arrow Connector 28"/>
          <p:cNvCxnSpPr/>
          <p:nvPr/>
        </p:nvCxnSpPr>
        <p:spPr>
          <a:xfrm flipH="1">
            <a:off x="3823138" y="4565206"/>
            <a:ext cx="1524000" cy="1"/>
          </a:xfrm>
          <a:prstGeom prst="straightConnector1">
            <a:avLst/>
          </a:prstGeom>
          <a:ln w="57150">
            <a:solidFill>
              <a:srgbClr val="FF0000"/>
            </a:solidFill>
            <a:tailEnd type="arrow"/>
          </a:ln>
        </p:spPr>
        <p:style>
          <a:lnRef idx="3">
            <a:schemeClr val="accent6"/>
          </a:lnRef>
          <a:fillRef idx="0">
            <a:schemeClr val="accent6"/>
          </a:fillRef>
          <a:effectRef idx="2">
            <a:schemeClr val="accent6"/>
          </a:effectRef>
          <a:fontRef idx="minor">
            <a:schemeClr val="tx1"/>
          </a:fontRef>
        </p:style>
      </p:cxnSp>
      <p:cxnSp>
        <p:nvCxnSpPr>
          <p:cNvPr id="30" name="Straight Arrow Connector 29"/>
          <p:cNvCxnSpPr/>
          <p:nvPr/>
        </p:nvCxnSpPr>
        <p:spPr>
          <a:xfrm flipH="1">
            <a:off x="3823138" y="5209690"/>
            <a:ext cx="1524000" cy="1"/>
          </a:xfrm>
          <a:prstGeom prst="straightConnector1">
            <a:avLst/>
          </a:prstGeom>
          <a:ln w="57150">
            <a:solidFill>
              <a:srgbClr val="FF0000"/>
            </a:solidFill>
            <a:tailEnd type="arrow"/>
          </a:ln>
        </p:spPr>
        <p:style>
          <a:lnRef idx="3">
            <a:schemeClr val="accent6"/>
          </a:lnRef>
          <a:fillRef idx="0">
            <a:schemeClr val="accent6"/>
          </a:fillRef>
          <a:effectRef idx="2">
            <a:schemeClr val="accent6"/>
          </a:effectRef>
          <a:fontRef idx="minor">
            <a:schemeClr val="tx1"/>
          </a:fontRef>
        </p:style>
      </p:cxnSp>
      <p:sp>
        <p:nvSpPr>
          <p:cNvPr id="33" name="TextBox 32"/>
          <p:cNvSpPr txBox="1"/>
          <p:nvPr/>
        </p:nvSpPr>
        <p:spPr>
          <a:xfrm>
            <a:off x="5934233" y="5559996"/>
            <a:ext cx="2102375" cy="646331"/>
          </a:xfrm>
          <a:prstGeom prst="rect">
            <a:avLst/>
          </a:prstGeom>
          <a:blipFill>
            <a:blip r:embed="rId3"/>
            <a:tile tx="0" ty="0" sx="100000" sy="100000" flip="none" algn="tl"/>
          </a:blip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ar-EG" sz="3600" b="1" dirty="0" smtClean="0">
                <a:ln w="0"/>
                <a:latin typeface="NikoshBAN" panose="02000000000000000000" pitchFamily="2" charset="0"/>
                <a:cs typeface="NikoshBAN" panose="02000000000000000000" pitchFamily="2" charset="0"/>
              </a:rPr>
              <a:t>وصف</a:t>
            </a:r>
            <a:endParaRPr lang="en-US" sz="3600" b="1" dirty="0" smtClean="0">
              <a:ln w="0"/>
              <a:latin typeface="NikoshBAN" panose="02000000000000000000" pitchFamily="2" charset="0"/>
              <a:cs typeface="NikoshBAN" panose="02000000000000000000" pitchFamily="2" charset="0"/>
            </a:endParaRPr>
          </a:p>
        </p:txBody>
      </p:sp>
      <p:sp>
        <p:nvSpPr>
          <p:cNvPr id="34" name="TextBox 33"/>
          <p:cNvSpPr txBox="1"/>
          <p:nvPr/>
        </p:nvSpPr>
        <p:spPr>
          <a:xfrm>
            <a:off x="1333796" y="5562059"/>
            <a:ext cx="2016760" cy="646331"/>
          </a:xfrm>
          <a:prstGeom prst="rect">
            <a:avLst/>
          </a:prstGeom>
          <a:blipFill>
            <a:blip r:embed="rId3"/>
            <a:tile tx="0" ty="0" sx="100000" sy="100000" flip="none" algn="tl"/>
          </a:blip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ar-EG" sz="3600" b="1" dirty="0" smtClean="0">
                <a:ln w="0"/>
                <a:latin typeface="NikoshBAN" panose="02000000000000000000" pitchFamily="2" charset="0"/>
                <a:cs typeface="NikoshBAN" panose="02000000000000000000" pitchFamily="2" charset="0"/>
              </a:rPr>
              <a:t>يصف</a:t>
            </a:r>
            <a:endParaRPr lang="en-US" sz="3600" b="1" dirty="0">
              <a:ln w="0"/>
              <a:latin typeface="NikoshBAN" panose="02000000000000000000" pitchFamily="2" charset="0"/>
              <a:cs typeface="NikoshBAN" panose="02000000000000000000" pitchFamily="2" charset="0"/>
            </a:endParaRPr>
          </a:p>
        </p:txBody>
      </p:sp>
      <p:cxnSp>
        <p:nvCxnSpPr>
          <p:cNvPr id="39" name="Straight Arrow Connector 38"/>
          <p:cNvCxnSpPr/>
          <p:nvPr/>
        </p:nvCxnSpPr>
        <p:spPr>
          <a:xfrm>
            <a:off x="6086566" y="4882025"/>
            <a:ext cx="0" cy="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40" name="Straight Arrow Connector 39"/>
          <p:cNvCxnSpPr/>
          <p:nvPr/>
        </p:nvCxnSpPr>
        <p:spPr>
          <a:xfrm>
            <a:off x="6073503" y="5718718"/>
            <a:ext cx="0" cy="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41" name="Straight Arrow Connector 40"/>
          <p:cNvCxnSpPr/>
          <p:nvPr/>
        </p:nvCxnSpPr>
        <p:spPr>
          <a:xfrm flipH="1">
            <a:off x="3823138" y="5848152"/>
            <a:ext cx="1524000" cy="1"/>
          </a:xfrm>
          <a:prstGeom prst="straightConnector1">
            <a:avLst/>
          </a:prstGeom>
          <a:ln w="57150">
            <a:solidFill>
              <a:srgbClr val="FF0000"/>
            </a:solidFill>
            <a:tailEnd type="arrow"/>
          </a:ln>
        </p:spPr>
        <p:style>
          <a:lnRef idx="3">
            <a:schemeClr val="accent6"/>
          </a:lnRef>
          <a:fillRef idx="0">
            <a:schemeClr val="accent6"/>
          </a:fillRef>
          <a:effectRef idx="2">
            <a:schemeClr val="accent6"/>
          </a:effectRef>
          <a:fontRef idx="minor">
            <a:schemeClr val="tx1"/>
          </a:fontRef>
        </p:style>
      </p:cxnSp>
      <p:cxnSp>
        <p:nvCxnSpPr>
          <p:cNvPr id="42" name="Straight Arrow Connector 41"/>
          <p:cNvCxnSpPr/>
          <p:nvPr/>
        </p:nvCxnSpPr>
        <p:spPr>
          <a:xfrm flipH="1">
            <a:off x="3823138" y="6532390"/>
            <a:ext cx="1524000" cy="1"/>
          </a:xfrm>
          <a:prstGeom prst="straightConnector1">
            <a:avLst/>
          </a:prstGeom>
          <a:ln w="57150">
            <a:solidFill>
              <a:srgbClr val="FF0000"/>
            </a:solidFill>
            <a:tailEnd type="arrow"/>
          </a:ln>
        </p:spPr>
        <p:style>
          <a:lnRef idx="3">
            <a:schemeClr val="accent6"/>
          </a:lnRef>
          <a:fillRef idx="0">
            <a:schemeClr val="accent6"/>
          </a:fillRef>
          <a:effectRef idx="2">
            <a:schemeClr val="accent6"/>
          </a:effectRef>
          <a:fontRef idx="minor">
            <a:schemeClr val="tx1"/>
          </a:fontRef>
        </p:style>
      </p:cxnSp>
      <p:sp>
        <p:nvSpPr>
          <p:cNvPr id="2" name="Rounded Rectangle 1"/>
          <p:cNvSpPr/>
          <p:nvPr/>
        </p:nvSpPr>
        <p:spPr>
          <a:xfrm>
            <a:off x="3352800" y="441434"/>
            <a:ext cx="5029200" cy="1143000"/>
          </a:xfrm>
          <a:prstGeom prst="roundRect">
            <a:avLst/>
          </a:prstGeom>
          <a:solidFill>
            <a:schemeClr val="accent4">
              <a:lumMod val="40000"/>
              <a:lumOff val="60000"/>
            </a:schemeClr>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dirty="0" err="1"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জোড়ায়</a:t>
            </a:r>
            <a:r>
              <a:rPr lang="en-US" sz="8800"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 </a:t>
            </a:r>
            <a:r>
              <a:rPr lang="en-US" sz="8800" dirty="0" err="1"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কাজ</a:t>
            </a:r>
            <a:r>
              <a:rPr lang="en-US" sz="8800"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 </a:t>
            </a:r>
            <a:endParaRPr lang="en-US" sz="8800" dirty="0">
              <a:solidFill>
                <a:srgbClr val="FF0000"/>
              </a:solidFill>
              <a:effectLst>
                <a:outerShdw blurRad="38100" dist="38100" dir="2700000" algn="tl">
                  <a:srgbClr val="000000">
                    <a:alpha val="43137"/>
                  </a:srgbClr>
                </a:outerShdw>
              </a:effectLst>
              <a:latin typeface="NikoshBAN" pitchFamily="2" charset="0"/>
              <a:cs typeface="NikoshBAN" pitchFamily="2" charset="0"/>
            </a:endParaRPr>
          </a:p>
        </p:txBody>
      </p:sp>
      <p:pic>
        <p:nvPicPr>
          <p:cNvPr id="4" name="Picture 3"/>
          <p:cNvPicPr>
            <a:picLocks noChangeAspect="1"/>
          </p:cNvPicPr>
          <p:nvPr/>
        </p:nvPicPr>
        <p:blipFill rotWithShape="1">
          <a:blip r:embed="rId4">
            <a:extLst>
              <a:ext uri="{28A0092B-C50C-407E-A947-70E740481C1C}">
                <a14:useLocalDpi xmlns:a14="http://schemas.microsoft.com/office/drawing/2010/main" val="0"/>
              </a:ext>
            </a:extLst>
          </a:blip>
          <a:srcRect l="23118" t="18530" r="50000" b="17855"/>
          <a:stretch/>
        </p:blipFill>
        <p:spPr>
          <a:xfrm>
            <a:off x="457200" y="120869"/>
            <a:ext cx="2615041" cy="1784131"/>
          </a:xfrm>
          <a:prstGeom prst="roundRect">
            <a:avLst>
              <a:gd name="adj" fmla="val 16667"/>
            </a:avLst>
          </a:prstGeom>
          <a:blipFill>
            <a:blip r:embed="rId3"/>
            <a:tile tx="0" ty="0" sx="100000" sy="100000" flip="none" algn="tl"/>
          </a:blipFill>
          <a:ln w="38100">
            <a:solidFill>
              <a:srgbClr val="C00000"/>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5" name="Rectangle 4"/>
          <p:cNvSpPr/>
          <p:nvPr/>
        </p:nvSpPr>
        <p:spPr>
          <a:xfrm>
            <a:off x="26276" y="2029429"/>
            <a:ext cx="9117724" cy="760403"/>
          </a:xfrm>
          <a:prstGeom prst="rect">
            <a:avLst/>
          </a:prstGeom>
          <a:blipFill>
            <a:blip r:embed="rId5"/>
            <a:tile tx="0" ty="0" sx="100000" sy="100000" flip="none" algn="tl"/>
          </a:blipFill>
          <a:ln w="381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3600" dirty="0" smtClean="0">
                <a:solidFill>
                  <a:schemeClr val="bg1"/>
                </a:solidFill>
                <a:latin typeface="Times New Roman" pitchFamily="18" charset="0"/>
                <a:cs typeface="Times New Roman" pitchFamily="18" charset="0"/>
              </a:rPr>
              <a:t>استخرج  صيغ  الماضى من الناص ثم  حولها الى المضارع</a:t>
            </a:r>
            <a:endParaRPr lang="en-US" sz="36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17742861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5"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2000"/>
                                        <p:tgtEl>
                                          <p:spTgt spid="5"/>
                                        </p:tgtEl>
                                      </p:cBhvr>
                                    </p:animEffect>
                                    <p:anim calcmode="lin" valueType="num">
                                      <p:cBhvr>
                                        <p:cTn id="23" dur="2000" fill="hold"/>
                                        <p:tgtEl>
                                          <p:spTgt spid="5"/>
                                        </p:tgtEl>
                                        <p:attrNameLst>
                                          <p:attrName>ppt_w</p:attrName>
                                        </p:attrNameLst>
                                      </p:cBhvr>
                                      <p:tavLst>
                                        <p:tav tm="0" fmla="#ppt_w*sin(2.5*pi*$)">
                                          <p:val>
                                            <p:fltVal val="0"/>
                                          </p:val>
                                        </p:tav>
                                        <p:tav tm="100000">
                                          <p:val>
                                            <p:fltVal val="1"/>
                                          </p:val>
                                        </p:tav>
                                      </p:tavLst>
                                    </p:anim>
                                    <p:anim calcmode="lin" valueType="num">
                                      <p:cBhvr>
                                        <p:cTn id="24"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wipe(down)">
                                      <p:cBhvr>
                                        <p:cTn id="29" dur="580">
                                          <p:stCondLst>
                                            <p:cond delay="0"/>
                                          </p:stCondLst>
                                        </p:cTn>
                                        <p:tgtEl>
                                          <p:spTgt spid="18"/>
                                        </p:tgtEl>
                                      </p:cBhvr>
                                    </p:animEffect>
                                    <p:anim calcmode="lin" valueType="num">
                                      <p:cBhvr>
                                        <p:cTn id="30"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35" dur="26">
                                          <p:stCondLst>
                                            <p:cond delay="650"/>
                                          </p:stCondLst>
                                        </p:cTn>
                                        <p:tgtEl>
                                          <p:spTgt spid="18"/>
                                        </p:tgtEl>
                                      </p:cBhvr>
                                      <p:to x="100000" y="60000"/>
                                    </p:animScale>
                                    <p:animScale>
                                      <p:cBhvr>
                                        <p:cTn id="36" dur="166" decel="50000">
                                          <p:stCondLst>
                                            <p:cond delay="676"/>
                                          </p:stCondLst>
                                        </p:cTn>
                                        <p:tgtEl>
                                          <p:spTgt spid="18"/>
                                        </p:tgtEl>
                                      </p:cBhvr>
                                      <p:to x="100000" y="100000"/>
                                    </p:animScale>
                                    <p:animScale>
                                      <p:cBhvr>
                                        <p:cTn id="37" dur="26">
                                          <p:stCondLst>
                                            <p:cond delay="1312"/>
                                          </p:stCondLst>
                                        </p:cTn>
                                        <p:tgtEl>
                                          <p:spTgt spid="18"/>
                                        </p:tgtEl>
                                      </p:cBhvr>
                                      <p:to x="100000" y="80000"/>
                                    </p:animScale>
                                    <p:animScale>
                                      <p:cBhvr>
                                        <p:cTn id="38" dur="166" decel="50000">
                                          <p:stCondLst>
                                            <p:cond delay="1338"/>
                                          </p:stCondLst>
                                        </p:cTn>
                                        <p:tgtEl>
                                          <p:spTgt spid="18"/>
                                        </p:tgtEl>
                                      </p:cBhvr>
                                      <p:to x="100000" y="100000"/>
                                    </p:animScale>
                                    <p:animScale>
                                      <p:cBhvr>
                                        <p:cTn id="39" dur="26">
                                          <p:stCondLst>
                                            <p:cond delay="1642"/>
                                          </p:stCondLst>
                                        </p:cTn>
                                        <p:tgtEl>
                                          <p:spTgt spid="18"/>
                                        </p:tgtEl>
                                      </p:cBhvr>
                                      <p:to x="100000" y="90000"/>
                                    </p:animScale>
                                    <p:animScale>
                                      <p:cBhvr>
                                        <p:cTn id="40" dur="166" decel="50000">
                                          <p:stCondLst>
                                            <p:cond delay="1668"/>
                                          </p:stCondLst>
                                        </p:cTn>
                                        <p:tgtEl>
                                          <p:spTgt spid="18"/>
                                        </p:tgtEl>
                                      </p:cBhvr>
                                      <p:to x="100000" y="100000"/>
                                    </p:animScale>
                                    <p:animScale>
                                      <p:cBhvr>
                                        <p:cTn id="41" dur="26">
                                          <p:stCondLst>
                                            <p:cond delay="1808"/>
                                          </p:stCondLst>
                                        </p:cTn>
                                        <p:tgtEl>
                                          <p:spTgt spid="18"/>
                                        </p:tgtEl>
                                      </p:cBhvr>
                                      <p:to x="100000" y="95000"/>
                                    </p:animScale>
                                    <p:animScale>
                                      <p:cBhvr>
                                        <p:cTn id="42" dur="166" decel="50000">
                                          <p:stCondLst>
                                            <p:cond delay="1834"/>
                                          </p:stCondLst>
                                        </p:cTn>
                                        <p:tgtEl>
                                          <p:spTgt spid="18"/>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26"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down)">
                                      <p:cBhvr>
                                        <p:cTn id="47" dur="580">
                                          <p:stCondLst>
                                            <p:cond delay="0"/>
                                          </p:stCondLst>
                                        </p:cTn>
                                        <p:tgtEl>
                                          <p:spTgt spid="15"/>
                                        </p:tgtEl>
                                      </p:cBhvr>
                                    </p:animEffect>
                                    <p:anim calcmode="lin" valueType="num">
                                      <p:cBhvr>
                                        <p:cTn id="48"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53" dur="26">
                                          <p:stCondLst>
                                            <p:cond delay="650"/>
                                          </p:stCondLst>
                                        </p:cTn>
                                        <p:tgtEl>
                                          <p:spTgt spid="15"/>
                                        </p:tgtEl>
                                      </p:cBhvr>
                                      <p:to x="100000" y="60000"/>
                                    </p:animScale>
                                    <p:animScale>
                                      <p:cBhvr>
                                        <p:cTn id="54" dur="166" decel="50000">
                                          <p:stCondLst>
                                            <p:cond delay="676"/>
                                          </p:stCondLst>
                                        </p:cTn>
                                        <p:tgtEl>
                                          <p:spTgt spid="15"/>
                                        </p:tgtEl>
                                      </p:cBhvr>
                                      <p:to x="100000" y="100000"/>
                                    </p:animScale>
                                    <p:animScale>
                                      <p:cBhvr>
                                        <p:cTn id="55" dur="26">
                                          <p:stCondLst>
                                            <p:cond delay="1312"/>
                                          </p:stCondLst>
                                        </p:cTn>
                                        <p:tgtEl>
                                          <p:spTgt spid="15"/>
                                        </p:tgtEl>
                                      </p:cBhvr>
                                      <p:to x="100000" y="80000"/>
                                    </p:animScale>
                                    <p:animScale>
                                      <p:cBhvr>
                                        <p:cTn id="56" dur="166" decel="50000">
                                          <p:stCondLst>
                                            <p:cond delay="1338"/>
                                          </p:stCondLst>
                                        </p:cTn>
                                        <p:tgtEl>
                                          <p:spTgt spid="15"/>
                                        </p:tgtEl>
                                      </p:cBhvr>
                                      <p:to x="100000" y="100000"/>
                                    </p:animScale>
                                    <p:animScale>
                                      <p:cBhvr>
                                        <p:cTn id="57" dur="26">
                                          <p:stCondLst>
                                            <p:cond delay="1642"/>
                                          </p:stCondLst>
                                        </p:cTn>
                                        <p:tgtEl>
                                          <p:spTgt spid="15"/>
                                        </p:tgtEl>
                                      </p:cBhvr>
                                      <p:to x="100000" y="90000"/>
                                    </p:animScale>
                                    <p:animScale>
                                      <p:cBhvr>
                                        <p:cTn id="58" dur="166" decel="50000">
                                          <p:stCondLst>
                                            <p:cond delay="1668"/>
                                          </p:stCondLst>
                                        </p:cTn>
                                        <p:tgtEl>
                                          <p:spTgt spid="15"/>
                                        </p:tgtEl>
                                      </p:cBhvr>
                                      <p:to x="100000" y="100000"/>
                                    </p:animScale>
                                    <p:animScale>
                                      <p:cBhvr>
                                        <p:cTn id="59" dur="26">
                                          <p:stCondLst>
                                            <p:cond delay="1808"/>
                                          </p:stCondLst>
                                        </p:cTn>
                                        <p:tgtEl>
                                          <p:spTgt spid="15"/>
                                        </p:tgtEl>
                                      </p:cBhvr>
                                      <p:to x="100000" y="95000"/>
                                    </p:animScale>
                                    <p:animScale>
                                      <p:cBhvr>
                                        <p:cTn id="60" dur="166" decel="50000">
                                          <p:stCondLst>
                                            <p:cond delay="1834"/>
                                          </p:stCondLst>
                                        </p:cTn>
                                        <p:tgtEl>
                                          <p:spTgt spid="15"/>
                                        </p:tgtEl>
                                      </p:cBhvr>
                                      <p:to x="100000" y="100000"/>
                                    </p:animScale>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19"/>
                                        </p:tgtEl>
                                        <p:attrNameLst>
                                          <p:attrName>style.visibility</p:attrName>
                                        </p:attrNameLst>
                                      </p:cBhvr>
                                      <p:to>
                                        <p:strVal val="visible"/>
                                      </p:to>
                                    </p:set>
                                    <p:animEffect transition="in" filter="wipe(down)">
                                      <p:cBhvr>
                                        <p:cTn id="65" dur="500"/>
                                        <p:tgtEl>
                                          <p:spTgt spid="19"/>
                                        </p:tgtEl>
                                      </p:cBhvr>
                                    </p:animEffect>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nodeType="clickEffect">
                                  <p:stCondLst>
                                    <p:cond delay="0"/>
                                  </p:stCondLst>
                                  <p:childTnLst>
                                    <p:set>
                                      <p:cBhvr>
                                        <p:cTn id="69" dur="1" fill="hold">
                                          <p:stCondLst>
                                            <p:cond delay="0"/>
                                          </p:stCondLst>
                                        </p:cTn>
                                        <p:tgtEl>
                                          <p:spTgt spid="32"/>
                                        </p:tgtEl>
                                        <p:attrNameLst>
                                          <p:attrName>style.visibility</p:attrName>
                                        </p:attrNameLst>
                                      </p:cBhvr>
                                      <p:to>
                                        <p:strVal val="visible"/>
                                      </p:to>
                                    </p:set>
                                    <p:anim calcmode="lin" valueType="num">
                                      <p:cBhvr additive="base">
                                        <p:cTn id="70" dur="500" fill="hold"/>
                                        <p:tgtEl>
                                          <p:spTgt spid="32"/>
                                        </p:tgtEl>
                                        <p:attrNameLst>
                                          <p:attrName>ppt_x</p:attrName>
                                        </p:attrNameLst>
                                      </p:cBhvr>
                                      <p:tavLst>
                                        <p:tav tm="0">
                                          <p:val>
                                            <p:strVal val="#ppt_x"/>
                                          </p:val>
                                        </p:tav>
                                        <p:tav tm="100000">
                                          <p:val>
                                            <p:strVal val="#ppt_x"/>
                                          </p:val>
                                        </p:tav>
                                      </p:tavLst>
                                    </p:anim>
                                    <p:anim calcmode="lin" valueType="num">
                                      <p:cBhvr additive="base">
                                        <p:cTn id="71"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2" presetClass="entr" presetSubtype="4" fill="hold" grpId="0" nodeType="clickEffect">
                                  <p:stCondLst>
                                    <p:cond delay="0"/>
                                  </p:stCondLst>
                                  <p:childTnLst>
                                    <p:set>
                                      <p:cBhvr>
                                        <p:cTn id="75" dur="1" fill="hold">
                                          <p:stCondLst>
                                            <p:cond delay="0"/>
                                          </p:stCondLst>
                                        </p:cTn>
                                        <p:tgtEl>
                                          <p:spTgt spid="20"/>
                                        </p:tgtEl>
                                        <p:attrNameLst>
                                          <p:attrName>style.visibility</p:attrName>
                                        </p:attrNameLst>
                                      </p:cBhvr>
                                      <p:to>
                                        <p:strVal val="visible"/>
                                      </p:to>
                                    </p:set>
                                    <p:animEffect transition="in" filter="wipe(down)">
                                      <p:cBhvr>
                                        <p:cTn id="76" dur="500"/>
                                        <p:tgtEl>
                                          <p:spTgt spid="20"/>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4" fill="hold" grpId="0" nodeType="clickEffect">
                                  <p:stCondLst>
                                    <p:cond delay="0"/>
                                  </p:stCondLst>
                                  <p:childTnLst>
                                    <p:set>
                                      <p:cBhvr>
                                        <p:cTn id="80" dur="1" fill="hold">
                                          <p:stCondLst>
                                            <p:cond delay="0"/>
                                          </p:stCondLst>
                                        </p:cTn>
                                        <p:tgtEl>
                                          <p:spTgt spid="21"/>
                                        </p:tgtEl>
                                        <p:attrNameLst>
                                          <p:attrName>style.visibility</p:attrName>
                                        </p:attrNameLst>
                                      </p:cBhvr>
                                      <p:to>
                                        <p:strVal val="visible"/>
                                      </p:to>
                                    </p:set>
                                    <p:animEffect transition="in" filter="wipe(down)">
                                      <p:cBhvr>
                                        <p:cTn id="81" dur="500"/>
                                        <p:tgtEl>
                                          <p:spTgt spid="21"/>
                                        </p:tgtEl>
                                      </p:cBhvr>
                                    </p:animEffect>
                                  </p:childTnLst>
                                </p:cTn>
                              </p:par>
                            </p:childTnLst>
                          </p:cTn>
                        </p:par>
                      </p:childTnLst>
                    </p:cTn>
                  </p:par>
                  <p:par>
                    <p:cTn id="82" fill="hold">
                      <p:stCondLst>
                        <p:cond delay="indefinite"/>
                      </p:stCondLst>
                      <p:childTnLst>
                        <p:par>
                          <p:cTn id="83" fill="hold">
                            <p:stCondLst>
                              <p:cond delay="0"/>
                            </p:stCondLst>
                            <p:childTnLst>
                              <p:par>
                                <p:cTn id="84" presetID="2" presetClass="entr" presetSubtype="4" fill="hold" nodeType="clickEffect">
                                  <p:stCondLst>
                                    <p:cond delay="0"/>
                                  </p:stCondLst>
                                  <p:childTnLst>
                                    <p:set>
                                      <p:cBhvr>
                                        <p:cTn id="85" dur="1" fill="hold">
                                          <p:stCondLst>
                                            <p:cond delay="0"/>
                                          </p:stCondLst>
                                        </p:cTn>
                                        <p:tgtEl>
                                          <p:spTgt spid="29"/>
                                        </p:tgtEl>
                                        <p:attrNameLst>
                                          <p:attrName>style.visibility</p:attrName>
                                        </p:attrNameLst>
                                      </p:cBhvr>
                                      <p:to>
                                        <p:strVal val="visible"/>
                                      </p:to>
                                    </p:set>
                                    <p:anim calcmode="lin" valueType="num">
                                      <p:cBhvr additive="base">
                                        <p:cTn id="86" dur="500" fill="hold"/>
                                        <p:tgtEl>
                                          <p:spTgt spid="29"/>
                                        </p:tgtEl>
                                        <p:attrNameLst>
                                          <p:attrName>ppt_x</p:attrName>
                                        </p:attrNameLst>
                                      </p:cBhvr>
                                      <p:tavLst>
                                        <p:tav tm="0">
                                          <p:val>
                                            <p:strVal val="#ppt_x"/>
                                          </p:val>
                                        </p:tav>
                                        <p:tav tm="100000">
                                          <p:val>
                                            <p:strVal val="#ppt_x"/>
                                          </p:val>
                                        </p:tav>
                                      </p:tavLst>
                                    </p:anim>
                                    <p:anim calcmode="lin" valueType="num">
                                      <p:cBhvr additive="base">
                                        <p:cTn id="87"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22"/>
                                        </p:tgtEl>
                                        <p:attrNameLst>
                                          <p:attrName>style.visibility</p:attrName>
                                        </p:attrNameLst>
                                      </p:cBhvr>
                                      <p:to>
                                        <p:strVal val="visible"/>
                                      </p:to>
                                    </p:set>
                                    <p:animEffect transition="in" filter="wipe(down)">
                                      <p:cBhvr>
                                        <p:cTn id="92" dur="500"/>
                                        <p:tgtEl>
                                          <p:spTgt spid="22"/>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grpId="0" nodeType="clickEffect">
                                  <p:stCondLst>
                                    <p:cond delay="0"/>
                                  </p:stCondLst>
                                  <p:childTnLst>
                                    <p:set>
                                      <p:cBhvr>
                                        <p:cTn id="96" dur="1" fill="hold">
                                          <p:stCondLst>
                                            <p:cond delay="0"/>
                                          </p:stCondLst>
                                        </p:cTn>
                                        <p:tgtEl>
                                          <p:spTgt spid="23"/>
                                        </p:tgtEl>
                                        <p:attrNameLst>
                                          <p:attrName>style.visibility</p:attrName>
                                        </p:attrNameLst>
                                      </p:cBhvr>
                                      <p:to>
                                        <p:strVal val="visible"/>
                                      </p:to>
                                    </p:set>
                                    <p:animEffect transition="in" filter="wipe(down)">
                                      <p:cBhvr>
                                        <p:cTn id="97" dur="500"/>
                                        <p:tgtEl>
                                          <p:spTgt spid="23"/>
                                        </p:tgtEl>
                                      </p:cBhvr>
                                    </p:animEffect>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nodeType="clickEffect">
                                  <p:stCondLst>
                                    <p:cond delay="0"/>
                                  </p:stCondLst>
                                  <p:childTnLst>
                                    <p:set>
                                      <p:cBhvr>
                                        <p:cTn id="101" dur="1" fill="hold">
                                          <p:stCondLst>
                                            <p:cond delay="0"/>
                                          </p:stCondLst>
                                        </p:cTn>
                                        <p:tgtEl>
                                          <p:spTgt spid="30"/>
                                        </p:tgtEl>
                                        <p:attrNameLst>
                                          <p:attrName>style.visibility</p:attrName>
                                        </p:attrNameLst>
                                      </p:cBhvr>
                                      <p:to>
                                        <p:strVal val="visible"/>
                                      </p:to>
                                    </p:set>
                                    <p:anim calcmode="lin" valueType="num">
                                      <p:cBhvr additive="base">
                                        <p:cTn id="102" dur="500" fill="hold"/>
                                        <p:tgtEl>
                                          <p:spTgt spid="30"/>
                                        </p:tgtEl>
                                        <p:attrNameLst>
                                          <p:attrName>ppt_x</p:attrName>
                                        </p:attrNameLst>
                                      </p:cBhvr>
                                      <p:tavLst>
                                        <p:tav tm="0">
                                          <p:val>
                                            <p:strVal val="#ppt_x"/>
                                          </p:val>
                                        </p:tav>
                                        <p:tav tm="100000">
                                          <p:val>
                                            <p:strVal val="#ppt_x"/>
                                          </p:val>
                                        </p:tav>
                                      </p:tavLst>
                                    </p:anim>
                                    <p:anim calcmode="lin" valueType="num">
                                      <p:cBhvr additive="base">
                                        <p:cTn id="103"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2" presetClass="entr" presetSubtype="4" fill="hold" grpId="0" nodeType="clickEffect">
                                  <p:stCondLst>
                                    <p:cond delay="0"/>
                                  </p:stCondLst>
                                  <p:childTnLst>
                                    <p:set>
                                      <p:cBhvr>
                                        <p:cTn id="107" dur="1" fill="hold">
                                          <p:stCondLst>
                                            <p:cond delay="0"/>
                                          </p:stCondLst>
                                        </p:cTn>
                                        <p:tgtEl>
                                          <p:spTgt spid="24"/>
                                        </p:tgtEl>
                                        <p:attrNameLst>
                                          <p:attrName>style.visibility</p:attrName>
                                        </p:attrNameLst>
                                      </p:cBhvr>
                                      <p:to>
                                        <p:strVal val="visible"/>
                                      </p:to>
                                    </p:set>
                                    <p:animEffect transition="in" filter="wipe(down)">
                                      <p:cBhvr>
                                        <p:cTn id="108" dur="500"/>
                                        <p:tgtEl>
                                          <p:spTgt spid="24"/>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ntr" presetSubtype="4" fill="hold" grpId="0" nodeType="clickEffect">
                                  <p:stCondLst>
                                    <p:cond delay="0"/>
                                  </p:stCondLst>
                                  <p:childTnLst>
                                    <p:set>
                                      <p:cBhvr>
                                        <p:cTn id="112" dur="1" fill="hold">
                                          <p:stCondLst>
                                            <p:cond delay="0"/>
                                          </p:stCondLst>
                                        </p:cTn>
                                        <p:tgtEl>
                                          <p:spTgt spid="33"/>
                                        </p:tgtEl>
                                        <p:attrNameLst>
                                          <p:attrName>style.visibility</p:attrName>
                                        </p:attrNameLst>
                                      </p:cBhvr>
                                      <p:to>
                                        <p:strVal val="visible"/>
                                      </p:to>
                                    </p:set>
                                    <p:animEffect transition="in" filter="wipe(down)">
                                      <p:cBhvr>
                                        <p:cTn id="113" dur="500"/>
                                        <p:tgtEl>
                                          <p:spTgt spid="33"/>
                                        </p:tgtEl>
                                      </p:cBhvr>
                                    </p:animEffect>
                                  </p:childTnLst>
                                </p:cTn>
                              </p:par>
                            </p:childTnLst>
                          </p:cTn>
                        </p:par>
                      </p:childTnLst>
                    </p:cTn>
                  </p:par>
                  <p:par>
                    <p:cTn id="114" fill="hold">
                      <p:stCondLst>
                        <p:cond delay="indefinite"/>
                      </p:stCondLst>
                      <p:childTnLst>
                        <p:par>
                          <p:cTn id="115" fill="hold">
                            <p:stCondLst>
                              <p:cond delay="0"/>
                            </p:stCondLst>
                            <p:childTnLst>
                              <p:par>
                                <p:cTn id="116" presetID="2" presetClass="entr" presetSubtype="4" fill="hold" nodeType="clickEffect">
                                  <p:stCondLst>
                                    <p:cond delay="0"/>
                                  </p:stCondLst>
                                  <p:childTnLst>
                                    <p:set>
                                      <p:cBhvr>
                                        <p:cTn id="117" dur="1" fill="hold">
                                          <p:stCondLst>
                                            <p:cond delay="0"/>
                                          </p:stCondLst>
                                        </p:cTn>
                                        <p:tgtEl>
                                          <p:spTgt spid="41"/>
                                        </p:tgtEl>
                                        <p:attrNameLst>
                                          <p:attrName>style.visibility</p:attrName>
                                        </p:attrNameLst>
                                      </p:cBhvr>
                                      <p:to>
                                        <p:strVal val="visible"/>
                                      </p:to>
                                    </p:set>
                                    <p:anim calcmode="lin" valueType="num">
                                      <p:cBhvr additive="base">
                                        <p:cTn id="118" dur="500" fill="hold"/>
                                        <p:tgtEl>
                                          <p:spTgt spid="41"/>
                                        </p:tgtEl>
                                        <p:attrNameLst>
                                          <p:attrName>ppt_x</p:attrName>
                                        </p:attrNameLst>
                                      </p:cBhvr>
                                      <p:tavLst>
                                        <p:tav tm="0">
                                          <p:val>
                                            <p:strVal val="#ppt_x"/>
                                          </p:val>
                                        </p:tav>
                                        <p:tav tm="100000">
                                          <p:val>
                                            <p:strVal val="#ppt_x"/>
                                          </p:val>
                                        </p:tav>
                                      </p:tavLst>
                                    </p:anim>
                                    <p:anim calcmode="lin" valueType="num">
                                      <p:cBhvr additive="base">
                                        <p:cTn id="119"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22" presetClass="entr" presetSubtype="4" fill="hold" grpId="0" nodeType="clickEffect">
                                  <p:stCondLst>
                                    <p:cond delay="0"/>
                                  </p:stCondLst>
                                  <p:childTnLst>
                                    <p:set>
                                      <p:cBhvr>
                                        <p:cTn id="123" dur="1" fill="hold">
                                          <p:stCondLst>
                                            <p:cond delay="0"/>
                                          </p:stCondLst>
                                        </p:cTn>
                                        <p:tgtEl>
                                          <p:spTgt spid="34"/>
                                        </p:tgtEl>
                                        <p:attrNameLst>
                                          <p:attrName>style.visibility</p:attrName>
                                        </p:attrNameLst>
                                      </p:cBhvr>
                                      <p:to>
                                        <p:strVal val="visible"/>
                                      </p:to>
                                    </p:set>
                                    <p:animEffect transition="in" filter="wipe(down)">
                                      <p:cBhvr>
                                        <p:cTn id="124" dur="500"/>
                                        <p:tgtEl>
                                          <p:spTgt spid="34"/>
                                        </p:tgtEl>
                                      </p:cBhvr>
                                    </p:animEffect>
                                  </p:childTnLst>
                                </p:cTn>
                              </p:par>
                            </p:childTnLst>
                          </p:cTn>
                        </p:par>
                      </p:childTnLst>
                    </p:cTn>
                  </p:par>
                  <p:par>
                    <p:cTn id="125" fill="hold">
                      <p:stCondLst>
                        <p:cond delay="indefinite"/>
                      </p:stCondLst>
                      <p:childTnLst>
                        <p:par>
                          <p:cTn id="126" fill="hold">
                            <p:stCondLst>
                              <p:cond delay="0"/>
                            </p:stCondLst>
                            <p:childTnLst>
                              <p:par>
                                <p:cTn id="127" presetID="22" presetClass="entr" presetSubtype="4" fill="hold" grpId="0" nodeType="clickEffect">
                                  <p:stCondLst>
                                    <p:cond delay="0"/>
                                  </p:stCondLst>
                                  <p:childTnLst>
                                    <p:set>
                                      <p:cBhvr>
                                        <p:cTn id="128" dur="1" fill="hold">
                                          <p:stCondLst>
                                            <p:cond delay="0"/>
                                          </p:stCondLst>
                                        </p:cTn>
                                        <p:tgtEl>
                                          <p:spTgt spid="16"/>
                                        </p:tgtEl>
                                        <p:attrNameLst>
                                          <p:attrName>style.visibility</p:attrName>
                                        </p:attrNameLst>
                                      </p:cBhvr>
                                      <p:to>
                                        <p:strVal val="visible"/>
                                      </p:to>
                                    </p:set>
                                    <p:animEffect transition="in" filter="wipe(down)">
                                      <p:cBhvr>
                                        <p:cTn id="129" dur="500"/>
                                        <p:tgtEl>
                                          <p:spTgt spid="16"/>
                                        </p:tgtEl>
                                      </p:cBhvr>
                                    </p:animEffect>
                                  </p:childTnLst>
                                </p:cTn>
                              </p:par>
                            </p:childTnLst>
                          </p:cTn>
                        </p:par>
                      </p:childTnLst>
                    </p:cTn>
                  </p:par>
                  <p:par>
                    <p:cTn id="130" fill="hold">
                      <p:stCondLst>
                        <p:cond delay="indefinite"/>
                      </p:stCondLst>
                      <p:childTnLst>
                        <p:par>
                          <p:cTn id="131" fill="hold">
                            <p:stCondLst>
                              <p:cond delay="0"/>
                            </p:stCondLst>
                            <p:childTnLst>
                              <p:par>
                                <p:cTn id="132" presetID="2" presetClass="entr" presetSubtype="4" fill="hold" nodeType="clickEffect">
                                  <p:stCondLst>
                                    <p:cond delay="0"/>
                                  </p:stCondLst>
                                  <p:childTnLst>
                                    <p:set>
                                      <p:cBhvr>
                                        <p:cTn id="133" dur="1" fill="hold">
                                          <p:stCondLst>
                                            <p:cond delay="0"/>
                                          </p:stCondLst>
                                        </p:cTn>
                                        <p:tgtEl>
                                          <p:spTgt spid="42"/>
                                        </p:tgtEl>
                                        <p:attrNameLst>
                                          <p:attrName>style.visibility</p:attrName>
                                        </p:attrNameLst>
                                      </p:cBhvr>
                                      <p:to>
                                        <p:strVal val="visible"/>
                                      </p:to>
                                    </p:set>
                                    <p:anim calcmode="lin" valueType="num">
                                      <p:cBhvr additive="base">
                                        <p:cTn id="134" dur="500" fill="hold"/>
                                        <p:tgtEl>
                                          <p:spTgt spid="42"/>
                                        </p:tgtEl>
                                        <p:attrNameLst>
                                          <p:attrName>ppt_x</p:attrName>
                                        </p:attrNameLst>
                                      </p:cBhvr>
                                      <p:tavLst>
                                        <p:tav tm="0">
                                          <p:val>
                                            <p:strVal val="#ppt_x"/>
                                          </p:val>
                                        </p:tav>
                                        <p:tav tm="100000">
                                          <p:val>
                                            <p:strVal val="#ppt_x"/>
                                          </p:val>
                                        </p:tav>
                                      </p:tavLst>
                                    </p:anim>
                                    <p:anim calcmode="lin" valueType="num">
                                      <p:cBhvr additive="base">
                                        <p:cTn id="135"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22" presetClass="entr" presetSubtype="4" fill="hold" grpId="0" nodeType="clickEffect">
                                  <p:stCondLst>
                                    <p:cond delay="0"/>
                                  </p:stCondLst>
                                  <p:childTnLst>
                                    <p:set>
                                      <p:cBhvr>
                                        <p:cTn id="139" dur="1" fill="hold">
                                          <p:stCondLst>
                                            <p:cond delay="0"/>
                                          </p:stCondLst>
                                        </p:cTn>
                                        <p:tgtEl>
                                          <p:spTgt spid="17"/>
                                        </p:tgtEl>
                                        <p:attrNameLst>
                                          <p:attrName>style.visibility</p:attrName>
                                        </p:attrNameLst>
                                      </p:cBhvr>
                                      <p:to>
                                        <p:strVal val="visible"/>
                                      </p:to>
                                    </p:set>
                                    <p:animEffect transition="in" filter="wipe(down)">
                                      <p:cBhvr>
                                        <p:cTn id="14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33" grpId="0" animBg="1"/>
      <p:bldP spid="34" grpId="0" animBg="1"/>
      <p:bldP spid="2" grpId="0" animBg="1"/>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271870" y="1422553"/>
            <a:ext cx="8534400" cy="762000"/>
          </a:xfrm>
          <a:prstGeom prst="roundRect">
            <a:avLst>
              <a:gd name="adj" fmla="val 15378"/>
            </a:avLst>
          </a:prstGeom>
          <a:blipFill>
            <a:blip r:embed="rId3"/>
            <a:tile tx="0" ty="0" sx="100000" sy="100000" flip="none" algn="tl"/>
          </a:blipFill>
          <a:ln/>
        </p:spPr>
        <p:style>
          <a:lnRef idx="1">
            <a:schemeClr val="dk1"/>
          </a:lnRef>
          <a:fillRef idx="3">
            <a:schemeClr val="dk1"/>
          </a:fillRef>
          <a:effectRef idx="2">
            <a:schemeClr val="dk1"/>
          </a:effectRef>
          <a:fontRef idx="minor">
            <a:schemeClr val="lt1"/>
          </a:fontRef>
        </p:style>
        <p:txBody>
          <a:bodyPr rtlCol="0" anchor="ctr">
            <a:scene3d>
              <a:camera prst="orthographicFront"/>
              <a:lightRig rig="threePt" dir="t"/>
            </a:scene3d>
            <a:sp3d extrusionH="57150">
              <a:bevelT w="38100" h="38100" prst="slope"/>
            </a:sp3d>
          </a:bodyPr>
          <a:lstStyle/>
          <a:p>
            <a:pPr algn="ctr"/>
            <a:r>
              <a:rPr lang="ar-SA" sz="4800" b="1" dirty="0" smtClean="0">
                <a:ln w="0"/>
                <a:solidFill>
                  <a:srgbClr val="FFFF00"/>
                </a:solidFill>
                <a:effectLst>
                  <a:outerShdw blurRad="38100" dist="38100" dir="2700000" algn="tl">
                    <a:srgbClr val="000000">
                      <a:alpha val="43137"/>
                    </a:srgbClr>
                  </a:outerShdw>
                </a:effectLst>
                <a:latin typeface="NikoshBAN" pitchFamily="2" charset="0"/>
                <a:cs typeface="NikoshBAN" pitchFamily="2" charset="0"/>
              </a:rPr>
              <a:t>* املأ  الفراغات </a:t>
            </a:r>
            <a:r>
              <a:rPr lang="ar-EG" sz="4800" b="1" dirty="0" smtClean="0">
                <a:ln w="0"/>
                <a:solidFill>
                  <a:srgbClr val="FFFF00"/>
                </a:solidFill>
                <a:effectLst>
                  <a:outerShdw blurRad="38100" dist="38100" dir="2700000" algn="tl">
                    <a:srgbClr val="000000">
                      <a:alpha val="43137"/>
                    </a:srgbClr>
                  </a:outerShdw>
                </a:effectLst>
                <a:latin typeface="NikoshBAN" pitchFamily="2" charset="0"/>
                <a:cs typeface="NikoshBAN" pitchFamily="2" charset="0"/>
              </a:rPr>
              <a:t>التالية</a:t>
            </a:r>
            <a:r>
              <a:rPr lang="ar-SA" sz="4800" b="1" dirty="0" smtClean="0">
                <a:ln w="0"/>
                <a:solidFill>
                  <a:srgbClr val="FFFF00"/>
                </a:solidFill>
                <a:effectLst>
                  <a:outerShdw blurRad="38100" dist="38100" dir="2700000" algn="tl">
                    <a:srgbClr val="000000">
                      <a:alpha val="43137"/>
                    </a:srgbClr>
                  </a:outerShdw>
                </a:effectLst>
                <a:latin typeface="NikoshBAN" pitchFamily="2" charset="0"/>
                <a:cs typeface="NikoshBAN" pitchFamily="2" charset="0"/>
              </a:rPr>
              <a:t> بكلمة مناسبة -</a:t>
            </a:r>
            <a:r>
              <a:rPr lang="en-US" sz="4000" b="1" dirty="0" smtClean="0">
                <a:ln w="0"/>
                <a:solidFill>
                  <a:srgbClr val="FFFF00"/>
                </a:solidFill>
                <a:effectLst>
                  <a:outerShdw blurRad="38100" dist="38100" dir="2700000" algn="tl">
                    <a:srgbClr val="000000">
                      <a:alpha val="43137"/>
                    </a:srgbClr>
                  </a:outerShdw>
                </a:effectLst>
                <a:latin typeface="NikoshBAN" pitchFamily="2" charset="0"/>
                <a:cs typeface="NikoshBAN" pitchFamily="2" charset="0"/>
              </a:rPr>
              <a:t> </a:t>
            </a:r>
            <a:endParaRPr lang="bn-BD" sz="4000" b="1" dirty="0" smtClean="0">
              <a:ln w="0"/>
              <a:solidFill>
                <a:srgbClr val="FFFF00"/>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36" name="Footer Placeholder 35"/>
          <p:cNvSpPr>
            <a:spLocks noGrp="1"/>
          </p:cNvSpPr>
          <p:nvPr>
            <p:ph type="ftr" sz="quarter" idx="11"/>
          </p:nvPr>
        </p:nvSpPr>
        <p:spPr>
          <a:xfrm>
            <a:off x="2973614" y="6428227"/>
            <a:ext cx="3200400" cy="365125"/>
          </a:xfrm>
        </p:spPr>
        <p:style>
          <a:lnRef idx="1">
            <a:schemeClr val="dk1"/>
          </a:lnRef>
          <a:fillRef idx="3">
            <a:schemeClr val="dk1"/>
          </a:fillRef>
          <a:effectRef idx="2">
            <a:schemeClr val="dk1"/>
          </a:effectRef>
          <a:fontRef idx="minor">
            <a:schemeClr val="lt1"/>
          </a:fontRef>
        </p:style>
        <p:txBody>
          <a:bodyPr/>
          <a:lstStyle/>
          <a:p>
            <a:r>
              <a:rPr lang="en-US" sz="1400" dirty="0" smtClean="0"/>
              <a:t>Sharif  01714721603</a:t>
            </a:r>
            <a:endParaRPr lang="en-US" sz="1400" dirty="0"/>
          </a:p>
        </p:txBody>
      </p:sp>
      <p:sp>
        <p:nvSpPr>
          <p:cNvPr id="34" name="TextBox 33"/>
          <p:cNvSpPr txBox="1"/>
          <p:nvPr/>
        </p:nvSpPr>
        <p:spPr>
          <a:xfrm>
            <a:off x="4033274" y="2667000"/>
            <a:ext cx="5110724" cy="707886"/>
          </a:xfrm>
          <a:prstGeom prst="rect">
            <a:avLst/>
          </a:prstGeom>
          <a:solidFill>
            <a:schemeClr val="accent6">
              <a:lumMod val="20000"/>
              <a:lumOff val="80000"/>
            </a:schemeClr>
          </a:solidFill>
          <a:ln/>
        </p:spPr>
        <p:style>
          <a:lnRef idx="1">
            <a:schemeClr val="dk1"/>
          </a:lnRef>
          <a:fillRef idx="3">
            <a:schemeClr val="dk1"/>
          </a:fillRef>
          <a:effectRef idx="2">
            <a:schemeClr val="dk1"/>
          </a:effectRef>
          <a:fontRef idx="minor">
            <a:schemeClr val="lt1"/>
          </a:fontRef>
        </p:style>
        <p:txBody>
          <a:bodyPr wrap="square" rtlCol="0">
            <a:spAutoFit/>
          </a:bodyPr>
          <a:lstStyle/>
          <a:p>
            <a:pPr algn="r" rtl="1"/>
            <a:r>
              <a:rPr lang="ar-SA" sz="3600" b="1" dirty="0" smtClean="0">
                <a:ln w="0"/>
                <a:solidFill>
                  <a:schemeClr val="tx1">
                    <a:lumMod val="95000"/>
                    <a:lumOff val="5000"/>
                  </a:schemeClr>
                </a:solidFill>
                <a:effectLst>
                  <a:outerShdw blurRad="38100" dist="38100" dir="2700000" algn="tl">
                    <a:srgbClr val="000000">
                      <a:alpha val="43137"/>
                    </a:srgbClr>
                  </a:outerShdw>
                </a:effectLst>
                <a:latin typeface="Arial"/>
                <a:cs typeface="Arial"/>
              </a:rPr>
              <a:t>١. </a:t>
            </a:r>
            <a:r>
              <a:rPr lang="ar-EG" sz="4000" dirty="0" smtClean="0">
                <a:ln w="0"/>
                <a:solidFill>
                  <a:schemeClr val="tx1">
                    <a:lumMod val="95000"/>
                    <a:lumOff val="5000"/>
                  </a:schemeClr>
                </a:solidFill>
                <a:effectLst>
                  <a:outerShdw blurRad="38100" dist="38100" dir="2700000" algn="tl">
                    <a:srgbClr val="000000">
                      <a:alpha val="43137"/>
                    </a:srgbClr>
                  </a:outerShdw>
                </a:effectLst>
                <a:latin typeface="Arial"/>
                <a:cs typeface="Arial"/>
              </a:rPr>
              <a:t>انه  ..............  الا الله -</a:t>
            </a:r>
            <a:endParaRPr lang="en-US" sz="3600" b="1" dirty="0" smtClean="0">
              <a:latin typeface="NikoshBAN" pitchFamily="2" charset="0"/>
              <a:cs typeface="NikoshBAN" pitchFamily="2" charset="0"/>
            </a:endParaRPr>
          </a:p>
        </p:txBody>
      </p:sp>
      <p:sp>
        <p:nvSpPr>
          <p:cNvPr id="37" name="TextBox 36"/>
          <p:cNvSpPr txBox="1"/>
          <p:nvPr/>
        </p:nvSpPr>
        <p:spPr>
          <a:xfrm>
            <a:off x="0" y="3581400"/>
            <a:ext cx="9144000" cy="707886"/>
          </a:xfrm>
          <a:prstGeom prst="rect">
            <a:avLst/>
          </a:prstGeom>
          <a:solidFill>
            <a:schemeClr val="accent4">
              <a:lumMod val="20000"/>
              <a:lumOff val="80000"/>
            </a:schemeClr>
          </a:solidFill>
        </p:spPr>
        <p:style>
          <a:lnRef idx="1">
            <a:schemeClr val="dk1"/>
          </a:lnRef>
          <a:fillRef idx="3">
            <a:schemeClr val="dk1"/>
          </a:fillRef>
          <a:effectRef idx="2">
            <a:schemeClr val="dk1"/>
          </a:effectRef>
          <a:fontRef idx="minor">
            <a:schemeClr val="lt1"/>
          </a:fontRef>
        </p:style>
        <p:txBody>
          <a:bodyPr wrap="square" rtlCol="0">
            <a:spAutoFit/>
          </a:bodyPr>
          <a:lstStyle/>
          <a:p>
            <a:pPr algn="r" rtl="1"/>
            <a:r>
              <a:rPr lang="ar-SA" sz="4000" b="1" dirty="0" smtClean="0">
                <a:ln w="0"/>
                <a:solidFill>
                  <a:schemeClr val="tx1">
                    <a:lumMod val="95000"/>
                    <a:lumOff val="5000"/>
                  </a:schemeClr>
                </a:solidFill>
                <a:effectLst>
                  <a:outerShdw blurRad="38100" dist="38100" dir="2700000" algn="tl">
                    <a:srgbClr val="000000">
                      <a:alpha val="43137"/>
                    </a:srgbClr>
                  </a:outerShdw>
                </a:effectLst>
                <a:latin typeface="Arial"/>
                <a:cs typeface="Arial"/>
              </a:rPr>
              <a:t>٢. </a:t>
            </a:r>
            <a:r>
              <a:rPr lang="ar-EG" sz="4000" dirty="0" smtClean="0">
                <a:ln w="0"/>
                <a:solidFill>
                  <a:schemeClr val="tx1">
                    <a:lumMod val="95000"/>
                    <a:lumOff val="5000"/>
                  </a:schemeClr>
                </a:solidFill>
                <a:effectLst>
                  <a:outerShdw blurRad="38100" dist="38100" dir="2700000" algn="tl">
                    <a:srgbClr val="000000">
                      <a:alpha val="43137"/>
                    </a:srgbClr>
                  </a:outerShdw>
                </a:effectLst>
                <a:latin typeface="Arial"/>
                <a:cs typeface="Arial"/>
              </a:rPr>
              <a:t>ان المسلمين  ............ من حياةعمرالفاروق(رض)</a:t>
            </a:r>
            <a:r>
              <a:rPr lang="ar-SA" sz="4000" dirty="0" smtClean="0">
                <a:ln w="0"/>
                <a:solidFill>
                  <a:schemeClr val="tx1">
                    <a:lumMod val="95000"/>
                    <a:lumOff val="5000"/>
                  </a:schemeClr>
                </a:solidFill>
                <a:effectLst>
                  <a:outerShdw blurRad="38100" dist="38100" dir="2700000" algn="tl">
                    <a:srgbClr val="000000">
                      <a:alpha val="43137"/>
                    </a:srgbClr>
                  </a:outerShdw>
                </a:effectLst>
                <a:latin typeface="Arial"/>
                <a:cs typeface="Arial"/>
              </a:rPr>
              <a:t> </a:t>
            </a:r>
            <a:endParaRPr lang="en-US" sz="4000" dirty="0" smtClean="0">
              <a:latin typeface="NikoshBAN" pitchFamily="2" charset="0"/>
              <a:cs typeface="NikoshBAN" pitchFamily="2" charset="0"/>
            </a:endParaRPr>
          </a:p>
        </p:txBody>
      </p:sp>
      <p:sp>
        <p:nvSpPr>
          <p:cNvPr id="38" name="TextBox 37"/>
          <p:cNvSpPr txBox="1"/>
          <p:nvPr/>
        </p:nvSpPr>
        <p:spPr>
          <a:xfrm>
            <a:off x="19957" y="4381363"/>
            <a:ext cx="9143999" cy="707886"/>
          </a:xfrm>
          <a:prstGeom prst="rect">
            <a:avLst/>
          </a:prstGeom>
          <a:solidFill>
            <a:schemeClr val="accent6">
              <a:lumMod val="20000"/>
              <a:lumOff val="80000"/>
            </a:schemeClr>
          </a:solidFill>
          <a:ln/>
        </p:spPr>
        <p:style>
          <a:lnRef idx="1">
            <a:schemeClr val="dk1"/>
          </a:lnRef>
          <a:fillRef idx="3">
            <a:schemeClr val="dk1"/>
          </a:fillRef>
          <a:effectRef idx="2">
            <a:schemeClr val="dk1"/>
          </a:effectRef>
          <a:fontRef idx="minor">
            <a:schemeClr val="lt1"/>
          </a:fontRef>
        </p:style>
        <p:txBody>
          <a:bodyPr wrap="square" rtlCol="0">
            <a:spAutoFit/>
          </a:bodyPr>
          <a:lstStyle/>
          <a:p>
            <a:pPr algn="r" rtl="1"/>
            <a:r>
              <a:rPr lang="ar-SA" sz="4000" dirty="0" smtClean="0">
                <a:ln w="0"/>
                <a:solidFill>
                  <a:schemeClr val="tx1">
                    <a:lumMod val="95000"/>
                    <a:lumOff val="5000"/>
                  </a:schemeClr>
                </a:solidFill>
                <a:effectLst>
                  <a:outerShdw blurRad="38100" dist="38100" dir="2700000" algn="tl">
                    <a:srgbClr val="000000">
                      <a:alpha val="43137"/>
                    </a:srgbClr>
                  </a:outerShdw>
                </a:effectLst>
                <a:latin typeface="Arial"/>
                <a:cs typeface="Arial"/>
              </a:rPr>
              <a:t>٣.</a:t>
            </a:r>
            <a:r>
              <a:rPr lang="ar-EG" sz="4000" dirty="0" smtClean="0">
                <a:ln w="0"/>
                <a:solidFill>
                  <a:schemeClr val="tx1">
                    <a:lumMod val="95000"/>
                    <a:lumOff val="5000"/>
                  </a:schemeClr>
                </a:solidFill>
                <a:effectLst>
                  <a:outerShdw blurRad="38100" dist="38100" dir="2700000" algn="tl">
                    <a:srgbClr val="000000">
                      <a:alpha val="43137"/>
                    </a:srgbClr>
                  </a:outerShdw>
                </a:effectLst>
                <a:latin typeface="Arial"/>
                <a:cs typeface="Arial"/>
              </a:rPr>
              <a:t> كان عمرالفاروق  ..........   الخلفاء الراشدين </a:t>
            </a:r>
            <a:r>
              <a:rPr lang="ar-SA" sz="4000" dirty="0" smtClean="0">
                <a:ln w="0"/>
                <a:solidFill>
                  <a:schemeClr val="tx1">
                    <a:lumMod val="95000"/>
                    <a:lumOff val="5000"/>
                  </a:schemeClr>
                </a:solidFill>
                <a:effectLst>
                  <a:outerShdw blurRad="38100" dist="38100" dir="2700000" algn="tl">
                    <a:srgbClr val="000000">
                      <a:alpha val="43137"/>
                    </a:srgbClr>
                  </a:outerShdw>
                </a:effectLst>
                <a:latin typeface="Arial"/>
                <a:cs typeface="Arial"/>
              </a:rPr>
              <a:t>- </a:t>
            </a:r>
            <a:endParaRPr lang="en-US" sz="4000" dirty="0" smtClean="0">
              <a:latin typeface="NikoshBAN" pitchFamily="2" charset="0"/>
              <a:cs typeface="NikoshBAN" pitchFamily="2" charset="0"/>
            </a:endParaRPr>
          </a:p>
        </p:txBody>
      </p:sp>
      <p:sp>
        <p:nvSpPr>
          <p:cNvPr id="39" name="TextBox 38"/>
          <p:cNvSpPr txBox="1"/>
          <p:nvPr/>
        </p:nvSpPr>
        <p:spPr>
          <a:xfrm>
            <a:off x="0" y="5227765"/>
            <a:ext cx="9144000" cy="707886"/>
          </a:xfrm>
          <a:prstGeom prst="rect">
            <a:avLst/>
          </a:prstGeom>
          <a:solidFill>
            <a:schemeClr val="accent4">
              <a:lumMod val="20000"/>
              <a:lumOff val="80000"/>
            </a:schemeClr>
          </a:solidFill>
          <a:ln/>
        </p:spPr>
        <p:style>
          <a:lnRef idx="1">
            <a:schemeClr val="dk1"/>
          </a:lnRef>
          <a:fillRef idx="3">
            <a:schemeClr val="dk1"/>
          </a:fillRef>
          <a:effectRef idx="2">
            <a:schemeClr val="dk1"/>
          </a:effectRef>
          <a:fontRef idx="minor">
            <a:schemeClr val="lt1"/>
          </a:fontRef>
        </p:style>
        <p:txBody>
          <a:bodyPr wrap="square" rtlCol="0">
            <a:spAutoFit/>
          </a:bodyPr>
          <a:lstStyle/>
          <a:p>
            <a:pPr algn="r" rtl="1"/>
            <a:r>
              <a:rPr lang="ar-SA" sz="4000" b="1" dirty="0" smtClean="0">
                <a:ln w="0"/>
                <a:solidFill>
                  <a:schemeClr val="tx1">
                    <a:lumMod val="95000"/>
                    <a:lumOff val="5000"/>
                  </a:schemeClr>
                </a:solidFill>
                <a:effectLst>
                  <a:outerShdw blurRad="38100" dist="38100" dir="2700000" algn="tl">
                    <a:srgbClr val="000000">
                      <a:alpha val="43137"/>
                    </a:srgbClr>
                  </a:outerShdw>
                </a:effectLst>
                <a:latin typeface="Arial"/>
                <a:cs typeface="Arial"/>
              </a:rPr>
              <a:t>٤. </a:t>
            </a:r>
            <a:r>
              <a:rPr lang="ar-EG" sz="4000" dirty="0" smtClean="0">
                <a:ln w="0"/>
                <a:solidFill>
                  <a:schemeClr val="tx1">
                    <a:lumMod val="95000"/>
                    <a:lumOff val="5000"/>
                  </a:schemeClr>
                </a:solidFill>
                <a:effectLst>
                  <a:outerShdw blurRad="38100" dist="38100" dir="2700000" algn="tl">
                    <a:srgbClr val="000000">
                      <a:alpha val="43137"/>
                    </a:srgbClr>
                  </a:outerShdw>
                </a:effectLst>
                <a:latin typeface="Arial"/>
                <a:cs typeface="Arial"/>
              </a:rPr>
              <a:t>لوكان بعدى .........  لكان عمربن الخطاب (رض)-</a:t>
            </a:r>
            <a:r>
              <a:rPr lang="ar-SA" sz="4000" dirty="0" smtClean="0">
                <a:ln w="0"/>
                <a:solidFill>
                  <a:schemeClr val="tx1">
                    <a:lumMod val="95000"/>
                    <a:lumOff val="5000"/>
                  </a:schemeClr>
                </a:solidFill>
                <a:effectLst>
                  <a:outerShdw blurRad="38100" dist="38100" dir="2700000" algn="tl">
                    <a:srgbClr val="000000">
                      <a:alpha val="43137"/>
                    </a:srgbClr>
                  </a:outerShdw>
                </a:effectLst>
                <a:latin typeface="Arial"/>
                <a:cs typeface="Arial"/>
              </a:rPr>
              <a:t>  </a:t>
            </a:r>
            <a:endParaRPr lang="en-US" sz="4000" dirty="0" smtClean="0">
              <a:latin typeface="NikoshBAN" pitchFamily="2" charset="0"/>
              <a:cs typeface="NikoshBAN" pitchFamily="2" charset="0"/>
            </a:endParaRPr>
          </a:p>
        </p:txBody>
      </p:sp>
      <p:sp>
        <p:nvSpPr>
          <p:cNvPr id="40" name="TextBox 39"/>
          <p:cNvSpPr txBox="1"/>
          <p:nvPr/>
        </p:nvSpPr>
        <p:spPr>
          <a:xfrm>
            <a:off x="19957" y="5990764"/>
            <a:ext cx="9124043" cy="707886"/>
          </a:xfrm>
          <a:prstGeom prst="rect">
            <a:avLst/>
          </a:prstGeom>
          <a:solidFill>
            <a:schemeClr val="accent6">
              <a:lumMod val="20000"/>
              <a:lumOff val="80000"/>
            </a:schemeClr>
          </a:solidFill>
        </p:spPr>
        <p:style>
          <a:lnRef idx="1">
            <a:schemeClr val="dk1"/>
          </a:lnRef>
          <a:fillRef idx="3">
            <a:schemeClr val="dk1"/>
          </a:fillRef>
          <a:effectRef idx="2">
            <a:schemeClr val="dk1"/>
          </a:effectRef>
          <a:fontRef idx="minor">
            <a:schemeClr val="lt1"/>
          </a:fontRef>
        </p:style>
        <p:txBody>
          <a:bodyPr wrap="square" rtlCol="0">
            <a:spAutoFit/>
          </a:bodyPr>
          <a:lstStyle/>
          <a:p>
            <a:pPr algn="r" rtl="1"/>
            <a:r>
              <a:rPr lang="ar-SA" sz="4000" b="1" dirty="0" smtClean="0">
                <a:ln w="0"/>
                <a:solidFill>
                  <a:schemeClr val="tx1">
                    <a:lumMod val="95000"/>
                    <a:lumOff val="5000"/>
                  </a:schemeClr>
                </a:solidFill>
                <a:effectLst>
                  <a:outerShdw blurRad="38100" dist="38100" dir="2700000" algn="tl">
                    <a:srgbClr val="000000">
                      <a:alpha val="43137"/>
                    </a:srgbClr>
                  </a:outerShdw>
                </a:effectLst>
                <a:latin typeface="Arial"/>
                <a:cs typeface="Arial"/>
              </a:rPr>
              <a:t>٥. </a:t>
            </a:r>
            <a:r>
              <a:rPr lang="ar-EG" sz="4000" dirty="0" smtClean="0">
                <a:ln w="0"/>
                <a:solidFill>
                  <a:schemeClr val="tx1">
                    <a:lumMod val="95000"/>
                    <a:lumOff val="5000"/>
                  </a:schemeClr>
                </a:solidFill>
                <a:effectLst>
                  <a:outerShdw blurRad="38100" dist="38100" dir="2700000" algn="tl">
                    <a:srgbClr val="000000">
                      <a:alpha val="43137"/>
                    </a:srgbClr>
                  </a:outerShdw>
                </a:effectLst>
                <a:latin typeface="Arial"/>
                <a:cs typeface="Arial"/>
              </a:rPr>
              <a:t>كانت حياة  ..................... قدوة للدعاء والعلماء-</a:t>
            </a:r>
            <a:r>
              <a:rPr lang="ar-SA" sz="4000" dirty="0" smtClean="0">
                <a:ln w="0"/>
                <a:solidFill>
                  <a:schemeClr val="tx1">
                    <a:lumMod val="95000"/>
                    <a:lumOff val="5000"/>
                  </a:schemeClr>
                </a:solidFill>
                <a:effectLst>
                  <a:outerShdw blurRad="38100" dist="38100" dir="2700000" algn="tl">
                    <a:srgbClr val="000000">
                      <a:alpha val="43137"/>
                    </a:srgbClr>
                  </a:outerShdw>
                </a:effectLst>
                <a:latin typeface="Arial"/>
                <a:cs typeface="Arial"/>
              </a:rPr>
              <a:t> </a:t>
            </a:r>
            <a:endParaRPr lang="en-US" sz="4000" dirty="0" smtClean="0">
              <a:latin typeface="NikoshBAN" pitchFamily="2" charset="0"/>
              <a:cs typeface="NikoshBAN" pitchFamily="2" charset="0"/>
            </a:endParaRPr>
          </a:p>
        </p:txBody>
      </p:sp>
      <p:sp>
        <p:nvSpPr>
          <p:cNvPr id="15" name="TextBox 14"/>
          <p:cNvSpPr txBox="1"/>
          <p:nvPr/>
        </p:nvSpPr>
        <p:spPr>
          <a:xfrm>
            <a:off x="5893558" y="2644492"/>
            <a:ext cx="1981202" cy="707886"/>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ar-EG" sz="4000" b="1" dirty="0" smtClean="0">
                <a:ln w="0"/>
                <a:solidFill>
                  <a:srgbClr val="FF0000"/>
                </a:solidFill>
                <a:latin typeface="NikoshBAN" panose="02000000000000000000" pitchFamily="2" charset="0"/>
                <a:cs typeface="NikoshBAN" panose="02000000000000000000" pitchFamily="2" charset="0"/>
              </a:rPr>
              <a:t>لايخشى</a:t>
            </a:r>
            <a:endParaRPr lang="en-US" sz="4000" b="1" dirty="0" smtClean="0">
              <a:ln w="0"/>
              <a:solidFill>
                <a:srgbClr val="FF0000"/>
              </a:solidFill>
              <a:latin typeface="NikoshBAN" panose="02000000000000000000" pitchFamily="2" charset="0"/>
              <a:cs typeface="NikoshBAN" panose="02000000000000000000" pitchFamily="2" charset="0"/>
            </a:endParaRPr>
          </a:p>
        </p:txBody>
      </p:sp>
      <p:sp>
        <p:nvSpPr>
          <p:cNvPr id="23" name="TextBox 22"/>
          <p:cNvSpPr txBox="1"/>
          <p:nvPr/>
        </p:nvSpPr>
        <p:spPr>
          <a:xfrm>
            <a:off x="4665010" y="3581400"/>
            <a:ext cx="1811989" cy="707886"/>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ar-EG" sz="4000" b="1" dirty="0" smtClean="0">
                <a:ln w="0"/>
                <a:solidFill>
                  <a:srgbClr val="FF0000"/>
                </a:solidFill>
                <a:latin typeface="NikoshBAN" panose="02000000000000000000" pitchFamily="2" charset="0"/>
                <a:cs typeface="NikoshBAN" panose="02000000000000000000" pitchFamily="2" charset="0"/>
              </a:rPr>
              <a:t>يستفيدون</a:t>
            </a:r>
            <a:endParaRPr lang="en-US" sz="4000" b="1" dirty="0" smtClean="0">
              <a:ln w="0"/>
              <a:solidFill>
                <a:srgbClr val="FF0000"/>
              </a:solidFill>
              <a:latin typeface="NikoshBAN" panose="02000000000000000000" pitchFamily="2" charset="0"/>
              <a:cs typeface="NikoshBAN" panose="02000000000000000000" pitchFamily="2" charset="0"/>
            </a:endParaRPr>
          </a:p>
        </p:txBody>
      </p:sp>
      <p:sp>
        <p:nvSpPr>
          <p:cNvPr id="24" name="TextBox 23"/>
          <p:cNvSpPr txBox="1"/>
          <p:nvPr/>
        </p:nvSpPr>
        <p:spPr>
          <a:xfrm>
            <a:off x="4033274" y="4381363"/>
            <a:ext cx="1480820" cy="707886"/>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ar-EG" sz="4000" b="1" dirty="0" smtClean="0">
                <a:ln w="0"/>
                <a:solidFill>
                  <a:srgbClr val="FF0000"/>
                </a:solidFill>
                <a:latin typeface="NikoshBAN" panose="02000000000000000000" pitchFamily="2" charset="0"/>
                <a:cs typeface="NikoshBAN" panose="02000000000000000000" pitchFamily="2" charset="0"/>
              </a:rPr>
              <a:t>ثانى</a:t>
            </a:r>
            <a:endParaRPr lang="en-US" sz="4000" b="1" dirty="0" smtClean="0">
              <a:ln w="0"/>
              <a:solidFill>
                <a:srgbClr val="FF0000"/>
              </a:solidFill>
              <a:latin typeface="NikoshBAN" panose="02000000000000000000" pitchFamily="2" charset="0"/>
              <a:cs typeface="NikoshBAN" panose="02000000000000000000" pitchFamily="2" charset="0"/>
            </a:endParaRPr>
          </a:p>
        </p:txBody>
      </p:sp>
      <p:sp>
        <p:nvSpPr>
          <p:cNvPr id="29" name="TextBox 28"/>
          <p:cNvSpPr txBox="1"/>
          <p:nvPr/>
        </p:nvSpPr>
        <p:spPr>
          <a:xfrm>
            <a:off x="5216196" y="5199580"/>
            <a:ext cx="1239194" cy="707886"/>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ar-EG" sz="4000" b="1" dirty="0" smtClean="0">
                <a:ln w="0"/>
                <a:solidFill>
                  <a:srgbClr val="FF0000"/>
                </a:solidFill>
                <a:latin typeface="NikoshBAN" panose="02000000000000000000" pitchFamily="2" charset="0"/>
                <a:cs typeface="NikoshBAN" panose="02000000000000000000" pitchFamily="2" charset="0"/>
              </a:rPr>
              <a:t>نبى</a:t>
            </a:r>
            <a:endParaRPr lang="en-US" sz="4000" b="1" dirty="0" smtClean="0">
              <a:ln w="0"/>
              <a:solidFill>
                <a:srgbClr val="FF0000"/>
              </a:solidFill>
              <a:latin typeface="NikoshBAN" panose="02000000000000000000" pitchFamily="2" charset="0"/>
              <a:cs typeface="NikoshBAN" panose="02000000000000000000" pitchFamily="2" charset="0"/>
            </a:endParaRPr>
          </a:p>
        </p:txBody>
      </p:sp>
      <p:sp>
        <p:nvSpPr>
          <p:cNvPr id="30" name="TextBox 29"/>
          <p:cNvSpPr txBox="1"/>
          <p:nvPr/>
        </p:nvSpPr>
        <p:spPr>
          <a:xfrm>
            <a:off x="3691946" y="5981241"/>
            <a:ext cx="3048500" cy="707886"/>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ar-EG" sz="4000" b="1" dirty="0" smtClean="0">
                <a:ln w="0"/>
                <a:solidFill>
                  <a:srgbClr val="FF0000"/>
                </a:solidFill>
                <a:latin typeface="NikoshBAN" panose="02000000000000000000" pitchFamily="2" charset="0"/>
                <a:cs typeface="NikoshBAN" panose="02000000000000000000" pitchFamily="2" charset="0"/>
              </a:rPr>
              <a:t>عمرالفاروق </a:t>
            </a:r>
            <a:r>
              <a:rPr lang="ar-EG" sz="2800" b="1" dirty="0" smtClean="0">
                <a:ln w="0"/>
                <a:solidFill>
                  <a:srgbClr val="FF0000"/>
                </a:solidFill>
                <a:latin typeface="NikoshBAN" panose="02000000000000000000" pitchFamily="2" charset="0"/>
                <a:cs typeface="NikoshBAN" panose="02000000000000000000" pitchFamily="2" charset="0"/>
              </a:rPr>
              <a:t>(</a:t>
            </a:r>
            <a:r>
              <a:rPr lang="ar-EG" sz="2400" b="1" dirty="0" smtClean="0">
                <a:ln w="0"/>
                <a:solidFill>
                  <a:srgbClr val="FF0000"/>
                </a:solidFill>
                <a:latin typeface="NikoshBAN" panose="02000000000000000000" pitchFamily="2" charset="0"/>
                <a:cs typeface="NikoshBAN" panose="02000000000000000000" pitchFamily="2" charset="0"/>
              </a:rPr>
              <a:t>رض)</a:t>
            </a:r>
            <a:endParaRPr lang="en-US" sz="2400" b="1" dirty="0" smtClean="0">
              <a:ln w="0"/>
              <a:solidFill>
                <a:srgbClr val="FF0000"/>
              </a:solidFill>
              <a:latin typeface="NikoshBAN" panose="02000000000000000000" pitchFamily="2" charset="0"/>
              <a:cs typeface="NikoshBAN" panose="02000000000000000000" pitchFamily="2" charset="0"/>
            </a:endParaRPr>
          </a:p>
        </p:txBody>
      </p:sp>
      <p:sp>
        <p:nvSpPr>
          <p:cNvPr id="2" name="Down Arrow 1"/>
          <p:cNvSpPr/>
          <p:nvPr/>
        </p:nvSpPr>
        <p:spPr>
          <a:xfrm>
            <a:off x="4221752" y="2237105"/>
            <a:ext cx="740410" cy="342900"/>
          </a:xfrm>
          <a:prstGeom prst="downArrow">
            <a:avLst/>
          </a:prstGeom>
          <a:solidFill>
            <a:srgbClr val="FF0000"/>
          </a:solidFill>
          <a:ln>
            <a:solidFill>
              <a:srgbClr val="FFFF00"/>
            </a:solidFill>
          </a:ln>
        </p:spPr>
        <p:style>
          <a:lnRef idx="1">
            <a:schemeClr val="dk1"/>
          </a:lnRef>
          <a:fillRef idx="3">
            <a:schemeClr val="dk1"/>
          </a:fillRef>
          <a:effectRef idx="2">
            <a:schemeClr val="dk1"/>
          </a:effectRef>
          <a:fontRef idx="minor">
            <a:schemeClr val="lt1"/>
          </a:fontRef>
        </p:style>
        <p:txBody>
          <a:bodyPr rtlCol="0" anchor="ctr"/>
          <a:lstStyle/>
          <a:p>
            <a:pPr algn="ctr"/>
            <a:endParaRPr lang="en-US" sz="2400"/>
          </a:p>
        </p:txBody>
      </p:sp>
      <p:sp>
        <p:nvSpPr>
          <p:cNvPr id="22" name="Rounded Rectangle 21"/>
          <p:cNvSpPr/>
          <p:nvPr/>
        </p:nvSpPr>
        <p:spPr>
          <a:xfrm>
            <a:off x="1447800" y="154446"/>
            <a:ext cx="6096000" cy="836154"/>
          </a:xfrm>
          <a:prstGeom prst="roundRect">
            <a:avLst>
              <a:gd name="adj" fmla="val 15378"/>
            </a:avLst>
          </a:prstGeom>
          <a:ln/>
        </p:spPr>
        <p:style>
          <a:lnRef idx="1">
            <a:schemeClr val="accent4"/>
          </a:lnRef>
          <a:fillRef idx="2">
            <a:schemeClr val="accent4"/>
          </a:fillRef>
          <a:effectRef idx="1">
            <a:schemeClr val="accent4"/>
          </a:effectRef>
          <a:fontRef idx="minor">
            <a:schemeClr val="dk1"/>
          </a:fontRef>
        </p:style>
        <p:txBody>
          <a:bodyPr rtlCol="0" anchor="ctr">
            <a:scene3d>
              <a:camera prst="orthographicFront"/>
              <a:lightRig rig="threePt" dir="t"/>
            </a:scene3d>
            <a:sp3d extrusionH="57150">
              <a:bevelT w="38100" h="38100" prst="slope"/>
            </a:sp3d>
          </a:bodyPr>
          <a:lstStyle/>
          <a:p>
            <a:pPr algn="ctr"/>
            <a:r>
              <a:rPr lang="bn-BD" sz="4000" dirty="0" smtClean="0">
                <a:ln w="0"/>
                <a:solidFill>
                  <a:srgbClr val="FF0000"/>
                </a:solidFill>
                <a:effectLst>
                  <a:outerShdw blurRad="38100" dist="38100" dir="2700000" algn="tl">
                    <a:srgbClr val="000000">
                      <a:alpha val="43137"/>
                    </a:srgbClr>
                  </a:outerShdw>
                </a:effectLst>
                <a:latin typeface="NikoshBAN" pitchFamily="2" charset="0"/>
                <a:cs typeface="NikoshBAN" pitchFamily="2" charset="0"/>
              </a:rPr>
              <a:t> </a:t>
            </a:r>
            <a:r>
              <a:rPr lang="bn-BD" sz="4800" dirty="0" smtClean="0">
                <a:ln w="0"/>
                <a:solidFill>
                  <a:srgbClr val="FF0000"/>
                </a:solidFill>
                <a:effectLst>
                  <a:outerShdw blurRad="38100" dist="38100" dir="2700000" algn="tl">
                    <a:srgbClr val="000000">
                      <a:alpha val="43137"/>
                    </a:srgbClr>
                  </a:outerShdw>
                </a:effectLst>
                <a:latin typeface="NikoshBAN" pitchFamily="2" charset="0"/>
                <a:cs typeface="NikoshBAN" pitchFamily="2" charset="0"/>
              </a:rPr>
              <a:t>দলগত কাজ</a:t>
            </a:r>
            <a:r>
              <a:rPr lang="ar-SA" sz="4800" dirty="0">
                <a:ln w="0"/>
                <a:solidFill>
                  <a:srgbClr val="FF0000"/>
                </a:solidFill>
                <a:effectLst>
                  <a:outerShdw blurRad="38100" dist="38100" dir="2700000" algn="tl">
                    <a:srgbClr val="000000">
                      <a:alpha val="43137"/>
                    </a:srgbClr>
                  </a:outerShdw>
                </a:effectLst>
                <a:latin typeface="NikoshBAN" pitchFamily="2" charset="0"/>
                <a:cs typeface="NikoshBAN" pitchFamily="2" charset="0"/>
              </a:rPr>
              <a:t> </a:t>
            </a:r>
            <a:r>
              <a:rPr lang="ar-SA" sz="4800" dirty="0" smtClean="0">
                <a:ln w="0"/>
                <a:solidFill>
                  <a:srgbClr val="FF0000"/>
                </a:solidFill>
                <a:effectLst>
                  <a:outerShdw blurRad="38100" dist="38100" dir="2700000" algn="tl">
                    <a:srgbClr val="000000">
                      <a:alpha val="43137"/>
                    </a:srgbClr>
                  </a:outerShdw>
                </a:effectLst>
                <a:latin typeface="NikoshBAN" pitchFamily="2" charset="0"/>
                <a:cs typeface="NikoshBAN" pitchFamily="2" charset="0"/>
              </a:rPr>
              <a:t>فريق العمل </a:t>
            </a:r>
            <a:r>
              <a:rPr lang="ar-SA" sz="4000" dirty="0" smtClean="0">
                <a:ln w="0"/>
                <a:solidFill>
                  <a:srgbClr val="FF0000"/>
                </a:solidFill>
                <a:effectLst>
                  <a:outerShdw blurRad="38100" dist="38100" dir="2700000" algn="tl">
                    <a:srgbClr val="000000">
                      <a:alpha val="43137"/>
                    </a:srgbClr>
                  </a:outerShdw>
                </a:effectLst>
                <a:latin typeface="NikoshBAN" pitchFamily="2" charset="0"/>
                <a:cs typeface="NikoshBAN" pitchFamily="2" charset="0"/>
              </a:rPr>
              <a:t>- </a:t>
            </a:r>
            <a:endParaRPr lang="bn-BD" sz="4000" dirty="0" smtClean="0">
              <a:ln w="0"/>
              <a:solidFill>
                <a:srgbClr val="FF0000"/>
              </a:solidFill>
              <a:effectLst>
                <a:outerShdw blurRad="38100" dist="38100" dir="2700000" algn="tl">
                  <a:srgbClr val="000000">
                    <a:alpha val="43137"/>
                  </a:srgbClr>
                </a:outerShdw>
              </a:effectLst>
              <a:latin typeface="NikoshBAN" pitchFamily="2" charset="0"/>
              <a:cs typeface="NikoshBAN" pitchFamily="2" charset="0"/>
            </a:endParaRPr>
          </a:p>
        </p:txBody>
      </p:sp>
    </p:spTree>
    <p:extLst>
      <p:ext uri="{BB962C8B-B14F-4D97-AF65-F5344CB8AC3E}">
        <p14:creationId xmlns:p14="http://schemas.microsoft.com/office/powerpoint/2010/main" val="231557370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down)">
                                      <p:cBhvr>
                                        <p:cTn id="7" dur="580">
                                          <p:stCondLst>
                                            <p:cond delay="0"/>
                                          </p:stCondLst>
                                        </p:cTn>
                                        <p:tgtEl>
                                          <p:spTgt spid="22"/>
                                        </p:tgtEl>
                                      </p:cBhvr>
                                    </p:animEffect>
                                    <p:anim calcmode="lin" valueType="num">
                                      <p:cBhvr>
                                        <p:cTn id="8"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13" dur="26">
                                          <p:stCondLst>
                                            <p:cond delay="650"/>
                                          </p:stCondLst>
                                        </p:cTn>
                                        <p:tgtEl>
                                          <p:spTgt spid="22"/>
                                        </p:tgtEl>
                                      </p:cBhvr>
                                      <p:to x="100000" y="60000"/>
                                    </p:animScale>
                                    <p:animScale>
                                      <p:cBhvr>
                                        <p:cTn id="14" dur="166" decel="50000">
                                          <p:stCondLst>
                                            <p:cond delay="676"/>
                                          </p:stCondLst>
                                        </p:cTn>
                                        <p:tgtEl>
                                          <p:spTgt spid="22"/>
                                        </p:tgtEl>
                                      </p:cBhvr>
                                      <p:to x="100000" y="100000"/>
                                    </p:animScale>
                                    <p:animScale>
                                      <p:cBhvr>
                                        <p:cTn id="15" dur="26">
                                          <p:stCondLst>
                                            <p:cond delay="1312"/>
                                          </p:stCondLst>
                                        </p:cTn>
                                        <p:tgtEl>
                                          <p:spTgt spid="22"/>
                                        </p:tgtEl>
                                      </p:cBhvr>
                                      <p:to x="100000" y="80000"/>
                                    </p:animScale>
                                    <p:animScale>
                                      <p:cBhvr>
                                        <p:cTn id="16" dur="166" decel="50000">
                                          <p:stCondLst>
                                            <p:cond delay="1338"/>
                                          </p:stCondLst>
                                        </p:cTn>
                                        <p:tgtEl>
                                          <p:spTgt spid="22"/>
                                        </p:tgtEl>
                                      </p:cBhvr>
                                      <p:to x="100000" y="100000"/>
                                    </p:animScale>
                                    <p:animScale>
                                      <p:cBhvr>
                                        <p:cTn id="17" dur="26">
                                          <p:stCondLst>
                                            <p:cond delay="1642"/>
                                          </p:stCondLst>
                                        </p:cTn>
                                        <p:tgtEl>
                                          <p:spTgt spid="22"/>
                                        </p:tgtEl>
                                      </p:cBhvr>
                                      <p:to x="100000" y="90000"/>
                                    </p:animScale>
                                    <p:animScale>
                                      <p:cBhvr>
                                        <p:cTn id="18" dur="166" decel="50000">
                                          <p:stCondLst>
                                            <p:cond delay="1668"/>
                                          </p:stCondLst>
                                        </p:cTn>
                                        <p:tgtEl>
                                          <p:spTgt spid="22"/>
                                        </p:tgtEl>
                                      </p:cBhvr>
                                      <p:to x="100000" y="100000"/>
                                    </p:animScale>
                                    <p:animScale>
                                      <p:cBhvr>
                                        <p:cTn id="19" dur="26">
                                          <p:stCondLst>
                                            <p:cond delay="1808"/>
                                          </p:stCondLst>
                                        </p:cTn>
                                        <p:tgtEl>
                                          <p:spTgt spid="22"/>
                                        </p:tgtEl>
                                      </p:cBhvr>
                                      <p:to x="100000" y="95000"/>
                                    </p:animScale>
                                    <p:animScale>
                                      <p:cBhvr>
                                        <p:cTn id="20" dur="166" decel="50000">
                                          <p:stCondLst>
                                            <p:cond delay="1834"/>
                                          </p:stCondLst>
                                        </p:cTn>
                                        <p:tgtEl>
                                          <p:spTgt spid="2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1000"/>
                                        <p:tgtEl>
                                          <p:spTgt spid="13"/>
                                        </p:tgtEl>
                                      </p:cBhvr>
                                    </p:animEffect>
                                    <p:anim calcmode="lin" valueType="num">
                                      <p:cBhvr>
                                        <p:cTn id="26" dur="1000" fill="hold"/>
                                        <p:tgtEl>
                                          <p:spTgt spid="13"/>
                                        </p:tgtEl>
                                        <p:attrNameLst>
                                          <p:attrName>ppt_x</p:attrName>
                                        </p:attrNameLst>
                                      </p:cBhvr>
                                      <p:tavLst>
                                        <p:tav tm="0">
                                          <p:val>
                                            <p:strVal val="#ppt_x"/>
                                          </p:val>
                                        </p:tav>
                                        <p:tav tm="100000">
                                          <p:val>
                                            <p:strVal val="#ppt_x"/>
                                          </p:val>
                                        </p:tav>
                                      </p:tavLst>
                                    </p:anim>
                                    <p:anim calcmode="lin" valueType="num">
                                      <p:cBhvr>
                                        <p:cTn id="2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fade">
                                      <p:cBhvr>
                                        <p:cTn id="32" dur="1000"/>
                                        <p:tgtEl>
                                          <p:spTgt spid="2"/>
                                        </p:tgtEl>
                                      </p:cBhvr>
                                    </p:animEffect>
                                    <p:anim calcmode="lin" valueType="num">
                                      <p:cBhvr>
                                        <p:cTn id="33" dur="1000" fill="hold"/>
                                        <p:tgtEl>
                                          <p:spTgt spid="2"/>
                                        </p:tgtEl>
                                        <p:attrNameLst>
                                          <p:attrName>ppt_x</p:attrName>
                                        </p:attrNameLst>
                                      </p:cBhvr>
                                      <p:tavLst>
                                        <p:tav tm="0">
                                          <p:val>
                                            <p:strVal val="#ppt_x"/>
                                          </p:val>
                                        </p:tav>
                                        <p:tav tm="100000">
                                          <p:val>
                                            <p:strVal val="#ppt_x"/>
                                          </p:val>
                                        </p:tav>
                                      </p:tavLst>
                                    </p:anim>
                                    <p:anim calcmode="lin" valueType="num">
                                      <p:cBhvr>
                                        <p:cTn id="3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34"/>
                                        </p:tgtEl>
                                        <p:attrNameLst>
                                          <p:attrName>style.visibility</p:attrName>
                                        </p:attrNameLst>
                                      </p:cBhvr>
                                      <p:to>
                                        <p:strVal val="visible"/>
                                      </p:to>
                                    </p:set>
                                    <p:anim calcmode="lin" valueType="num">
                                      <p:cBhvr>
                                        <p:cTn id="39" dur="500" fill="hold"/>
                                        <p:tgtEl>
                                          <p:spTgt spid="34"/>
                                        </p:tgtEl>
                                        <p:attrNameLst>
                                          <p:attrName>ppt_w</p:attrName>
                                        </p:attrNameLst>
                                      </p:cBhvr>
                                      <p:tavLst>
                                        <p:tav tm="0">
                                          <p:val>
                                            <p:fltVal val="0"/>
                                          </p:val>
                                        </p:tav>
                                        <p:tav tm="100000">
                                          <p:val>
                                            <p:strVal val="#ppt_w"/>
                                          </p:val>
                                        </p:tav>
                                      </p:tavLst>
                                    </p:anim>
                                    <p:anim calcmode="lin" valueType="num">
                                      <p:cBhvr>
                                        <p:cTn id="40" dur="500" fill="hold"/>
                                        <p:tgtEl>
                                          <p:spTgt spid="34"/>
                                        </p:tgtEl>
                                        <p:attrNameLst>
                                          <p:attrName>ppt_h</p:attrName>
                                        </p:attrNameLst>
                                      </p:cBhvr>
                                      <p:tavLst>
                                        <p:tav tm="0">
                                          <p:val>
                                            <p:fltVal val="0"/>
                                          </p:val>
                                        </p:tav>
                                        <p:tav tm="100000">
                                          <p:val>
                                            <p:strVal val="#ppt_h"/>
                                          </p:val>
                                        </p:tav>
                                      </p:tavLst>
                                    </p:anim>
                                    <p:animEffect transition="in" filter="fade">
                                      <p:cBhvr>
                                        <p:cTn id="41" dur="500"/>
                                        <p:tgtEl>
                                          <p:spTgt spid="34"/>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anim calcmode="lin" valueType="num">
                                      <p:cBhvr>
                                        <p:cTn id="46" dur="1000" fill="hold"/>
                                        <p:tgtEl>
                                          <p:spTgt spid="15"/>
                                        </p:tgtEl>
                                        <p:attrNameLst>
                                          <p:attrName>ppt_w</p:attrName>
                                        </p:attrNameLst>
                                      </p:cBhvr>
                                      <p:tavLst>
                                        <p:tav tm="0">
                                          <p:val>
                                            <p:fltVal val="0"/>
                                          </p:val>
                                        </p:tav>
                                        <p:tav tm="100000">
                                          <p:val>
                                            <p:strVal val="#ppt_w"/>
                                          </p:val>
                                        </p:tav>
                                      </p:tavLst>
                                    </p:anim>
                                    <p:anim calcmode="lin" valueType="num">
                                      <p:cBhvr>
                                        <p:cTn id="47" dur="1000" fill="hold"/>
                                        <p:tgtEl>
                                          <p:spTgt spid="15"/>
                                        </p:tgtEl>
                                        <p:attrNameLst>
                                          <p:attrName>ppt_h</p:attrName>
                                        </p:attrNameLst>
                                      </p:cBhvr>
                                      <p:tavLst>
                                        <p:tav tm="0">
                                          <p:val>
                                            <p:fltVal val="0"/>
                                          </p:val>
                                        </p:tav>
                                        <p:tav tm="100000">
                                          <p:val>
                                            <p:strVal val="#ppt_h"/>
                                          </p:val>
                                        </p:tav>
                                      </p:tavLst>
                                    </p:anim>
                                    <p:anim calcmode="lin" valueType="num">
                                      <p:cBhvr>
                                        <p:cTn id="48" dur="1000" fill="hold"/>
                                        <p:tgtEl>
                                          <p:spTgt spid="15"/>
                                        </p:tgtEl>
                                        <p:attrNameLst>
                                          <p:attrName>style.rotation</p:attrName>
                                        </p:attrNameLst>
                                      </p:cBhvr>
                                      <p:tavLst>
                                        <p:tav tm="0">
                                          <p:val>
                                            <p:fltVal val="90"/>
                                          </p:val>
                                        </p:tav>
                                        <p:tav tm="100000">
                                          <p:val>
                                            <p:fltVal val="0"/>
                                          </p:val>
                                        </p:tav>
                                      </p:tavLst>
                                    </p:anim>
                                    <p:animEffect transition="in" filter="fade">
                                      <p:cBhvr>
                                        <p:cTn id="49" dur="1000"/>
                                        <p:tgtEl>
                                          <p:spTgt spid="15"/>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grpId="0" nodeType="clickEffect">
                                  <p:stCondLst>
                                    <p:cond delay="0"/>
                                  </p:stCondLst>
                                  <p:childTnLst>
                                    <p:set>
                                      <p:cBhvr>
                                        <p:cTn id="53" dur="1" fill="hold">
                                          <p:stCondLst>
                                            <p:cond delay="0"/>
                                          </p:stCondLst>
                                        </p:cTn>
                                        <p:tgtEl>
                                          <p:spTgt spid="37"/>
                                        </p:tgtEl>
                                        <p:attrNameLst>
                                          <p:attrName>style.visibility</p:attrName>
                                        </p:attrNameLst>
                                      </p:cBhvr>
                                      <p:to>
                                        <p:strVal val="visible"/>
                                      </p:to>
                                    </p:set>
                                    <p:anim calcmode="lin" valueType="num">
                                      <p:cBhvr>
                                        <p:cTn id="54" dur="500" fill="hold"/>
                                        <p:tgtEl>
                                          <p:spTgt spid="37"/>
                                        </p:tgtEl>
                                        <p:attrNameLst>
                                          <p:attrName>ppt_w</p:attrName>
                                        </p:attrNameLst>
                                      </p:cBhvr>
                                      <p:tavLst>
                                        <p:tav tm="0">
                                          <p:val>
                                            <p:fltVal val="0"/>
                                          </p:val>
                                        </p:tav>
                                        <p:tav tm="100000">
                                          <p:val>
                                            <p:strVal val="#ppt_w"/>
                                          </p:val>
                                        </p:tav>
                                      </p:tavLst>
                                    </p:anim>
                                    <p:anim calcmode="lin" valueType="num">
                                      <p:cBhvr>
                                        <p:cTn id="55" dur="500" fill="hold"/>
                                        <p:tgtEl>
                                          <p:spTgt spid="37"/>
                                        </p:tgtEl>
                                        <p:attrNameLst>
                                          <p:attrName>ppt_h</p:attrName>
                                        </p:attrNameLst>
                                      </p:cBhvr>
                                      <p:tavLst>
                                        <p:tav tm="0">
                                          <p:val>
                                            <p:fltVal val="0"/>
                                          </p:val>
                                        </p:tav>
                                        <p:tav tm="100000">
                                          <p:val>
                                            <p:strVal val="#ppt_h"/>
                                          </p:val>
                                        </p:tav>
                                      </p:tavLst>
                                    </p:anim>
                                    <p:animEffect transition="in" filter="fade">
                                      <p:cBhvr>
                                        <p:cTn id="56" dur="500"/>
                                        <p:tgtEl>
                                          <p:spTgt spid="37"/>
                                        </p:tgtEl>
                                      </p:cBhvr>
                                    </p:animEffect>
                                  </p:childTnLst>
                                </p:cTn>
                              </p:par>
                            </p:childTnLst>
                          </p:cTn>
                        </p:par>
                      </p:childTnLst>
                    </p:cTn>
                  </p:par>
                  <p:par>
                    <p:cTn id="57" fill="hold">
                      <p:stCondLst>
                        <p:cond delay="indefinite"/>
                      </p:stCondLst>
                      <p:childTnLst>
                        <p:par>
                          <p:cTn id="58" fill="hold">
                            <p:stCondLst>
                              <p:cond delay="0"/>
                            </p:stCondLst>
                            <p:childTnLst>
                              <p:par>
                                <p:cTn id="59" presetID="31" presetClass="entr" presetSubtype="0" fill="hold" grpId="0" nodeType="clickEffect">
                                  <p:stCondLst>
                                    <p:cond delay="0"/>
                                  </p:stCondLst>
                                  <p:childTnLst>
                                    <p:set>
                                      <p:cBhvr>
                                        <p:cTn id="60" dur="1" fill="hold">
                                          <p:stCondLst>
                                            <p:cond delay="0"/>
                                          </p:stCondLst>
                                        </p:cTn>
                                        <p:tgtEl>
                                          <p:spTgt spid="23"/>
                                        </p:tgtEl>
                                        <p:attrNameLst>
                                          <p:attrName>style.visibility</p:attrName>
                                        </p:attrNameLst>
                                      </p:cBhvr>
                                      <p:to>
                                        <p:strVal val="visible"/>
                                      </p:to>
                                    </p:set>
                                    <p:anim calcmode="lin" valueType="num">
                                      <p:cBhvr>
                                        <p:cTn id="61" dur="1000" fill="hold"/>
                                        <p:tgtEl>
                                          <p:spTgt spid="23"/>
                                        </p:tgtEl>
                                        <p:attrNameLst>
                                          <p:attrName>ppt_w</p:attrName>
                                        </p:attrNameLst>
                                      </p:cBhvr>
                                      <p:tavLst>
                                        <p:tav tm="0">
                                          <p:val>
                                            <p:fltVal val="0"/>
                                          </p:val>
                                        </p:tav>
                                        <p:tav tm="100000">
                                          <p:val>
                                            <p:strVal val="#ppt_w"/>
                                          </p:val>
                                        </p:tav>
                                      </p:tavLst>
                                    </p:anim>
                                    <p:anim calcmode="lin" valueType="num">
                                      <p:cBhvr>
                                        <p:cTn id="62" dur="1000" fill="hold"/>
                                        <p:tgtEl>
                                          <p:spTgt spid="23"/>
                                        </p:tgtEl>
                                        <p:attrNameLst>
                                          <p:attrName>ppt_h</p:attrName>
                                        </p:attrNameLst>
                                      </p:cBhvr>
                                      <p:tavLst>
                                        <p:tav tm="0">
                                          <p:val>
                                            <p:fltVal val="0"/>
                                          </p:val>
                                        </p:tav>
                                        <p:tav tm="100000">
                                          <p:val>
                                            <p:strVal val="#ppt_h"/>
                                          </p:val>
                                        </p:tav>
                                      </p:tavLst>
                                    </p:anim>
                                    <p:anim calcmode="lin" valueType="num">
                                      <p:cBhvr>
                                        <p:cTn id="63" dur="1000" fill="hold"/>
                                        <p:tgtEl>
                                          <p:spTgt spid="23"/>
                                        </p:tgtEl>
                                        <p:attrNameLst>
                                          <p:attrName>style.rotation</p:attrName>
                                        </p:attrNameLst>
                                      </p:cBhvr>
                                      <p:tavLst>
                                        <p:tav tm="0">
                                          <p:val>
                                            <p:fltVal val="90"/>
                                          </p:val>
                                        </p:tav>
                                        <p:tav tm="100000">
                                          <p:val>
                                            <p:fltVal val="0"/>
                                          </p:val>
                                        </p:tav>
                                      </p:tavLst>
                                    </p:anim>
                                    <p:animEffect transition="in" filter="fade">
                                      <p:cBhvr>
                                        <p:cTn id="64" dur="1000"/>
                                        <p:tgtEl>
                                          <p:spTgt spid="23"/>
                                        </p:tgtEl>
                                      </p:cBhvr>
                                    </p:animEffect>
                                  </p:childTnLst>
                                </p:cTn>
                              </p:par>
                            </p:childTnLst>
                          </p:cTn>
                        </p:par>
                      </p:childTnLst>
                    </p:cTn>
                  </p:par>
                  <p:par>
                    <p:cTn id="65" fill="hold">
                      <p:stCondLst>
                        <p:cond delay="indefinite"/>
                      </p:stCondLst>
                      <p:childTnLst>
                        <p:par>
                          <p:cTn id="66" fill="hold">
                            <p:stCondLst>
                              <p:cond delay="0"/>
                            </p:stCondLst>
                            <p:childTnLst>
                              <p:par>
                                <p:cTn id="67" presetID="53" presetClass="entr" presetSubtype="16" fill="hold" grpId="0" nodeType="clickEffect">
                                  <p:stCondLst>
                                    <p:cond delay="0"/>
                                  </p:stCondLst>
                                  <p:childTnLst>
                                    <p:set>
                                      <p:cBhvr>
                                        <p:cTn id="68" dur="1" fill="hold">
                                          <p:stCondLst>
                                            <p:cond delay="0"/>
                                          </p:stCondLst>
                                        </p:cTn>
                                        <p:tgtEl>
                                          <p:spTgt spid="38"/>
                                        </p:tgtEl>
                                        <p:attrNameLst>
                                          <p:attrName>style.visibility</p:attrName>
                                        </p:attrNameLst>
                                      </p:cBhvr>
                                      <p:to>
                                        <p:strVal val="visible"/>
                                      </p:to>
                                    </p:set>
                                    <p:anim calcmode="lin" valueType="num">
                                      <p:cBhvr>
                                        <p:cTn id="69" dur="500" fill="hold"/>
                                        <p:tgtEl>
                                          <p:spTgt spid="38"/>
                                        </p:tgtEl>
                                        <p:attrNameLst>
                                          <p:attrName>ppt_w</p:attrName>
                                        </p:attrNameLst>
                                      </p:cBhvr>
                                      <p:tavLst>
                                        <p:tav tm="0">
                                          <p:val>
                                            <p:fltVal val="0"/>
                                          </p:val>
                                        </p:tav>
                                        <p:tav tm="100000">
                                          <p:val>
                                            <p:strVal val="#ppt_w"/>
                                          </p:val>
                                        </p:tav>
                                      </p:tavLst>
                                    </p:anim>
                                    <p:anim calcmode="lin" valueType="num">
                                      <p:cBhvr>
                                        <p:cTn id="70" dur="500" fill="hold"/>
                                        <p:tgtEl>
                                          <p:spTgt spid="38"/>
                                        </p:tgtEl>
                                        <p:attrNameLst>
                                          <p:attrName>ppt_h</p:attrName>
                                        </p:attrNameLst>
                                      </p:cBhvr>
                                      <p:tavLst>
                                        <p:tav tm="0">
                                          <p:val>
                                            <p:fltVal val="0"/>
                                          </p:val>
                                        </p:tav>
                                        <p:tav tm="100000">
                                          <p:val>
                                            <p:strVal val="#ppt_h"/>
                                          </p:val>
                                        </p:tav>
                                      </p:tavLst>
                                    </p:anim>
                                    <p:animEffect transition="in" filter="fade">
                                      <p:cBhvr>
                                        <p:cTn id="71" dur="500"/>
                                        <p:tgtEl>
                                          <p:spTgt spid="38"/>
                                        </p:tgtEl>
                                      </p:cBhvr>
                                    </p:animEffect>
                                  </p:childTnLst>
                                </p:cTn>
                              </p:par>
                            </p:childTnLst>
                          </p:cTn>
                        </p:par>
                      </p:childTnLst>
                    </p:cTn>
                  </p:par>
                  <p:par>
                    <p:cTn id="72" fill="hold">
                      <p:stCondLst>
                        <p:cond delay="indefinite"/>
                      </p:stCondLst>
                      <p:childTnLst>
                        <p:par>
                          <p:cTn id="73" fill="hold">
                            <p:stCondLst>
                              <p:cond delay="0"/>
                            </p:stCondLst>
                            <p:childTnLst>
                              <p:par>
                                <p:cTn id="74" presetID="31" presetClass="entr" presetSubtype="0" fill="hold" grpId="0" nodeType="clickEffect">
                                  <p:stCondLst>
                                    <p:cond delay="0"/>
                                  </p:stCondLst>
                                  <p:childTnLst>
                                    <p:set>
                                      <p:cBhvr>
                                        <p:cTn id="75" dur="1" fill="hold">
                                          <p:stCondLst>
                                            <p:cond delay="0"/>
                                          </p:stCondLst>
                                        </p:cTn>
                                        <p:tgtEl>
                                          <p:spTgt spid="24"/>
                                        </p:tgtEl>
                                        <p:attrNameLst>
                                          <p:attrName>style.visibility</p:attrName>
                                        </p:attrNameLst>
                                      </p:cBhvr>
                                      <p:to>
                                        <p:strVal val="visible"/>
                                      </p:to>
                                    </p:set>
                                    <p:anim calcmode="lin" valueType="num">
                                      <p:cBhvr>
                                        <p:cTn id="76" dur="1000" fill="hold"/>
                                        <p:tgtEl>
                                          <p:spTgt spid="24"/>
                                        </p:tgtEl>
                                        <p:attrNameLst>
                                          <p:attrName>ppt_w</p:attrName>
                                        </p:attrNameLst>
                                      </p:cBhvr>
                                      <p:tavLst>
                                        <p:tav tm="0">
                                          <p:val>
                                            <p:fltVal val="0"/>
                                          </p:val>
                                        </p:tav>
                                        <p:tav tm="100000">
                                          <p:val>
                                            <p:strVal val="#ppt_w"/>
                                          </p:val>
                                        </p:tav>
                                      </p:tavLst>
                                    </p:anim>
                                    <p:anim calcmode="lin" valueType="num">
                                      <p:cBhvr>
                                        <p:cTn id="77" dur="1000" fill="hold"/>
                                        <p:tgtEl>
                                          <p:spTgt spid="24"/>
                                        </p:tgtEl>
                                        <p:attrNameLst>
                                          <p:attrName>ppt_h</p:attrName>
                                        </p:attrNameLst>
                                      </p:cBhvr>
                                      <p:tavLst>
                                        <p:tav tm="0">
                                          <p:val>
                                            <p:fltVal val="0"/>
                                          </p:val>
                                        </p:tav>
                                        <p:tav tm="100000">
                                          <p:val>
                                            <p:strVal val="#ppt_h"/>
                                          </p:val>
                                        </p:tav>
                                      </p:tavLst>
                                    </p:anim>
                                    <p:anim calcmode="lin" valueType="num">
                                      <p:cBhvr>
                                        <p:cTn id="78" dur="1000" fill="hold"/>
                                        <p:tgtEl>
                                          <p:spTgt spid="24"/>
                                        </p:tgtEl>
                                        <p:attrNameLst>
                                          <p:attrName>style.rotation</p:attrName>
                                        </p:attrNameLst>
                                      </p:cBhvr>
                                      <p:tavLst>
                                        <p:tav tm="0">
                                          <p:val>
                                            <p:fltVal val="90"/>
                                          </p:val>
                                        </p:tav>
                                        <p:tav tm="100000">
                                          <p:val>
                                            <p:fltVal val="0"/>
                                          </p:val>
                                        </p:tav>
                                      </p:tavLst>
                                    </p:anim>
                                    <p:animEffect transition="in" filter="fade">
                                      <p:cBhvr>
                                        <p:cTn id="79" dur="1000"/>
                                        <p:tgtEl>
                                          <p:spTgt spid="24"/>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39"/>
                                        </p:tgtEl>
                                        <p:attrNameLst>
                                          <p:attrName>style.visibility</p:attrName>
                                        </p:attrNameLst>
                                      </p:cBhvr>
                                      <p:to>
                                        <p:strVal val="visible"/>
                                      </p:to>
                                    </p:set>
                                    <p:anim calcmode="lin" valueType="num">
                                      <p:cBhvr>
                                        <p:cTn id="84" dur="500" fill="hold"/>
                                        <p:tgtEl>
                                          <p:spTgt spid="39"/>
                                        </p:tgtEl>
                                        <p:attrNameLst>
                                          <p:attrName>ppt_w</p:attrName>
                                        </p:attrNameLst>
                                      </p:cBhvr>
                                      <p:tavLst>
                                        <p:tav tm="0">
                                          <p:val>
                                            <p:fltVal val="0"/>
                                          </p:val>
                                        </p:tav>
                                        <p:tav tm="100000">
                                          <p:val>
                                            <p:strVal val="#ppt_w"/>
                                          </p:val>
                                        </p:tav>
                                      </p:tavLst>
                                    </p:anim>
                                    <p:anim calcmode="lin" valueType="num">
                                      <p:cBhvr>
                                        <p:cTn id="85" dur="500" fill="hold"/>
                                        <p:tgtEl>
                                          <p:spTgt spid="39"/>
                                        </p:tgtEl>
                                        <p:attrNameLst>
                                          <p:attrName>ppt_h</p:attrName>
                                        </p:attrNameLst>
                                      </p:cBhvr>
                                      <p:tavLst>
                                        <p:tav tm="0">
                                          <p:val>
                                            <p:fltVal val="0"/>
                                          </p:val>
                                        </p:tav>
                                        <p:tav tm="100000">
                                          <p:val>
                                            <p:strVal val="#ppt_h"/>
                                          </p:val>
                                        </p:tav>
                                      </p:tavLst>
                                    </p:anim>
                                    <p:animEffect transition="in" filter="fade">
                                      <p:cBhvr>
                                        <p:cTn id="86" dur="500"/>
                                        <p:tgtEl>
                                          <p:spTgt spid="39"/>
                                        </p:tgtEl>
                                      </p:cBhvr>
                                    </p:animEffect>
                                  </p:childTnLst>
                                </p:cTn>
                              </p:par>
                            </p:childTnLst>
                          </p:cTn>
                        </p:par>
                      </p:childTnLst>
                    </p:cTn>
                  </p:par>
                  <p:par>
                    <p:cTn id="87" fill="hold">
                      <p:stCondLst>
                        <p:cond delay="indefinite"/>
                      </p:stCondLst>
                      <p:childTnLst>
                        <p:par>
                          <p:cTn id="88" fill="hold">
                            <p:stCondLst>
                              <p:cond delay="0"/>
                            </p:stCondLst>
                            <p:childTnLst>
                              <p:par>
                                <p:cTn id="89" presetID="31" presetClass="entr" presetSubtype="0" fill="hold" grpId="0" nodeType="clickEffect">
                                  <p:stCondLst>
                                    <p:cond delay="0"/>
                                  </p:stCondLst>
                                  <p:childTnLst>
                                    <p:set>
                                      <p:cBhvr>
                                        <p:cTn id="90" dur="1" fill="hold">
                                          <p:stCondLst>
                                            <p:cond delay="0"/>
                                          </p:stCondLst>
                                        </p:cTn>
                                        <p:tgtEl>
                                          <p:spTgt spid="29"/>
                                        </p:tgtEl>
                                        <p:attrNameLst>
                                          <p:attrName>style.visibility</p:attrName>
                                        </p:attrNameLst>
                                      </p:cBhvr>
                                      <p:to>
                                        <p:strVal val="visible"/>
                                      </p:to>
                                    </p:set>
                                    <p:anim calcmode="lin" valueType="num">
                                      <p:cBhvr>
                                        <p:cTn id="91" dur="1000" fill="hold"/>
                                        <p:tgtEl>
                                          <p:spTgt spid="29"/>
                                        </p:tgtEl>
                                        <p:attrNameLst>
                                          <p:attrName>ppt_w</p:attrName>
                                        </p:attrNameLst>
                                      </p:cBhvr>
                                      <p:tavLst>
                                        <p:tav tm="0">
                                          <p:val>
                                            <p:fltVal val="0"/>
                                          </p:val>
                                        </p:tav>
                                        <p:tav tm="100000">
                                          <p:val>
                                            <p:strVal val="#ppt_w"/>
                                          </p:val>
                                        </p:tav>
                                      </p:tavLst>
                                    </p:anim>
                                    <p:anim calcmode="lin" valueType="num">
                                      <p:cBhvr>
                                        <p:cTn id="92" dur="1000" fill="hold"/>
                                        <p:tgtEl>
                                          <p:spTgt spid="29"/>
                                        </p:tgtEl>
                                        <p:attrNameLst>
                                          <p:attrName>ppt_h</p:attrName>
                                        </p:attrNameLst>
                                      </p:cBhvr>
                                      <p:tavLst>
                                        <p:tav tm="0">
                                          <p:val>
                                            <p:fltVal val="0"/>
                                          </p:val>
                                        </p:tav>
                                        <p:tav tm="100000">
                                          <p:val>
                                            <p:strVal val="#ppt_h"/>
                                          </p:val>
                                        </p:tav>
                                      </p:tavLst>
                                    </p:anim>
                                    <p:anim calcmode="lin" valueType="num">
                                      <p:cBhvr>
                                        <p:cTn id="93" dur="1000" fill="hold"/>
                                        <p:tgtEl>
                                          <p:spTgt spid="29"/>
                                        </p:tgtEl>
                                        <p:attrNameLst>
                                          <p:attrName>style.rotation</p:attrName>
                                        </p:attrNameLst>
                                      </p:cBhvr>
                                      <p:tavLst>
                                        <p:tav tm="0">
                                          <p:val>
                                            <p:fltVal val="90"/>
                                          </p:val>
                                        </p:tav>
                                        <p:tav tm="100000">
                                          <p:val>
                                            <p:fltVal val="0"/>
                                          </p:val>
                                        </p:tav>
                                      </p:tavLst>
                                    </p:anim>
                                    <p:animEffect transition="in" filter="fade">
                                      <p:cBhvr>
                                        <p:cTn id="94" dur="1000"/>
                                        <p:tgtEl>
                                          <p:spTgt spid="29"/>
                                        </p:tgtEl>
                                      </p:cBhvr>
                                    </p:animEffect>
                                  </p:childTnLst>
                                </p:cTn>
                              </p:par>
                            </p:childTnLst>
                          </p:cTn>
                        </p:par>
                      </p:childTnLst>
                    </p:cTn>
                  </p:par>
                  <p:par>
                    <p:cTn id="95" fill="hold">
                      <p:stCondLst>
                        <p:cond delay="indefinite"/>
                      </p:stCondLst>
                      <p:childTnLst>
                        <p:par>
                          <p:cTn id="96" fill="hold">
                            <p:stCondLst>
                              <p:cond delay="0"/>
                            </p:stCondLst>
                            <p:childTnLst>
                              <p:par>
                                <p:cTn id="97" presetID="53" presetClass="entr" presetSubtype="16" fill="hold" grpId="0" nodeType="clickEffect">
                                  <p:stCondLst>
                                    <p:cond delay="0"/>
                                  </p:stCondLst>
                                  <p:childTnLst>
                                    <p:set>
                                      <p:cBhvr>
                                        <p:cTn id="98" dur="1" fill="hold">
                                          <p:stCondLst>
                                            <p:cond delay="0"/>
                                          </p:stCondLst>
                                        </p:cTn>
                                        <p:tgtEl>
                                          <p:spTgt spid="40"/>
                                        </p:tgtEl>
                                        <p:attrNameLst>
                                          <p:attrName>style.visibility</p:attrName>
                                        </p:attrNameLst>
                                      </p:cBhvr>
                                      <p:to>
                                        <p:strVal val="visible"/>
                                      </p:to>
                                    </p:set>
                                    <p:anim calcmode="lin" valueType="num">
                                      <p:cBhvr>
                                        <p:cTn id="99" dur="500" fill="hold"/>
                                        <p:tgtEl>
                                          <p:spTgt spid="40"/>
                                        </p:tgtEl>
                                        <p:attrNameLst>
                                          <p:attrName>ppt_w</p:attrName>
                                        </p:attrNameLst>
                                      </p:cBhvr>
                                      <p:tavLst>
                                        <p:tav tm="0">
                                          <p:val>
                                            <p:fltVal val="0"/>
                                          </p:val>
                                        </p:tav>
                                        <p:tav tm="100000">
                                          <p:val>
                                            <p:strVal val="#ppt_w"/>
                                          </p:val>
                                        </p:tav>
                                      </p:tavLst>
                                    </p:anim>
                                    <p:anim calcmode="lin" valueType="num">
                                      <p:cBhvr>
                                        <p:cTn id="100" dur="500" fill="hold"/>
                                        <p:tgtEl>
                                          <p:spTgt spid="40"/>
                                        </p:tgtEl>
                                        <p:attrNameLst>
                                          <p:attrName>ppt_h</p:attrName>
                                        </p:attrNameLst>
                                      </p:cBhvr>
                                      <p:tavLst>
                                        <p:tav tm="0">
                                          <p:val>
                                            <p:fltVal val="0"/>
                                          </p:val>
                                        </p:tav>
                                        <p:tav tm="100000">
                                          <p:val>
                                            <p:strVal val="#ppt_h"/>
                                          </p:val>
                                        </p:tav>
                                      </p:tavLst>
                                    </p:anim>
                                    <p:animEffect transition="in" filter="fade">
                                      <p:cBhvr>
                                        <p:cTn id="101" dur="500"/>
                                        <p:tgtEl>
                                          <p:spTgt spid="40"/>
                                        </p:tgtEl>
                                      </p:cBhvr>
                                    </p:animEffect>
                                  </p:childTnLst>
                                </p:cTn>
                              </p:par>
                            </p:childTnLst>
                          </p:cTn>
                        </p:par>
                      </p:childTnLst>
                    </p:cTn>
                  </p:par>
                  <p:par>
                    <p:cTn id="102" fill="hold">
                      <p:stCondLst>
                        <p:cond delay="indefinite"/>
                      </p:stCondLst>
                      <p:childTnLst>
                        <p:par>
                          <p:cTn id="103" fill="hold">
                            <p:stCondLst>
                              <p:cond delay="0"/>
                            </p:stCondLst>
                            <p:childTnLst>
                              <p:par>
                                <p:cTn id="104" presetID="31" presetClass="entr" presetSubtype="0" fill="hold" grpId="0" nodeType="clickEffect">
                                  <p:stCondLst>
                                    <p:cond delay="0"/>
                                  </p:stCondLst>
                                  <p:childTnLst>
                                    <p:set>
                                      <p:cBhvr>
                                        <p:cTn id="105" dur="1" fill="hold">
                                          <p:stCondLst>
                                            <p:cond delay="0"/>
                                          </p:stCondLst>
                                        </p:cTn>
                                        <p:tgtEl>
                                          <p:spTgt spid="30"/>
                                        </p:tgtEl>
                                        <p:attrNameLst>
                                          <p:attrName>style.visibility</p:attrName>
                                        </p:attrNameLst>
                                      </p:cBhvr>
                                      <p:to>
                                        <p:strVal val="visible"/>
                                      </p:to>
                                    </p:set>
                                    <p:anim calcmode="lin" valueType="num">
                                      <p:cBhvr>
                                        <p:cTn id="106" dur="1000" fill="hold"/>
                                        <p:tgtEl>
                                          <p:spTgt spid="30"/>
                                        </p:tgtEl>
                                        <p:attrNameLst>
                                          <p:attrName>ppt_w</p:attrName>
                                        </p:attrNameLst>
                                      </p:cBhvr>
                                      <p:tavLst>
                                        <p:tav tm="0">
                                          <p:val>
                                            <p:fltVal val="0"/>
                                          </p:val>
                                        </p:tav>
                                        <p:tav tm="100000">
                                          <p:val>
                                            <p:strVal val="#ppt_w"/>
                                          </p:val>
                                        </p:tav>
                                      </p:tavLst>
                                    </p:anim>
                                    <p:anim calcmode="lin" valueType="num">
                                      <p:cBhvr>
                                        <p:cTn id="107" dur="1000" fill="hold"/>
                                        <p:tgtEl>
                                          <p:spTgt spid="30"/>
                                        </p:tgtEl>
                                        <p:attrNameLst>
                                          <p:attrName>ppt_h</p:attrName>
                                        </p:attrNameLst>
                                      </p:cBhvr>
                                      <p:tavLst>
                                        <p:tav tm="0">
                                          <p:val>
                                            <p:fltVal val="0"/>
                                          </p:val>
                                        </p:tav>
                                        <p:tav tm="100000">
                                          <p:val>
                                            <p:strVal val="#ppt_h"/>
                                          </p:val>
                                        </p:tav>
                                      </p:tavLst>
                                    </p:anim>
                                    <p:anim calcmode="lin" valueType="num">
                                      <p:cBhvr>
                                        <p:cTn id="108" dur="1000" fill="hold"/>
                                        <p:tgtEl>
                                          <p:spTgt spid="30"/>
                                        </p:tgtEl>
                                        <p:attrNameLst>
                                          <p:attrName>style.rotation</p:attrName>
                                        </p:attrNameLst>
                                      </p:cBhvr>
                                      <p:tavLst>
                                        <p:tav tm="0">
                                          <p:val>
                                            <p:fltVal val="90"/>
                                          </p:val>
                                        </p:tav>
                                        <p:tav tm="100000">
                                          <p:val>
                                            <p:fltVal val="0"/>
                                          </p:val>
                                        </p:tav>
                                      </p:tavLst>
                                    </p:anim>
                                    <p:animEffect transition="in" filter="fade">
                                      <p:cBhvr>
                                        <p:cTn id="109" dur="1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34" grpId="0" animBg="1"/>
      <p:bldP spid="37" grpId="0" animBg="1"/>
      <p:bldP spid="38" grpId="0" animBg="1"/>
      <p:bldP spid="39" grpId="0" animBg="1"/>
      <p:bldP spid="40" grpId="0" animBg="1"/>
      <p:bldP spid="15" grpId="0" animBg="1"/>
      <p:bldP spid="23" grpId="0" animBg="1"/>
      <p:bldP spid="24" grpId="0" animBg="1"/>
      <p:bldP spid="29" grpId="0" animBg="1"/>
      <p:bldP spid="30" grpId="0" animBg="1"/>
      <p:bldP spid="2" grpId="0" animBg="1"/>
      <p:bldP spid="2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419601" y="128684"/>
            <a:ext cx="4455876" cy="2288396"/>
          </a:xfrm>
          <a:prstGeom prst="roundRect">
            <a:avLst>
              <a:gd name="adj" fmla="val 15378"/>
            </a:avLst>
          </a:prstGeom>
          <a:solidFill>
            <a:schemeClr val="accent4">
              <a:lumMod val="40000"/>
              <a:lumOff val="60000"/>
            </a:schemeClr>
          </a:solidFill>
          <a:ln w="38100">
            <a:solidFill>
              <a:srgbClr val="0070C0"/>
            </a:solidFill>
            <a:prstDash val="dashDot"/>
          </a:ln>
        </p:spPr>
        <p:style>
          <a:lnRef idx="2">
            <a:schemeClr val="accent6"/>
          </a:lnRef>
          <a:fillRef idx="1003">
            <a:schemeClr val="lt2"/>
          </a:fillRef>
          <a:effectRef idx="0">
            <a:schemeClr val="accent6"/>
          </a:effectRef>
          <a:fontRef idx="minor">
            <a:schemeClr val="dk1"/>
          </a:fontRef>
        </p:style>
        <p:txBody>
          <a:bodyPr rtlCol="0" anchor="ctr">
            <a:scene3d>
              <a:camera prst="orthographicFront"/>
              <a:lightRig rig="threePt" dir="t"/>
            </a:scene3d>
            <a:sp3d extrusionH="57150">
              <a:bevelT w="38100" h="38100" prst="slope"/>
            </a:sp3d>
          </a:bodyPr>
          <a:lstStyle/>
          <a:p>
            <a:pPr algn="ctr"/>
            <a:r>
              <a:rPr lang="bn-IN" sz="6600" dirty="0" smtClean="0">
                <a:ln w="0"/>
                <a:solidFill>
                  <a:srgbClr val="7030A0"/>
                </a:solidFill>
                <a:effectLst>
                  <a:outerShdw blurRad="38100" dist="38100" dir="2700000" algn="tl">
                    <a:srgbClr val="000000">
                      <a:alpha val="43137"/>
                    </a:srgbClr>
                  </a:outerShdw>
                </a:effectLst>
                <a:latin typeface="NikoshBAN" pitchFamily="2" charset="0"/>
                <a:cs typeface="NikoshBAN" pitchFamily="2" charset="0"/>
              </a:rPr>
              <a:t> </a:t>
            </a:r>
            <a:r>
              <a:rPr lang="bn-BD" sz="6600" dirty="0" smtClean="0">
                <a:ln w="0"/>
                <a:solidFill>
                  <a:srgbClr val="7030A0"/>
                </a:solidFill>
                <a:effectLst>
                  <a:outerShdw blurRad="38100" dist="38100" dir="2700000" algn="tl">
                    <a:srgbClr val="000000">
                      <a:alpha val="43137"/>
                    </a:srgbClr>
                  </a:outerShdw>
                </a:effectLst>
                <a:latin typeface="NikoshBAN" pitchFamily="2" charset="0"/>
                <a:cs typeface="NikoshBAN" pitchFamily="2" charset="0"/>
              </a:rPr>
              <a:t>বাড়ির কাজ</a:t>
            </a:r>
            <a:r>
              <a:rPr lang="ar-EG" sz="6600" dirty="0" smtClean="0">
                <a:ln w="0"/>
                <a:solidFill>
                  <a:srgbClr val="7030A0"/>
                </a:solidFill>
                <a:effectLst>
                  <a:outerShdw blurRad="38100" dist="38100" dir="2700000" algn="tl">
                    <a:srgbClr val="000000">
                      <a:alpha val="43137"/>
                    </a:srgbClr>
                  </a:outerShdw>
                </a:effectLst>
                <a:latin typeface="NikoshBAN" pitchFamily="2" charset="0"/>
                <a:cs typeface="NikoshBAN" pitchFamily="2" charset="0"/>
              </a:rPr>
              <a:t>   </a:t>
            </a:r>
            <a:r>
              <a:rPr lang="ar-SA" sz="6600" dirty="0" smtClean="0">
                <a:ln w="0"/>
                <a:solidFill>
                  <a:srgbClr val="7030A0"/>
                </a:solidFill>
                <a:effectLst>
                  <a:outerShdw blurRad="38100" dist="38100" dir="2700000" algn="tl">
                    <a:srgbClr val="000000">
                      <a:alpha val="43137"/>
                    </a:srgbClr>
                  </a:outerShdw>
                </a:effectLst>
                <a:latin typeface="NikoshBAN" pitchFamily="2" charset="0"/>
                <a:cs typeface="NikoshBAN" pitchFamily="2" charset="0"/>
              </a:rPr>
              <a:t>ا</a:t>
            </a:r>
            <a:r>
              <a:rPr lang="ar-EG" sz="6600" dirty="0" smtClean="0">
                <a:ln w="0"/>
                <a:solidFill>
                  <a:srgbClr val="7030A0"/>
                </a:solidFill>
                <a:effectLst>
                  <a:outerShdw blurRad="38100" dist="38100" dir="2700000" algn="tl">
                    <a:srgbClr val="000000">
                      <a:alpha val="43137"/>
                    </a:srgbClr>
                  </a:outerShdw>
                </a:effectLst>
                <a:latin typeface="NikoshBAN" pitchFamily="2" charset="0"/>
                <a:cs typeface="NikoshBAN" pitchFamily="2" charset="0"/>
              </a:rPr>
              <a:t>لاعامل</a:t>
            </a:r>
            <a:r>
              <a:rPr lang="ar-SA" sz="6600" dirty="0" smtClean="0">
                <a:ln w="0"/>
                <a:solidFill>
                  <a:srgbClr val="7030A0"/>
                </a:solidFill>
                <a:effectLst>
                  <a:outerShdw blurRad="38100" dist="38100" dir="2700000" algn="tl">
                    <a:srgbClr val="000000">
                      <a:alpha val="43137"/>
                    </a:srgbClr>
                  </a:outerShdw>
                </a:effectLst>
                <a:latin typeface="NikoshBAN" pitchFamily="2" charset="0"/>
                <a:cs typeface="NikoshBAN" pitchFamily="2" charset="0"/>
              </a:rPr>
              <a:t> المنز</a:t>
            </a:r>
            <a:r>
              <a:rPr lang="ar-EG" sz="6600" dirty="0" smtClean="0">
                <a:ln w="0"/>
                <a:solidFill>
                  <a:srgbClr val="7030A0"/>
                </a:solidFill>
                <a:effectLst>
                  <a:outerShdw blurRad="38100" dist="38100" dir="2700000" algn="tl">
                    <a:srgbClr val="000000">
                      <a:alpha val="43137"/>
                    </a:srgbClr>
                  </a:outerShdw>
                </a:effectLst>
                <a:latin typeface="NikoshBAN" pitchFamily="2" charset="0"/>
                <a:cs typeface="NikoshBAN" pitchFamily="2" charset="0"/>
              </a:rPr>
              <a:t>ل</a:t>
            </a:r>
            <a:endParaRPr lang="bn-BD" sz="6600" dirty="0" smtClean="0">
              <a:ln w="0"/>
              <a:solidFill>
                <a:srgbClr val="7030A0"/>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4" name="TextBox 3"/>
          <p:cNvSpPr txBox="1"/>
          <p:nvPr/>
        </p:nvSpPr>
        <p:spPr>
          <a:xfrm>
            <a:off x="914399" y="2895599"/>
            <a:ext cx="7349223" cy="1015663"/>
          </a:xfrm>
          <a:prstGeom prst="rect">
            <a:avLst/>
          </a:prstGeom>
          <a:solidFill>
            <a:schemeClr val="bg2">
              <a:lumMod val="90000"/>
            </a:schemeClr>
          </a:solidFill>
          <a:ln w="57150">
            <a:solidFill>
              <a:schemeClr val="tx1"/>
            </a:solidFill>
            <a:prstDash val="lgDashDotDot"/>
          </a:ln>
        </p:spPr>
        <p:txBody>
          <a:bodyPr wrap="square" rtlCol="0">
            <a:spAutoFit/>
          </a:bodyPr>
          <a:lstStyle/>
          <a:p>
            <a:pPr algn="ctr"/>
            <a:r>
              <a:rPr lang="ar-EG" sz="6000" b="1" dirty="0" smtClean="0">
                <a:solidFill>
                  <a:srgbClr val="FF0000"/>
                </a:solidFill>
                <a:latin typeface="NikoshBAN" panose="02000000000000000000" pitchFamily="2" charset="0"/>
                <a:cs typeface="NikoshBAN" panose="02000000000000000000" pitchFamily="2" charset="0"/>
              </a:rPr>
              <a:t>كون جملا بالالفاظ التالية</a:t>
            </a:r>
            <a:endParaRPr lang="en-US" sz="6000" b="1" dirty="0" smtClean="0">
              <a:solidFill>
                <a:srgbClr val="FF0000"/>
              </a:solidFill>
              <a:latin typeface="NikoshBAN" panose="02000000000000000000" pitchFamily="2" charset="0"/>
              <a:cs typeface="NikoshBAN" panose="02000000000000000000" pitchFamily="2" charset="0"/>
            </a:endParaRPr>
          </a:p>
        </p:txBody>
      </p:sp>
      <p:sp>
        <p:nvSpPr>
          <p:cNvPr id="6" name="Date Placeholder 5"/>
          <p:cNvSpPr>
            <a:spLocks noGrp="1"/>
          </p:cNvSpPr>
          <p:nvPr>
            <p:ph type="dt" sz="half" idx="10"/>
          </p:nvPr>
        </p:nvSpPr>
        <p:spPr>
          <a:xfrm>
            <a:off x="5995306" y="6529614"/>
            <a:ext cx="3225237" cy="292100"/>
          </a:xfrm>
        </p:spPr>
        <p:txBody>
          <a:bodyPr/>
          <a:lstStyle/>
          <a:p>
            <a:fld id="{58994222-6AF1-458B-817B-AFBAB1F11A04}" type="datetime3">
              <a:rPr lang="en-US" smtClean="0"/>
              <a:t>5 January 2020</a:t>
            </a:fld>
            <a:endParaRPr lang="en-US" dirty="0"/>
          </a:p>
        </p:txBody>
      </p:sp>
      <p:sp>
        <p:nvSpPr>
          <p:cNvPr id="7" name="Footer Placeholder 6"/>
          <p:cNvSpPr>
            <a:spLocks noGrp="1"/>
          </p:cNvSpPr>
          <p:nvPr>
            <p:ph type="ftr" sz="quarter" idx="11"/>
          </p:nvPr>
        </p:nvSpPr>
        <p:spPr>
          <a:xfrm>
            <a:off x="16025" y="6682854"/>
            <a:ext cx="1796747" cy="152400"/>
          </a:xfrm>
        </p:spPr>
        <p:txBody>
          <a:bodyPr/>
          <a:lstStyle/>
          <a:p>
            <a:r>
              <a:rPr lang="en-US" dirty="0" smtClean="0"/>
              <a:t>Sharif   01714721603</a:t>
            </a:r>
            <a:endParaRPr lang="en-US" dirty="0"/>
          </a:p>
        </p:txBody>
      </p:sp>
      <p:sp>
        <p:nvSpPr>
          <p:cNvPr id="8" name="Rounded Rectangle 7"/>
          <p:cNvSpPr/>
          <p:nvPr/>
        </p:nvSpPr>
        <p:spPr>
          <a:xfrm>
            <a:off x="456072" y="4114800"/>
            <a:ext cx="8265876" cy="2438400"/>
          </a:xfrm>
          <a:prstGeom prst="roundRect">
            <a:avLst/>
          </a:prstGeom>
          <a:ln w="57150">
            <a:solidFill>
              <a:srgbClr val="002060"/>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ar-EG" sz="7200" dirty="0" smtClean="0">
                <a:solidFill>
                  <a:schemeClr val="accent6">
                    <a:lumMod val="50000"/>
                  </a:schemeClr>
                </a:solidFill>
                <a:latin typeface="Times New Roman" pitchFamily="18" charset="0"/>
                <a:cs typeface="Times New Roman" pitchFamily="18" charset="0"/>
              </a:rPr>
              <a:t>الفوز- قادة – حياة – الخير الجنة – لايخشى </a:t>
            </a:r>
            <a:r>
              <a:rPr lang="ar-EG" sz="7200" dirty="0" smtClean="0">
                <a:solidFill>
                  <a:schemeClr val="accent6">
                    <a:lumMod val="50000"/>
                  </a:schemeClr>
                </a:solidFill>
              </a:rPr>
              <a:t>-</a:t>
            </a:r>
            <a:endParaRPr lang="en-US" sz="7200" dirty="0">
              <a:solidFill>
                <a:schemeClr val="accent6">
                  <a:lumMod val="50000"/>
                </a:schemeClr>
              </a:solidFill>
            </a:endParaRP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5827" t="39301" r="21040" b="-558"/>
          <a:stretch/>
        </p:blipFill>
        <p:spPr>
          <a:xfrm>
            <a:off x="152400" y="128685"/>
            <a:ext cx="4114800" cy="2464390"/>
          </a:xfrm>
          <a:prstGeom prst="rect">
            <a:avLst/>
          </a:prstGeom>
          <a:ln w="57150">
            <a:solidFill>
              <a:schemeClr val="accent5">
                <a:lumMod val="75000"/>
              </a:schemeClr>
            </a:solidFill>
          </a:ln>
        </p:spPr>
      </p:pic>
    </p:spTree>
    <p:extLst>
      <p:ext uri="{BB962C8B-B14F-4D97-AF65-F5344CB8AC3E}">
        <p14:creationId xmlns:p14="http://schemas.microsoft.com/office/powerpoint/2010/main" val="247761887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circle(in)">
                                      <p:cBhvr>
                                        <p:cTn id="15" dur="20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45"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2000"/>
                                        <p:tgtEl>
                                          <p:spTgt spid="4"/>
                                        </p:tgtEl>
                                      </p:cBhvr>
                                    </p:animEffect>
                                    <p:anim calcmode="lin" valueType="num">
                                      <p:cBhvr>
                                        <p:cTn id="21" dur="2000" fill="hold"/>
                                        <p:tgtEl>
                                          <p:spTgt spid="4"/>
                                        </p:tgtEl>
                                        <p:attrNameLst>
                                          <p:attrName>ppt_w</p:attrName>
                                        </p:attrNameLst>
                                      </p:cBhvr>
                                      <p:tavLst>
                                        <p:tav tm="0" fmla="#ppt_w*sin(2.5*pi*$)">
                                          <p:val>
                                            <p:fltVal val="0"/>
                                          </p:val>
                                        </p:tav>
                                        <p:tav tm="100000">
                                          <p:val>
                                            <p:fltVal val="1"/>
                                          </p:val>
                                        </p:tav>
                                      </p:tavLst>
                                    </p:anim>
                                    <p:anim calcmode="lin" valueType="num">
                                      <p:cBhvr>
                                        <p:cTn id="22"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80">
                                          <p:stCondLst>
                                            <p:cond delay="0"/>
                                          </p:stCondLst>
                                        </p:cTn>
                                        <p:tgtEl>
                                          <p:spTgt spid="8"/>
                                        </p:tgtEl>
                                      </p:cBhvr>
                                    </p:animEffect>
                                    <p:anim calcmode="lin" valueType="num">
                                      <p:cBhvr>
                                        <p:cTn id="2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33" dur="26">
                                          <p:stCondLst>
                                            <p:cond delay="650"/>
                                          </p:stCondLst>
                                        </p:cTn>
                                        <p:tgtEl>
                                          <p:spTgt spid="8"/>
                                        </p:tgtEl>
                                      </p:cBhvr>
                                      <p:to x="100000" y="60000"/>
                                    </p:animScale>
                                    <p:animScale>
                                      <p:cBhvr>
                                        <p:cTn id="34" dur="166" decel="50000">
                                          <p:stCondLst>
                                            <p:cond delay="676"/>
                                          </p:stCondLst>
                                        </p:cTn>
                                        <p:tgtEl>
                                          <p:spTgt spid="8"/>
                                        </p:tgtEl>
                                      </p:cBhvr>
                                      <p:to x="100000" y="100000"/>
                                    </p:animScale>
                                    <p:animScale>
                                      <p:cBhvr>
                                        <p:cTn id="35" dur="26">
                                          <p:stCondLst>
                                            <p:cond delay="1312"/>
                                          </p:stCondLst>
                                        </p:cTn>
                                        <p:tgtEl>
                                          <p:spTgt spid="8"/>
                                        </p:tgtEl>
                                      </p:cBhvr>
                                      <p:to x="100000" y="80000"/>
                                    </p:animScale>
                                    <p:animScale>
                                      <p:cBhvr>
                                        <p:cTn id="36" dur="166" decel="50000">
                                          <p:stCondLst>
                                            <p:cond delay="1338"/>
                                          </p:stCondLst>
                                        </p:cTn>
                                        <p:tgtEl>
                                          <p:spTgt spid="8"/>
                                        </p:tgtEl>
                                      </p:cBhvr>
                                      <p:to x="100000" y="100000"/>
                                    </p:animScale>
                                    <p:animScale>
                                      <p:cBhvr>
                                        <p:cTn id="37" dur="26">
                                          <p:stCondLst>
                                            <p:cond delay="1642"/>
                                          </p:stCondLst>
                                        </p:cTn>
                                        <p:tgtEl>
                                          <p:spTgt spid="8"/>
                                        </p:tgtEl>
                                      </p:cBhvr>
                                      <p:to x="100000" y="90000"/>
                                    </p:animScale>
                                    <p:animScale>
                                      <p:cBhvr>
                                        <p:cTn id="38" dur="166" decel="50000">
                                          <p:stCondLst>
                                            <p:cond delay="1668"/>
                                          </p:stCondLst>
                                        </p:cTn>
                                        <p:tgtEl>
                                          <p:spTgt spid="8"/>
                                        </p:tgtEl>
                                      </p:cBhvr>
                                      <p:to x="100000" y="100000"/>
                                    </p:animScale>
                                    <p:animScale>
                                      <p:cBhvr>
                                        <p:cTn id="39" dur="26">
                                          <p:stCondLst>
                                            <p:cond delay="1808"/>
                                          </p:stCondLst>
                                        </p:cTn>
                                        <p:tgtEl>
                                          <p:spTgt spid="8"/>
                                        </p:tgtEl>
                                      </p:cBhvr>
                                      <p:to x="100000" y="95000"/>
                                    </p:animScale>
                                    <p:animScale>
                                      <p:cBhvr>
                                        <p:cTn id="40"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657468">
            <a:off x="3760846" y="756363"/>
            <a:ext cx="5105400" cy="3693319"/>
          </a:xfrm>
          <a:prstGeom prst="rect">
            <a:avLst/>
          </a:prstGeom>
          <a:solidFill>
            <a:schemeClr val="bg2">
              <a:lumMod val="20000"/>
              <a:lumOff val="80000"/>
            </a:schemeClr>
          </a:solidFill>
          <a:ln w="38100">
            <a:solidFill>
              <a:srgbClr val="C00000"/>
            </a:solidFill>
          </a:ln>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EG" sz="9600" b="1" dirty="0" smtClean="0">
                <a:ln w="11430"/>
                <a:solidFill>
                  <a:srgbClr val="FF0000"/>
                </a:solidFill>
                <a:effectLst>
                  <a:outerShdw blurRad="50800" dist="39000" dir="5460000" algn="tl">
                    <a:srgbClr val="000000">
                      <a:alpha val="38000"/>
                    </a:srgbClr>
                  </a:outerShdw>
                </a:effectLst>
                <a:latin typeface="NikoshBAN" pitchFamily="2" charset="0"/>
                <a:cs typeface="NikoshBAN" pitchFamily="2" charset="0"/>
              </a:rPr>
              <a:t>شكرا كثيرا</a:t>
            </a:r>
          </a:p>
          <a:p>
            <a:pPr algn="ctr"/>
            <a:r>
              <a:rPr lang="en-US" sz="13800" b="1" dirty="0" err="1" smtClean="0">
                <a:ln w="11430"/>
                <a:solidFill>
                  <a:srgbClr val="002060"/>
                </a:solidFill>
                <a:effectLst>
                  <a:outerShdw blurRad="50800" dist="39000" dir="5460000" algn="tl">
                    <a:srgbClr val="000000">
                      <a:alpha val="38000"/>
                    </a:srgbClr>
                  </a:outerShdw>
                </a:effectLst>
                <a:latin typeface="NikoshBAN" pitchFamily="2" charset="0"/>
                <a:cs typeface="NikoshBAN" pitchFamily="2" charset="0"/>
              </a:rPr>
              <a:t>ধন্যবাদ</a:t>
            </a:r>
            <a:endParaRPr lang="bn-IN" sz="13800" b="1" dirty="0" smtClean="0">
              <a:ln w="11430"/>
              <a:solidFill>
                <a:srgbClr val="002060"/>
              </a:solidFill>
              <a:effectLst>
                <a:outerShdw blurRad="50800" dist="39000" dir="5460000" algn="tl">
                  <a:srgbClr val="000000">
                    <a:alpha val="38000"/>
                  </a:srgbClr>
                </a:outerShdw>
              </a:effectLst>
              <a:latin typeface="NikoshBAN" pitchFamily="2" charset="0"/>
              <a:cs typeface="NikoshBAN" pitchFamily="2" charset="0"/>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4385" b="8183"/>
          <a:stretch/>
        </p:blipFill>
        <p:spPr>
          <a:xfrm rot="20543192">
            <a:off x="388538" y="905507"/>
            <a:ext cx="3883926" cy="5943600"/>
          </a:xfrm>
          <a:prstGeom prst="rect">
            <a:avLst/>
          </a:prstGeom>
          <a:ln w="57150">
            <a:solidFill>
              <a:schemeClr val="accent6">
                <a:lumMod val="75000"/>
              </a:schemeClr>
            </a:solidFill>
          </a:ln>
        </p:spPr>
      </p:pic>
    </p:spTree>
    <p:extLst>
      <p:ext uri="{BB962C8B-B14F-4D97-AF65-F5344CB8AC3E}">
        <p14:creationId xmlns:p14="http://schemas.microsoft.com/office/powerpoint/2010/main" val="247643862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style.rotation</p:attrName>
                                        </p:attrNameLst>
                                      </p:cBhvr>
                                      <p:tavLst>
                                        <p:tav tm="0">
                                          <p:val>
                                            <p:fltVal val="90"/>
                                          </p:val>
                                        </p:tav>
                                        <p:tav tm="100000">
                                          <p:val>
                                            <p:fltVal val="0"/>
                                          </p:val>
                                        </p:tav>
                                      </p:tavLst>
                                    </p:anim>
                                    <p:animEffect transition="in" filter="fade">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990600" y="381000"/>
            <a:ext cx="6934200" cy="830997"/>
          </a:xfrm>
          <a:prstGeom prst="rect">
            <a:avLst/>
          </a:prstGeom>
          <a:solidFill>
            <a:schemeClr val="tx2">
              <a:lumMod val="40000"/>
              <a:lumOff val="60000"/>
            </a:schemeClr>
          </a:solidFill>
          <a:ln w="38100">
            <a:solidFill>
              <a:srgbClr val="7030A0"/>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4800" dirty="0" err="1" smtClean="0">
                <a:solidFill>
                  <a:srgbClr val="C00000"/>
                </a:solidFill>
                <a:effectLst>
                  <a:outerShdw blurRad="38100" dist="38100" dir="2700000" algn="tl">
                    <a:srgbClr val="000000">
                      <a:alpha val="43137"/>
                    </a:srgbClr>
                  </a:outerShdw>
                </a:effectLst>
                <a:latin typeface="NikoshBAN" pitchFamily="2" charset="0"/>
                <a:cs typeface="NikoshBAN" pitchFamily="2" charset="0"/>
              </a:rPr>
              <a:t>পাঠ</a:t>
            </a:r>
            <a:r>
              <a:rPr lang="en-US" sz="4800" dirty="0" smtClean="0">
                <a:solidFill>
                  <a:srgbClr val="C00000"/>
                </a:solidFill>
                <a:effectLst>
                  <a:outerShdw blurRad="38100" dist="38100" dir="2700000" algn="tl">
                    <a:srgbClr val="000000">
                      <a:alpha val="43137"/>
                    </a:srgbClr>
                  </a:outerShdw>
                </a:effectLst>
                <a:latin typeface="NikoshBAN" pitchFamily="2" charset="0"/>
                <a:cs typeface="NikoshBAN" pitchFamily="2" charset="0"/>
              </a:rPr>
              <a:t> </a:t>
            </a:r>
            <a:r>
              <a:rPr lang="en-US" sz="4800" dirty="0" err="1" smtClean="0">
                <a:solidFill>
                  <a:srgbClr val="C00000"/>
                </a:solidFill>
                <a:effectLst>
                  <a:outerShdw blurRad="38100" dist="38100" dir="2700000" algn="tl">
                    <a:srgbClr val="000000">
                      <a:alpha val="43137"/>
                    </a:srgbClr>
                  </a:outerShdw>
                </a:effectLst>
                <a:latin typeface="NikoshBAN" pitchFamily="2" charset="0"/>
                <a:cs typeface="NikoshBAN" pitchFamily="2" charset="0"/>
              </a:rPr>
              <a:t>পরিচিতি</a:t>
            </a:r>
            <a:r>
              <a:rPr lang="ar-SA" sz="4800"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تعريف الدرس</a:t>
            </a:r>
            <a:r>
              <a:rPr lang="ar-EG" sz="4800"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    </a:t>
            </a:r>
            <a:r>
              <a:rPr lang="ar-SA" sz="4800"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 </a:t>
            </a:r>
            <a:endParaRPr lang="en-US" sz="4800" dirty="0">
              <a:solidFill>
                <a:srgbClr val="FF0000"/>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2" name="Date Placeholder 1"/>
          <p:cNvSpPr>
            <a:spLocks noGrp="1"/>
          </p:cNvSpPr>
          <p:nvPr>
            <p:ph type="dt" sz="half" idx="10"/>
          </p:nvPr>
        </p:nvSpPr>
        <p:spPr>
          <a:xfrm>
            <a:off x="8089335" y="6555475"/>
            <a:ext cx="1054665" cy="304800"/>
          </a:xfrm>
        </p:spPr>
        <p:txBody>
          <a:bodyPr/>
          <a:lstStyle/>
          <a:p>
            <a:fld id="{88B2D1C5-4202-42F3-AEE1-1B5F5070F4AC}" type="datetime3">
              <a:rPr lang="en-US" smtClean="0">
                <a:solidFill>
                  <a:schemeClr val="bg1"/>
                </a:solidFill>
              </a:rPr>
              <a:t>5 January 2020</a:t>
            </a:fld>
            <a:endParaRPr lang="en-US" dirty="0">
              <a:solidFill>
                <a:schemeClr val="bg1"/>
              </a:solidFill>
            </a:endParaRPr>
          </a:p>
        </p:txBody>
      </p:sp>
      <p:sp>
        <p:nvSpPr>
          <p:cNvPr id="3" name="Footer Placeholder 2"/>
          <p:cNvSpPr>
            <a:spLocks noGrp="1"/>
          </p:cNvSpPr>
          <p:nvPr>
            <p:ph type="ftr" sz="quarter" idx="11"/>
          </p:nvPr>
        </p:nvSpPr>
        <p:spPr>
          <a:xfrm>
            <a:off x="0" y="6565900"/>
            <a:ext cx="2057400" cy="292100"/>
          </a:xfrm>
        </p:spPr>
        <p:txBody>
          <a:bodyPr/>
          <a:lstStyle/>
          <a:p>
            <a:r>
              <a:rPr lang="bn-IN" dirty="0" smtClean="0"/>
              <a:t>শরিফ হোসাইন ০১৭১৪৭২১৬০৩</a:t>
            </a:r>
            <a:endParaRPr lang="bn-IN" dirty="0" smtClean="0">
              <a:solidFill>
                <a:srgbClr val="FF0000"/>
              </a:solidFill>
            </a:endParaRPr>
          </a:p>
          <a:p>
            <a:endParaRPr lang="en-US" dirty="0"/>
          </a:p>
        </p:txBody>
      </p:sp>
      <p:sp>
        <p:nvSpPr>
          <p:cNvPr id="6" name="Rounded Rectangle 5"/>
          <p:cNvSpPr/>
          <p:nvPr/>
        </p:nvSpPr>
        <p:spPr>
          <a:xfrm>
            <a:off x="4573306" y="1600200"/>
            <a:ext cx="4493190" cy="4418463"/>
          </a:xfrm>
          <a:prstGeom prst="roundRect">
            <a:avLst/>
          </a:prstGeom>
          <a:solidFill>
            <a:schemeClr val="bg2">
              <a:lumMod val="60000"/>
              <a:lumOff val="40000"/>
            </a:schemeClr>
          </a:solidFill>
          <a:ln w="57150">
            <a:solidFill>
              <a:srgbClr val="0070C0"/>
            </a:solidFill>
          </a:ln>
        </p:spPr>
        <p:style>
          <a:lnRef idx="1">
            <a:schemeClr val="dk1"/>
          </a:lnRef>
          <a:fillRef idx="3">
            <a:schemeClr val="dk1"/>
          </a:fillRef>
          <a:effectRef idx="2">
            <a:schemeClr val="dk1"/>
          </a:effectRef>
          <a:fontRef idx="minor">
            <a:schemeClr val="lt1"/>
          </a:fontRef>
        </p:style>
        <p:txBody>
          <a:bodyPr rtlCol="0" anchor="ctr"/>
          <a:lstStyle/>
          <a:p>
            <a:pPr algn="r"/>
            <a:r>
              <a:rPr lang="ar-SA" sz="4400" dirty="0" smtClean="0">
                <a:solidFill>
                  <a:srgbClr val="002060"/>
                </a:solidFill>
                <a:latin typeface="NikoshBAN" pitchFamily="2" charset="0"/>
                <a:cs typeface="NikoshBAN" pitchFamily="2" charset="0"/>
              </a:rPr>
              <a:t>الصف </a:t>
            </a:r>
            <a:r>
              <a:rPr lang="ar-SA" sz="4400" dirty="0">
                <a:solidFill>
                  <a:srgbClr val="002060"/>
                </a:solidFill>
                <a:latin typeface="NikoshBAN" pitchFamily="2" charset="0"/>
                <a:cs typeface="NikoshBAN" pitchFamily="2" charset="0"/>
              </a:rPr>
              <a:t>ال</a:t>
            </a:r>
            <a:r>
              <a:rPr lang="ar-EG" sz="4400" dirty="0" smtClean="0">
                <a:solidFill>
                  <a:srgbClr val="002060"/>
                </a:solidFill>
                <a:latin typeface="NikoshBAN" pitchFamily="2" charset="0"/>
                <a:cs typeface="NikoshBAN" pitchFamily="2" charset="0"/>
              </a:rPr>
              <a:t>تاسع للداخل</a:t>
            </a:r>
            <a:r>
              <a:rPr lang="ar-SA" sz="4400" dirty="0" smtClean="0">
                <a:solidFill>
                  <a:srgbClr val="002060"/>
                </a:solidFill>
                <a:latin typeface="NikoshBAN" pitchFamily="2" charset="0"/>
                <a:cs typeface="NikoshBAN" pitchFamily="2" charset="0"/>
              </a:rPr>
              <a:t>-</a:t>
            </a:r>
            <a:endParaRPr lang="bn-IN" sz="4400" dirty="0">
              <a:solidFill>
                <a:srgbClr val="002060"/>
              </a:solidFill>
              <a:latin typeface="NikoshBAN" pitchFamily="2" charset="0"/>
              <a:cs typeface="NikoshBAN" pitchFamily="2" charset="0"/>
            </a:endParaRPr>
          </a:p>
          <a:p>
            <a:pPr algn="r"/>
            <a:r>
              <a:rPr lang="ar-SA" sz="4000" dirty="0">
                <a:solidFill>
                  <a:srgbClr val="002060"/>
                </a:solidFill>
                <a:latin typeface="NikoshBAN" pitchFamily="2" charset="0"/>
                <a:cs typeface="NikoshBAN" pitchFamily="2" charset="0"/>
              </a:rPr>
              <a:t>الموضوع: اللغة العربي</a:t>
            </a:r>
            <a:r>
              <a:rPr lang="ar-EG" sz="4000" dirty="0">
                <a:solidFill>
                  <a:srgbClr val="002060"/>
                </a:solidFill>
                <a:latin typeface="NikoshBAN" pitchFamily="2" charset="0"/>
                <a:cs typeface="NikoshBAN" pitchFamily="2" charset="0"/>
              </a:rPr>
              <a:t>ة </a:t>
            </a:r>
          </a:p>
          <a:p>
            <a:pPr algn="r"/>
            <a:r>
              <a:rPr lang="ar-SA" sz="4000" dirty="0" smtClean="0">
                <a:solidFill>
                  <a:srgbClr val="002060"/>
                </a:solidFill>
                <a:latin typeface="NikoshBAN" pitchFamily="2" charset="0"/>
                <a:cs typeface="NikoshBAN" pitchFamily="2" charset="0"/>
              </a:rPr>
              <a:t>الاتصالية-</a:t>
            </a:r>
            <a:endParaRPr lang="ar-EG" sz="4000" dirty="0" smtClean="0">
              <a:solidFill>
                <a:srgbClr val="002060"/>
              </a:solidFill>
              <a:latin typeface="NikoshBAN" pitchFamily="2" charset="0"/>
              <a:cs typeface="NikoshBAN" pitchFamily="2" charset="0"/>
            </a:endParaRPr>
          </a:p>
          <a:p>
            <a:pPr algn="r"/>
            <a:r>
              <a:rPr lang="ar-EG" sz="4000" dirty="0" smtClean="0">
                <a:solidFill>
                  <a:srgbClr val="002060"/>
                </a:solidFill>
                <a:latin typeface="NikoshBAN" pitchFamily="2" charset="0"/>
                <a:cs typeface="NikoshBAN" pitchFamily="2" charset="0"/>
              </a:rPr>
              <a:t>الوحدة الثانية</a:t>
            </a:r>
            <a:r>
              <a:rPr lang="bn-IN" sz="4000" dirty="0" smtClean="0">
                <a:solidFill>
                  <a:srgbClr val="002060"/>
                </a:solidFill>
                <a:latin typeface="NikoshBAN" pitchFamily="2" charset="0"/>
                <a:cs typeface="NikoshBAN" pitchFamily="2" charset="0"/>
              </a:rPr>
              <a:t> </a:t>
            </a:r>
            <a:endParaRPr lang="bn-IN" sz="4000" dirty="0">
              <a:solidFill>
                <a:srgbClr val="002060"/>
              </a:solidFill>
              <a:latin typeface="NikoshBAN" pitchFamily="2" charset="0"/>
              <a:cs typeface="NikoshBAN" pitchFamily="2" charset="0"/>
            </a:endParaRPr>
          </a:p>
          <a:p>
            <a:pPr algn="r" rtl="1"/>
            <a:r>
              <a:rPr lang="ar-SA" sz="4400" dirty="0" smtClean="0">
                <a:solidFill>
                  <a:srgbClr val="002060"/>
                </a:solidFill>
                <a:latin typeface="NikoshBAN" pitchFamily="2" charset="0"/>
                <a:cs typeface="NikoshBAN" pitchFamily="2" charset="0"/>
              </a:rPr>
              <a:t>ال</a:t>
            </a:r>
            <a:r>
              <a:rPr lang="ar-EG" sz="4400" dirty="0" smtClean="0">
                <a:solidFill>
                  <a:srgbClr val="002060"/>
                </a:solidFill>
                <a:latin typeface="NikoshBAN" pitchFamily="2" charset="0"/>
                <a:cs typeface="NikoshBAN" pitchFamily="2" charset="0"/>
              </a:rPr>
              <a:t>درس الاول</a:t>
            </a:r>
            <a:r>
              <a:rPr lang="ar-SA" sz="4400" dirty="0" smtClean="0">
                <a:solidFill>
                  <a:srgbClr val="002060"/>
                </a:solidFill>
                <a:latin typeface="NikoshBAN" pitchFamily="2" charset="0"/>
                <a:cs typeface="NikoshBAN" pitchFamily="2" charset="0"/>
              </a:rPr>
              <a:t>-</a:t>
            </a:r>
            <a:endParaRPr lang="ar-EG" sz="4400" dirty="0">
              <a:solidFill>
                <a:srgbClr val="002060"/>
              </a:solidFill>
              <a:latin typeface="NikoshBAN" pitchFamily="2" charset="0"/>
              <a:cs typeface="NikoshBAN" pitchFamily="2" charset="0"/>
            </a:endParaRPr>
          </a:p>
          <a:p>
            <a:pPr algn="r" rtl="1"/>
            <a:r>
              <a:rPr lang="ar-SA" sz="4400" dirty="0" smtClean="0">
                <a:solidFill>
                  <a:srgbClr val="002060"/>
                </a:solidFill>
                <a:latin typeface="NikoshBAN" pitchFamily="2" charset="0"/>
                <a:cs typeface="NikoshBAN" pitchFamily="2" charset="0"/>
              </a:rPr>
              <a:t> </a:t>
            </a:r>
            <a:r>
              <a:rPr lang="ar-EG" sz="4400" dirty="0" smtClean="0">
                <a:solidFill>
                  <a:srgbClr val="002060"/>
                </a:solidFill>
                <a:latin typeface="NikoshBAN" pitchFamily="2" charset="0"/>
                <a:cs typeface="NikoshBAN" pitchFamily="2" charset="0"/>
              </a:rPr>
              <a:t>الوقة</a:t>
            </a:r>
            <a:r>
              <a:rPr lang="bn-IN" sz="4400" dirty="0" smtClean="0">
                <a:solidFill>
                  <a:srgbClr val="002060"/>
                </a:solidFill>
                <a:latin typeface="NikoshBAN" pitchFamily="2" charset="0"/>
                <a:cs typeface="NikoshBAN" pitchFamily="2" charset="0"/>
              </a:rPr>
              <a:t> </a:t>
            </a:r>
            <a:r>
              <a:rPr lang="ar-EG" sz="4400" dirty="0">
                <a:solidFill>
                  <a:srgbClr val="002060"/>
                </a:solidFill>
                <a:latin typeface="NikoshBAN" pitchFamily="2" charset="0"/>
                <a:cs typeface="NikoshBAN" pitchFamily="2" charset="0"/>
              </a:rPr>
              <a:t>:</a:t>
            </a:r>
            <a:r>
              <a:rPr lang="bn-IN" sz="4400" dirty="0" smtClean="0">
                <a:solidFill>
                  <a:srgbClr val="002060"/>
                </a:solidFill>
                <a:latin typeface="NikoshBAN" pitchFamily="2" charset="0"/>
                <a:cs typeface="NikoshBAN" pitchFamily="2" charset="0"/>
              </a:rPr>
              <a:t> </a:t>
            </a:r>
            <a:r>
              <a:rPr lang="ar-SA" sz="4400" dirty="0" smtClean="0">
                <a:solidFill>
                  <a:srgbClr val="002060"/>
                </a:solidFill>
                <a:latin typeface="Arial"/>
                <a:cs typeface="Arial"/>
              </a:rPr>
              <a:t>٥٠</a:t>
            </a:r>
            <a:r>
              <a:rPr lang="ar-EG" sz="4400" dirty="0" smtClean="0">
                <a:solidFill>
                  <a:srgbClr val="002060"/>
                </a:solidFill>
                <a:latin typeface="Arial"/>
                <a:cs typeface="Arial"/>
              </a:rPr>
              <a:t> </a:t>
            </a:r>
            <a:r>
              <a:rPr lang="ar-EG" sz="4400" dirty="0" smtClean="0">
                <a:solidFill>
                  <a:srgbClr val="002060"/>
                </a:solidFill>
                <a:latin typeface="NikoshBAN" pitchFamily="2" charset="0"/>
                <a:cs typeface="NikoshBAN" pitchFamily="2" charset="0"/>
              </a:rPr>
              <a:t>دقيقة</a:t>
            </a:r>
            <a:r>
              <a:rPr lang="bn-IN" sz="4400" dirty="0" smtClean="0">
                <a:solidFill>
                  <a:srgbClr val="002060"/>
                </a:solidFill>
                <a:latin typeface="NikoshBAN" pitchFamily="2" charset="0"/>
                <a:cs typeface="NikoshBAN" pitchFamily="2" charset="0"/>
              </a:rPr>
              <a:t> -</a:t>
            </a:r>
            <a:endParaRPr lang="en-US" sz="4400" dirty="0">
              <a:solidFill>
                <a:srgbClr val="002060"/>
              </a:solidFill>
              <a:latin typeface="NikoshBAN" pitchFamily="2" charset="0"/>
              <a:cs typeface="NikoshBAN" pitchFamily="2" charset="0"/>
            </a:endParaRPr>
          </a:p>
        </p:txBody>
      </p:sp>
      <p:sp>
        <p:nvSpPr>
          <p:cNvPr id="12" name="Rounded Rectangle 11"/>
          <p:cNvSpPr/>
          <p:nvPr/>
        </p:nvSpPr>
        <p:spPr>
          <a:xfrm>
            <a:off x="70513" y="1627496"/>
            <a:ext cx="4343400" cy="4419600"/>
          </a:xfrm>
          <a:prstGeom prst="roundRect">
            <a:avLst/>
          </a:prstGeom>
          <a:solidFill>
            <a:schemeClr val="accent4">
              <a:lumMod val="20000"/>
              <a:lumOff val="80000"/>
            </a:schemeClr>
          </a:solidFill>
          <a:ln w="57150">
            <a:solidFill>
              <a:schemeClr val="accent5">
                <a:lumMod val="50000"/>
              </a:schemeClr>
            </a:solidFill>
          </a:ln>
        </p:spPr>
        <p:style>
          <a:lnRef idx="0">
            <a:schemeClr val="accent3"/>
          </a:lnRef>
          <a:fillRef idx="3">
            <a:schemeClr val="accent3"/>
          </a:fillRef>
          <a:effectRef idx="3">
            <a:schemeClr val="accent3"/>
          </a:effectRef>
          <a:fontRef idx="minor">
            <a:schemeClr val="lt1"/>
          </a:fontRef>
        </p:style>
        <p:txBody>
          <a:bodyPr rtlCol="0" anchor="ctr"/>
          <a:lstStyle/>
          <a:p>
            <a:r>
              <a:rPr lang="bn-IN" sz="4400" dirty="0">
                <a:solidFill>
                  <a:schemeClr val="accent3">
                    <a:lumMod val="75000"/>
                  </a:schemeClr>
                </a:solidFill>
                <a:latin typeface="NikoshBAN" pitchFamily="2" charset="0"/>
                <a:cs typeface="NikoshBAN" pitchFamily="2" charset="0"/>
              </a:rPr>
              <a:t>শ্রেণি</a:t>
            </a:r>
            <a:r>
              <a:rPr lang="en-US" sz="4400" dirty="0">
                <a:solidFill>
                  <a:schemeClr val="accent3">
                    <a:lumMod val="75000"/>
                  </a:schemeClr>
                </a:solidFill>
                <a:latin typeface="NikoshBAN" pitchFamily="2" charset="0"/>
                <a:cs typeface="NikoshBAN" pitchFamily="2" charset="0"/>
              </a:rPr>
              <a:t>: </a:t>
            </a:r>
            <a:r>
              <a:rPr lang="en-US" sz="4400" dirty="0" err="1">
                <a:solidFill>
                  <a:schemeClr val="accent3">
                    <a:lumMod val="75000"/>
                  </a:schemeClr>
                </a:solidFill>
                <a:latin typeface="NikoshBAN" pitchFamily="2" charset="0"/>
                <a:cs typeface="NikoshBAN" pitchFamily="2" charset="0"/>
              </a:rPr>
              <a:t>দাখিল</a:t>
            </a:r>
            <a:r>
              <a:rPr lang="en-US" sz="4400" dirty="0">
                <a:solidFill>
                  <a:schemeClr val="accent3">
                    <a:lumMod val="75000"/>
                  </a:schemeClr>
                </a:solidFill>
                <a:latin typeface="NikoshBAN" pitchFamily="2" charset="0"/>
                <a:cs typeface="NikoshBAN" pitchFamily="2" charset="0"/>
              </a:rPr>
              <a:t> </a:t>
            </a:r>
            <a:r>
              <a:rPr lang="bn-IN" sz="4400" dirty="0" smtClean="0">
                <a:solidFill>
                  <a:schemeClr val="accent3">
                    <a:lumMod val="75000"/>
                  </a:schemeClr>
                </a:solidFill>
                <a:latin typeface="NikoshBAN" pitchFamily="2" charset="0"/>
                <a:cs typeface="NikoshBAN" pitchFamily="2" charset="0"/>
              </a:rPr>
              <a:t>নবম</a:t>
            </a:r>
            <a:endParaRPr lang="bn-IN" sz="4400" dirty="0">
              <a:solidFill>
                <a:schemeClr val="accent3">
                  <a:lumMod val="75000"/>
                </a:schemeClr>
              </a:solidFill>
              <a:latin typeface="NikoshBAN" pitchFamily="2" charset="0"/>
              <a:cs typeface="NikoshBAN" pitchFamily="2" charset="0"/>
            </a:endParaRPr>
          </a:p>
          <a:p>
            <a:r>
              <a:rPr lang="bn-IN" sz="4400" dirty="0">
                <a:solidFill>
                  <a:schemeClr val="accent3">
                    <a:lumMod val="75000"/>
                  </a:schemeClr>
                </a:solidFill>
                <a:latin typeface="NikoshBAN" pitchFamily="2" charset="0"/>
                <a:cs typeface="NikoshBAN" pitchFamily="2" charset="0"/>
              </a:rPr>
              <a:t>বিষয়</a:t>
            </a:r>
            <a:r>
              <a:rPr lang="en-US" sz="4400" dirty="0">
                <a:solidFill>
                  <a:schemeClr val="accent3">
                    <a:lumMod val="75000"/>
                  </a:schemeClr>
                </a:solidFill>
                <a:latin typeface="NikoshBAN" pitchFamily="2" charset="0"/>
                <a:cs typeface="NikoshBAN" pitchFamily="2" charset="0"/>
              </a:rPr>
              <a:t>: </a:t>
            </a:r>
            <a:r>
              <a:rPr lang="en-US" sz="4400" dirty="0" err="1">
                <a:solidFill>
                  <a:schemeClr val="accent3">
                    <a:lumMod val="75000"/>
                  </a:schemeClr>
                </a:solidFill>
                <a:latin typeface="NikoshBAN" pitchFamily="2" charset="0"/>
                <a:cs typeface="NikoshBAN" pitchFamily="2" charset="0"/>
              </a:rPr>
              <a:t>আরবি</a:t>
            </a:r>
            <a:r>
              <a:rPr lang="en-US" sz="4400" dirty="0">
                <a:solidFill>
                  <a:schemeClr val="accent3">
                    <a:lumMod val="75000"/>
                  </a:schemeClr>
                </a:solidFill>
                <a:latin typeface="NikoshBAN" pitchFamily="2" charset="0"/>
                <a:cs typeface="NikoshBAN" pitchFamily="2" charset="0"/>
              </a:rPr>
              <a:t> ১ম </a:t>
            </a:r>
            <a:r>
              <a:rPr lang="en-US" sz="4400" dirty="0" err="1" smtClean="0">
                <a:solidFill>
                  <a:schemeClr val="accent3">
                    <a:lumMod val="75000"/>
                  </a:schemeClr>
                </a:solidFill>
                <a:latin typeface="NikoshBAN" pitchFamily="2" charset="0"/>
                <a:cs typeface="NikoshBAN" pitchFamily="2" charset="0"/>
              </a:rPr>
              <a:t>পত্র</a:t>
            </a:r>
            <a:endParaRPr lang="en-US" sz="4400" dirty="0">
              <a:solidFill>
                <a:schemeClr val="accent3">
                  <a:lumMod val="75000"/>
                </a:schemeClr>
              </a:solidFill>
              <a:latin typeface="NikoshBAN" pitchFamily="2" charset="0"/>
              <a:cs typeface="NikoshBAN" pitchFamily="2" charset="0"/>
            </a:endParaRPr>
          </a:p>
          <a:p>
            <a:r>
              <a:rPr lang="en-US" sz="4400" dirty="0" err="1">
                <a:solidFill>
                  <a:schemeClr val="accent3">
                    <a:lumMod val="75000"/>
                  </a:schemeClr>
                </a:solidFill>
                <a:latin typeface="NikoshBAN" pitchFamily="2" charset="0"/>
                <a:cs typeface="NikoshBAN" pitchFamily="2" charset="0"/>
              </a:rPr>
              <a:t>পাঠ</a:t>
            </a:r>
            <a:r>
              <a:rPr lang="en-US" sz="4400" dirty="0">
                <a:solidFill>
                  <a:schemeClr val="accent3">
                    <a:lumMod val="75000"/>
                  </a:schemeClr>
                </a:solidFill>
                <a:latin typeface="NikoshBAN" pitchFamily="2" charset="0"/>
                <a:cs typeface="NikoshBAN" pitchFamily="2" charset="0"/>
              </a:rPr>
              <a:t>: </a:t>
            </a:r>
            <a:r>
              <a:rPr lang="ar-SA" sz="4400" dirty="0">
                <a:solidFill>
                  <a:schemeClr val="accent3">
                    <a:lumMod val="75000"/>
                  </a:schemeClr>
                </a:solidFill>
                <a:latin typeface="NikoshBAN" pitchFamily="2" charset="0"/>
                <a:cs typeface="NikoshBAN" pitchFamily="2" charset="0"/>
              </a:rPr>
              <a:t>1</a:t>
            </a:r>
            <a:r>
              <a:rPr lang="en-US" sz="4400" dirty="0">
                <a:solidFill>
                  <a:schemeClr val="accent3">
                    <a:lumMod val="75000"/>
                  </a:schemeClr>
                </a:solidFill>
                <a:latin typeface="NikoshBAN" pitchFamily="2" charset="0"/>
                <a:cs typeface="NikoshBAN" pitchFamily="2" charset="0"/>
              </a:rPr>
              <a:t>ম</a:t>
            </a:r>
          </a:p>
          <a:p>
            <a:r>
              <a:rPr lang="en-US" sz="4400" dirty="0" err="1" smtClean="0">
                <a:solidFill>
                  <a:schemeClr val="accent3">
                    <a:lumMod val="75000"/>
                  </a:schemeClr>
                </a:solidFill>
                <a:latin typeface="NikoshBAN" pitchFamily="2" charset="0"/>
                <a:cs typeface="NikoshBAN" pitchFamily="2" charset="0"/>
              </a:rPr>
              <a:t>দ্বিতীয়</a:t>
            </a:r>
            <a:r>
              <a:rPr lang="en-US" sz="4400" dirty="0" smtClean="0">
                <a:solidFill>
                  <a:schemeClr val="accent3">
                    <a:lumMod val="75000"/>
                  </a:schemeClr>
                </a:solidFill>
                <a:latin typeface="NikoshBAN" pitchFamily="2" charset="0"/>
                <a:cs typeface="NikoshBAN" pitchFamily="2" charset="0"/>
              </a:rPr>
              <a:t> </a:t>
            </a:r>
            <a:r>
              <a:rPr lang="en-US" sz="4400" dirty="0" err="1">
                <a:solidFill>
                  <a:schemeClr val="accent3">
                    <a:lumMod val="75000"/>
                  </a:schemeClr>
                </a:solidFill>
                <a:latin typeface="NikoshBAN" pitchFamily="2" charset="0"/>
                <a:cs typeface="NikoshBAN" pitchFamily="2" charset="0"/>
              </a:rPr>
              <a:t>ইউনিট</a:t>
            </a:r>
            <a:endParaRPr lang="bn-IN" sz="4400" dirty="0">
              <a:solidFill>
                <a:schemeClr val="accent3">
                  <a:lumMod val="75000"/>
                </a:schemeClr>
              </a:solidFill>
              <a:latin typeface="NikoshBAN" pitchFamily="2" charset="0"/>
              <a:cs typeface="NikoshBAN" pitchFamily="2" charset="0"/>
            </a:endParaRPr>
          </a:p>
          <a:p>
            <a:r>
              <a:rPr lang="bn-IN" sz="4400" dirty="0">
                <a:solidFill>
                  <a:schemeClr val="accent3">
                    <a:lumMod val="75000"/>
                  </a:schemeClr>
                </a:solidFill>
                <a:latin typeface="NikoshBAN" pitchFamily="2" charset="0"/>
                <a:cs typeface="NikoshBAN" pitchFamily="2" charset="0"/>
              </a:rPr>
              <a:t>সময় – ৫০ </a:t>
            </a:r>
            <a:r>
              <a:rPr lang="bn-IN" sz="4400" dirty="0" smtClean="0">
                <a:solidFill>
                  <a:schemeClr val="accent3">
                    <a:lumMod val="75000"/>
                  </a:schemeClr>
                </a:solidFill>
                <a:latin typeface="NikoshBAN" pitchFamily="2" charset="0"/>
                <a:cs typeface="NikoshBAN" pitchFamily="2" charset="0"/>
              </a:rPr>
              <a:t>মিনিট। </a:t>
            </a:r>
            <a:endParaRPr lang="en-US" sz="4400" dirty="0">
              <a:solidFill>
                <a:schemeClr val="accent3">
                  <a:lumMod val="75000"/>
                </a:schemeClr>
              </a:solidFill>
              <a:latin typeface="NikoshBAN" pitchFamily="2" charset="0"/>
              <a:cs typeface="NikoshBAN" pitchFamily="2" charset="0"/>
            </a:endParaRPr>
          </a:p>
        </p:txBody>
      </p:sp>
    </p:spTree>
    <p:extLst>
      <p:ext uri="{BB962C8B-B14F-4D97-AF65-F5344CB8AC3E}">
        <p14:creationId xmlns:p14="http://schemas.microsoft.com/office/powerpoint/2010/main" val="11273226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705600" y="6400800"/>
            <a:ext cx="2266950" cy="457200"/>
          </a:xfrm>
        </p:spPr>
        <p:txBody>
          <a:bodyPr/>
          <a:lstStyle/>
          <a:p>
            <a:fld id="{8A96A6D0-AB93-471D-A818-0893C149D02A}" type="datetime3">
              <a:rPr lang="en-US" smtClean="0"/>
              <a:t>5 January 2020</a:t>
            </a:fld>
            <a:endParaRPr lang="en-US" dirty="0"/>
          </a:p>
        </p:txBody>
      </p:sp>
      <p:sp>
        <p:nvSpPr>
          <p:cNvPr id="5" name="Footer Placeholder 4"/>
          <p:cNvSpPr>
            <a:spLocks noGrp="1"/>
          </p:cNvSpPr>
          <p:nvPr>
            <p:ph type="ftr" sz="quarter" idx="11"/>
          </p:nvPr>
        </p:nvSpPr>
        <p:spPr>
          <a:xfrm>
            <a:off x="-609600" y="6568094"/>
            <a:ext cx="2438400" cy="345120"/>
          </a:xfrm>
        </p:spPr>
        <p:txBody>
          <a:bodyPr/>
          <a:lstStyle/>
          <a:p>
            <a:r>
              <a:rPr lang="bn-IN" dirty="0" smtClean="0"/>
              <a:t>শরিফ হোসাইন ০১৭১৪৭২১৬০৩</a:t>
            </a:r>
          </a:p>
          <a:p>
            <a:endParaRPr lang="en-US" dirty="0"/>
          </a:p>
        </p:txBody>
      </p:sp>
      <p:pic>
        <p:nvPicPr>
          <p:cNvPr id="10" name="Picture 9"/>
          <p:cNvPicPr>
            <a:picLocks noChangeAspect="1"/>
          </p:cNvPicPr>
          <p:nvPr/>
        </p:nvPicPr>
        <p:blipFill rotWithShape="1">
          <a:blip r:embed="rId2">
            <a:extLst>
              <a:ext uri="{28A0092B-C50C-407E-A947-70E740481C1C}">
                <a14:useLocalDpi xmlns:a14="http://schemas.microsoft.com/office/drawing/2010/main" val="0"/>
              </a:ext>
            </a:extLst>
          </a:blip>
          <a:srcRect l="10276" r="14138"/>
          <a:stretch/>
        </p:blipFill>
        <p:spPr>
          <a:xfrm>
            <a:off x="76200" y="914400"/>
            <a:ext cx="4419600" cy="4607880"/>
          </a:xfrm>
          <a:prstGeom prst="rect">
            <a:avLst/>
          </a:prstGeom>
          <a:ln w="57150">
            <a:solidFill>
              <a:srgbClr val="002060"/>
            </a:solidFill>
          </a:ln>
        </p:spPr>
      </p:pic>
      <p:sp>
        <p:nvSpPr>
          <p:cNvPr id="15" name="TextBox 14"/>
          <p:cNvSpPr txBox="1"/>
          <p:nvPr/>
        </p:nvSpPr>
        <p:spPr>
          <a:xfrm>
            <a:off x="212747" y="47297"/>
            <a:ext cx="8626453" cy="707886"/>
          </a:xfrm>
          <a:prstGeom prst="rect">
            <a:avLst/>
          </a:prstGeom>
          <a:solidFill>
            <a:schemeClr val="accent3">
              <a:lumMod val="20000"/>
              <a:lumOff val="80000"/>
            </a:schemeClr>
          </a:solidFill>
          <a:ln>
            <a:solidFill>
              <a:srgbClr val="FF0000"/>
            </a:solidFill>
          </a:ln>
        </p:spPr>
        <p:txBody>
          <a:bodyPr wrap="square" rtlCol="0">
            <a:spAutoFit/>
          </a:bodyPr>
          <a:lstStyle/>
          <a:p>
            <a:pPr algn="ctr"/>
            <a:r>
              <a:rPr lang="bn-BD" sz="4000" dirty="0" smtClean="0">
                <a:ln w="0"/>
                <a:solidFill>
                  <a:schemeClr val="tx1">
                    <a:lumMod val="85000"/>
                    <a:lumOff val="15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ছবি</a:t>
            </a:r>
            <a:r>
              <a:rPr lang="en-US" sz="4000" dirty="0" err="1" smtClean="0">
                <a:ln w="0"/>
                <a:solidFill>
                  <a:schemeClr val="tx1">
                    <a:lumMod val="85000"/>
                    <a:lumOff val="15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গুলো</a:t>
            </a:r>
            <a:r>
              <a:rPr lang="bn-BD" sz="4000" dirty="0" smtClean="0">
                <a:ln w="0"/>
                <a:solidFill>
                  <a:schemeClr val="tx1">
                    <a:lumMod val="85000"/>
                    <a:lumOff val="15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দেখে</a:t>
            </a:r>
            <a:r>
              <a:rPr lang="en-GB" sz="4000" dirty="0" smtClean="0">
                <a:ln w="0"/>
                <a:solidFill>
                  <a:schemeClr val="tx1">
                    <a:lumMod val="85000"/>
                    <a:lumOff val="15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GB" sz="4000" dirty="0" err="1" smtClean="0">
                <a:ln w="0"/>
                <a:solidFill>
                  <a:schemeClr val="tx1">
                    <a:lumMod val="85000"/>
                    <a:lumOff val="15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নাম</a:t>
            </a:r>
            <a:r>
              <a:rPr lang="en-GB" sz="4000" dirty="0" smtClean="0">
                <a:ln w="0"/>
                <a:solidFill>
                  <a:schemeClr val="tx1">
                    <a:lumMod val="85000"/>
                    <a:lumOff val="15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GB" sz="4000" dirty="0" err="1" smtClean="0">
                <a:ln w="0"/>
                <a:solidFill>
                  <a:schemeClr val="tx1">
                    <a:lumMod val="85000"/>
                    <a:lumOff val="15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বল</a:t>
            </a:r>
            <a:r>
              <a:rPr lang="ar-SA" sz="4000" dirty="0" smtClean="0">
                <a:ln w="0"/>
                <a:solidFill>
                  <a:schemeClr val="tx1">
                    <a:lumMod val="85000"/>
                    <a:lumOff val="15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انظروا الى الصور و قولوا - </a:t>
            </a:r>
            <a:endParaRPr lang="en-US" sz="4000" dirty="0">
              <a:ln w="0"/>
              <a:solidFill>
                <a:schemeClr val="tx1">
                  <a:lumMod val="85000"/>
                  <a:lumOff val="15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55398" t="8139"/>
          <a:stretch/>
        </p:blipFill>
        <p:spPr>
          <a:xfrm>
            <a:off x="4722124" y="917460"/>
            <a:ext cx="4269476" cy="4604820"/>
          </a:xfrm>
          <a:prstGeom prst="rect">
            <a:avLst/>
          </a:prstGeom>
          <a:ln w="57150">
            <a:solidFill>
              <a:schemeClr val="accent4">
                <a:lumMod val="75000"/>
              </a:schemeClr>
            </a:solidFill>
          </a:ln>
        </p:spPr>
      </p:pic>
    </p:spTree>
    <p:extLst>
      <p:ext uri="{BB962C8B-B14F-4D97-AF65-F5344CB8AC3E}">
        <p14:creationId xmlns:p14="http://schemas.microsoft.com/office/powerpoint/2010/main" val="151843695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randombar(horizont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circle(in)">
                                      <p:cBhvr>
                                        <p:cTn id="18"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04800" y="6709541"/>
            <a:ext cx="2171699" cy="296917"/>
          </a:xfrm>
        </p:spPr>
        <p:txBody>
          <a:bodyPr/>
          <a:lstStyle/>
          <a:p>
            <a:r>
              <a:rPr lang="bn-IN" dirty="0" smtClean="0"/>
              <a:t>শরিফ হোসাইন ০১৭১৪৭২১৬০৩</a:t>
            </a:r>
          </a:p>
          <a:p>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381836"/>
            <a:ext cx="4114800" cy="3919203"/>
          </a:xfrm>
          <a:prstGeom prst="rect">
            <a:avLst/>
          </a:prstGeom>
          <a:ln w="57150">
            <a:solidFill>
              <a:schemeClr val="accent6">
                <a:lumMod val="75000"/>
              </a:schemeClr>
            </a:solidFill>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95800" y="1371600"/>
            <a:ext cx="4648200" cy="3919204"/>
          </a:xfrm>
          <a:prstGeom prst="rect">
            <a:avLst/>
          </a:prstGeom>
          <a:ln w="57150">
            <a:solidFill>
              <a:srgbClr val="00B0F0"/>
            </a:solidFill>
          </a:ln>
        </p:spPr>
      </p:pic>
    </p:spTree>
    <p:extLst>
      <p:ext uri="{BB962C8B-B14F-4D97-AF65-F5344CB8AC3E}">
        <p14:creationId xmlns:p14="http://schemas.microsoft.com/office/powerpoint/2010/main" val="389850343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ircle(in)">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2667000"/>
            <a:ext cx="8839200" cy="2431435"/>
          </a:xfrm>
          <a:prstGeom prst="rect">
            <a:avLst/>
          </a:prstGeom>
          <a:solidFill>
            <a:schemeClr val="accent6">
              <a:lumMod val="50000"/>
            </a:schemeClr>
          </a:solidFill>
          <a:ln w="57150">
            <a:solidFill>
              <a:srgbClr val="FFFF00"/>
            </a:solidFill>
          </a:ln>
          <a:effectLst>
            <a:glow rad="139700">
              <a:schemeClr val="accent1">
                <a:satMod val="175000"/>
                <a:alpha val="40000"/>
              </a:schemeClr>
            </a:glow>
            <a:innerShdw blurRad="63500" dist="50800" dir="5400000">
              <a:prstClr val="black">
                <a:alpha val="50000"/>
              </a:prstClr>
            </a:innerShdw>
          </a:effectLst>
        </p:spPr>
        <p:style>
          <a:lnRef idx="0">
            <a:scrgbClr r="0" g="0" b="0"/>
          </a:lnRef>
          <a:fillRef idx="1003">
            <a:schemeClr val="lt2"/>
          </a:fillRef>
          <a:effectRef idx="0">
            <a:scrgbClr r="0" g="0" b="0"/>
          </a:effectRef>
          <a:fontRef idx="major"/>
        </p:style>
        <p:txBody>
          <a:bodyPr wrap="square" rtlCol="0">
            <a:spAutoFit/>
          </a:bodyPr>
          <a:lstStyle/>
          <a:p>
            <a:pPr algn="ctr">
              <a:spcBef>
                <a:spcPct val="0"/>
              </a:spcBef>
            </a:pPr>
            <a:r>
              <a:rPr lang="ar-EG" sz="8000" b="1" dirty="0" smtClean="0">
                <a:ln w="0"/>
                <a:solidFill>
                  <a:schemeClr val="accent6">
                    <a:lumMod val="40000"/>
                    <a:lumOff val="60000"/>
                  </a:schemeClr>
                </a:solidFill>
                <a:latin typeface="NikoshBAN" panose="02000000000000000000" pitchFamily="2" charset="0"/>
                <a:cs typeface="NikoshBAN" panose="02000000000000000000" pitchFamily="2" charset="0"/>
              </a:rPr>
              <a:t>عبقرية سيدنا عمر (رض)</a:t>
            </a:r>
            <a:endParaRPr lang="en-US" sz="8800" b="1" dirty="0">
              <a:ln w="0"/>
              <a:solidFill>
                <a:schemeClr val="accent6">
                  <a:lumMod val="40000"/>
                  <a:lumOff val="60000"/>
                </a:schemeClr>
              </a:solidFill>
              <a:latin typeface="NikoshBAN" panose="02000000000000000000" pitchFamily="2" charset="0"/>
              <a:cs typeface="NikoshBAN" panose="02000000000000000000" pitchFamily="2" charset="0"/>
            </a:endParaRPr>
          </a:p>
          <a:p>
            <a:pPr algn="ctr">
              <a:spcBef>
                <a:spcPct val="0"/>
              </a:spcBef>
            </a:pPr>
            <a:r>
              <a:rPr lang="en-US" sz="7200" dirty="0" err="1" smtClean="0">
                <a:ln w="0"/>
                <a:solidFill>
                  <a:srgbClr val="FFFF00"/>
                </a:solidFill>
                <a:latin typeface="NikoshBAN" panose="02000000000000000000" pitchFamily="2" charset="0"/>
                <a:cs typeface="NikoshBAN" panose="02000000000000000000" pitchFamily="2" charset="0"/>
              </a:rPr>
              <a:t>হযরত</a:t>
            </a:r>
            <a:r>
              <a:rPr lang="en-US" sz="7200" dirty="0" smtClean="0">
                <a:ln w="0"/>
                <a:solidFill>
                  <a:srgbClr val="FFFF00"/>
                </a:solidFill>
                <a:latin typeface="NikoshBAN" panose="02000000000000000000" pitchFamily="2" charset="0"/>
                <a:cs typeface="NikoshBAN" panose="02000000000000000000" pitchFamily="2" charset="0"/>
              </a:rPr>
              <a:t> </a:t>
            </a:r>
            <a:r>
              <a:rPr lang="en-US" sz="7200" dirty="0" err="1" smtClean="0">
                <a:ln w="0"/>
                <a:solidFill>
                  <a:srgbClr val="FFFF00"/>
                </a:solidFill>
                <a:latin typeface="NikoshBAN" panose="02000000000000000000" pitchFamily="2" charset="0"/>
                <a:cs typeface="NikoshBAN" panose="02000000000000000000" pitchFamily="2" charset="0"/>
              </a:rPr>
              <a:t>ওমর</a:t>
            </a:r>
            <a:r>
              <a:rPr lang="en-US" sz="7200" dirty="0" smtClean="0">
                <a:ln w="0"/>
                <a:solidFill>
                  <a:srgbClr val="FFFF00"/>
                </a:solidFill>
                <a:latin typeface="NikoshBAN" panose="02000000000000000000" pitchFamily="2" charset="0"/>
                <a:cs typeface="NikoshBAN" panose="02000000000000000000" pitchFamily="2" charset="0"/>
              </a:rPr>
              <a:t> (</a:t>
            </a:r>
            <a:r>
              <a:rPr lang="en-US" sz="7200" dirty="0" err="1" smtClean="0">
                <a:ln w="0"/>
                <a:solidFill>
                  <a:srgbClr val="FFFF00"/>
                </a:solidFill>
                <a:latin typeface="NikoshBAN" panose="02000000000000000000" pitchFamily="2" charset="0"/>
                <a:cs typeface="NikoshBAN" panose="02000000000000000000" pitchFamily="2" charset="0"/>
              </a:rPr>
              <a:t>রাঃ</a:t>
            </a:r>
            <a:r>
              <a:rPr lang="en-US" sz="7200" dirty="0" smtClean="0">
                <a:ln w="0"/>
                <a:solidFill>
                  <a:srgbClr val="FFFF00"/>
                </a:solidFill>
                <a:latin typeface="NikoshBAN" panose="02000000000000000000" pitchFamily="2" charset="0"/>
                <a:cs typeface="NikoshBAN" panose="02000000000000000000" pitchFamily="2" charset="0"/>
              </a:rPr>
              <a:t>)-</a:t>
            </a:r>
            <a:r>
              <a:rPr lang="en-US" sz="7200" dirty="0" err="1" smtClean="0">
                <a:ln w="0"/>
                <a:solidFill>
                  <a:srgbClr val="FFFF00"/>
                </a:solidFill>
                <a:latin typeface="NikoshBAN" panose="02000000000000000000" pitchFamily="2" charset="0"/>
                <a:cs typeface="NikoshBAN" panose="02000000000000000000" pitchFamily="2" charset="0"/>
              </a:rPr>
              <a:t>এর</a:t>
            </a:r>
            <a:r>
              <a:rPr lang="en-US" sz="7200" dirty="0" smtClean="0">
                <a:ln w="0"/>
                <a:solidFill>
                  <a:srgbClr val="FFFF00"/>
                </a:solidFill>
                <a:latin typeface="NikoshBAN" panose="02000000000000000000" pitchFamily="2" charset="0"/>
                <a:cs typeface="NikoshBAN" panose="02000000000000000000" pitchFamily="2" charset="0"/>
              </a:rPr>
              <a:t> </a:t>
            </a:r>
            <a:r>
              <a:rPr lang="en-US" sz="7200" dirty="0" err="1" smtClean="0">
                <a:ln w="0"/>
                <a:solidFill>
                  <a:srgbClr val="FFFF00"/>
                </a:solidFill>
                <a:latin typeface="NikoshBAN" panose="02000000000000000000" pitchFamily="2" charset="0"/>
                <a:cs typeface="NikoshBAN" panose="02000000000000000000" pitchFamily="2" charset="0"/>
              </a:rPr>
              <a:t>প্রতিভা</a:t>
            </a:r>
            <a:endParaRPr lang="ar-SA" sz="7200" dirty="0" smtClean="0">
              <a:ln w="0"/>
              <a:solidFill>
                <a:srgbClr val="FFFF00"/>
              </a:solidFill>
              <a:latin typeface="NikoshBAN" panose="02000000000000000000" pitchFamily="2" charset="0"/>
              <a:cs typeface="NikoshBAN" panose="02000000000000000000" pitchFamily="2" charset="0"/>
            </a:endParaRPr>
          </a:p>
        </p:txBody>
      </p:sp>
      <p:sp>
        <p:nvSpPr>
          <p:cNvPr id="4" name="Down Arrow Callout 3"/>
          <p:cNvSpPr/>
          <p:nvPr/>
        </p:nvSpPr>
        <p:spPr>
          <a:xfrm>
            <a:off x="1124586" y="381000"/>
            <a:ext cx="7162799" cy="1669091"/>
          </a:xfrm>
          <a:prstGeom prst="downArrowCallout">
            <a:avLst>
              <a:gd name="adj1" fmla="val 0"/>
              <a:gd name="adj2" fmla="val 25000"/>
              <a:gd name="adj3" fmla="val 17166"/>
              <a:gd name="adj4" fmla="val 75000"/>
            </a:avLst>
          </a:prstGeom>
          <a:solidFill>
            <a:schemeClr val="tx2">
              <a:lumMod val="75000"/>
            </a:schemeClr>
          </a:solidFill>
          <a:ln w="38100">
            <a:solidFill>
              <a:srgbClr val="FFC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5400" b="1" dirty="0" smtClean="0">
                <a:ln w="0"/>
                <a:solidFill>
                  <a:schemeClr val="tx1"/>
                </a:solidFill>
                <a:latin typeface="NikoshBAN" panose="02000000000000000000" pitchFamily="2" charset="0"/>
                <a:cs typeface="NikoshBAN" panose="02000000000000000000" pitchFamily="2" charset="0"/>
              </a:rPr>
              <a:t> </a:t>
            </a:r>
            <a:r>
              <a:rPr lang="ar-SA" sz="5400" b="1" dirty="0" smtClean="0">
                <a:ln w="0"/>
                <a:solidFill>
                  <a:srgbClr val="FFFF00"/>
                </a:solidFill>
                <a:latin typeface="NikoshBAN" panose="02000000000000000000" pitchFamily="2" charset="0"/>
                <a:cs typeface="NikoshBAN" panose="02000000000000000000" pitchFamily="2" charset="0"/>
              </a:rPr>
              <a:t>اعلان الدرس</a:t>
            </a:r>
            <a:r>
              <a:rPr lang="en-US" sz="5400" b="1" dirty="0" smtClean="0">
                <a:ln w="0"/>
                <a:solidFill>
                  <a:schemeClr val="bg1"/>
                </a:solidFill>
                <a:latin typeface="NikoshBAN" panose="02000000000000000000" pitchFamily="2" charset="0"/>
                <a:cs typeface="NikoshBAN" panose="02000000000000000000" pitchFamily="2" charset="0"/>
              </a:rPr>
              <a:t>   </a:t>
            </a:r>
            <a:r>
              <a:rPr lang="en-US" sz="6000" dirty="0" err="1" smtClean="0">
                <a:ln w="0"/>
                <a:solidFill>
                  <a:srgbClr val="FFFF00"/>
                </a:solidFill>
                <a:latin typeface="NikoshBAN" panose="02000000000000000000" pitchFamily="2" charset="0"/>
                <a:cs typeface="NikoshBAN" panose="02000000000000000000" pitchFamily="2" charset="0"/>
              </a:rPr>
              <a:t>আজকের</a:t>
            </a:r>
            <a:r>
              <a:rPr lang="en-US" sz="6000" dirty="0" smtClean="0">
                <a:ln w="0"/>
                <a:solidFill>
                  <a:srgbClr val="FFFF00"/>
                </a:solidFill>
                <a:latin typeface="NikoshBAN" panose="02000000000000000000" pitchFamily="2" charset="0"/>
                <a:cs typeface="NikoshBAN" panose="02000000000000000000" pitchFamily="2" charset="0"/>
              </a:rPr>
              <a:t> </a:t>
            </a:r>
            <a:r>
              <a:rPr lang="en-US" sz="6000" dirty="0" err="1" smtClean="0">
                <a:ln w="0"/>
                <a:solidFill>
                  <a:srgbClr val="FFFF00"/>
                </a:solidFill>
                <a:latin typeface="NikoshBAN" panose="02000000000000000000" pitchFamily="2" charset="0"/>
                <a:cs typeface="NikoshBAN" panose="02000000000000000000" pitchFamily="2" charset="0"/>
              </a:rPr>
              <a:t>পাঠ</a:t>
            </a:r>
            <a:endParaRPr lang="en-US" sz="6000" dirty="0">
              <a:solidFill>
                <a:srgbClr val="FFFF00"/>
              </a:solidFill>
            </a:endParaRPr>
          </a:p>
        </p:txBody>
      </p:sp>
      <p:sp>
        <p:nvSpPr>
          <p:cNvPr id="2" name="Date Placeholder 1"/>
          <p:cNvSpPr>
            <a:spLocks noGrp="1"/>
          </p:cNvSpPr>
          <p:nvPr>
            <p:ph type="dt" sz="half" idx="10"/>
          </p:nvPr>
        </p:nvSpPr>
        <p:spPr>
          <a:xfrm>
            <a:off x="5962650" y="6553200"/>
            <a:ext cx="3181350" cy="292100"/>
          </a:xfrm>
        </p:spPr>
        <p:txBody>
          <a:bodyPr/>
          <a:lstStyle/>
          <a:p>
            <a:fld id="{08766320-EA34-4963-9183-2B3FCDB4CDA5}" type="datetime3">
              <a:rPr lang="en-US" smtClean="0"/>
              <a:t>5 January 2020</a:t>
            </a:fld>
            <a:endParaRPr lang="en-US" dirty="0"/>
          </a:p>
        </p:txBody>
      </p:sp>
      <p:sp>
        <p:nvSpPr>
          <p:cNvPr id="5" name="Footer Placeholder 4"/>
          <p:cNvSpPr>
            <a:spLocks noGrp="1"/>
          </p:cNvSpPr>
          <p:nvPr>
            <p:ph type="ftr" sz="quarter" idx="11"/>
          </p:nvPr>
        </p:nvSpPr>
        <p:spPr>
          <a:xfrm>
            <a:off x="1137" y="6492113"/>
            <a:ext cx="2513463" cy="346553"/>
          </a:xfrm>
        </p:spPr>
        <p:txBody>
          <a:bodyPr/>
          <a:lstStyle/>
          <a:p>
            <a:r>
              <a:rPr lang="bn-IN" sz="1600" dirty="0" smtClean="0"/>
              <a:t>শরিফ   ০১৭১৪৭২১৬০৩</a:t>
            </a:r>
          </a:p>
          <a:p>
            <a:endParaRPr lang="en-US" dirty="0"/>
          </a:p>
        </p:txBody>
      </p:sp>
    </p:spTree>
    <p:extLst>
      <p:ext uri="{BB962C8B-B14F-4D97-AF65-F5344CB8AC3E}">
        <p14:creationId xmlns:p14="http://schemas.microsoft.com/office/powerpoint/2010/main" val="186596608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fltVal val="0"/>
                                          </p:val>
                                        </p:tav>
                                        <p:tav tm="100000">
                                          <p:val>
                                            <p:strVal val="#ppt_w"/>
                                          </p:val>
                                        </p:tav>
                                      </p:tavLst>
                                    </p:anim>
                                    <p:anim calcmode="lin" valueType="num">
                                      <p:cBhvr>
                                        <p:cTn id="13" dur="1000" fill="hold"/>
                                        <p:tgtEl>
                                          <p:spTgt spid="3"/>
                                        </p:tgtEl>
                                        <p:attrNameLst>
                                          <p:attrName>ppt_h</p:attrName>
                                        </p:attrNameLst>
                                      </p:cBhvr>
                                      <p:tavLst>
                                        <p:tav tm="0">
                                          <p:val>
                                            <p:fltVal val="0"/>
                                          </p:val>
                                        </p:tav>
                                        <p:tav tm="100000">
                                          <p:val>
                                            <p:strVal val="#ppt_h"/>
                                          </p:val>
                                        </p:tav>
                                      </p:tavLst>
                                    </p:anim>
                                    <p:anim calcmode="lin" valueType="num">
                                      <p:cBhvr>
                                        <p:cTn id="14" dur="1000" fill="hold"/>
                                        <p:tgtEl>
                                          <p:spTgt spid="3"/>
                                        </p:tgtEl>
                                        <p:attrNameLst>
                                          <p:attrName>style.rotation</p:attrName>
                                        </p:attrNameLst>
                                      </p:cBhvr>
                                      <p:tavLst>
                                        <p:tav tm="0">
                                          <p:val>
                                            <p:fltVal val="90"/>
                                          </p:val>
                                        </p:tav>
                                        <p:tav tm="100000">
                                          <p:val>
                                            <p:fltVal val="0"/>
                                          </p:val>
                                        </p:tav>
                                      </p:tavLst>
                                    </p:anim>
                                    <p:animEffect transition="in" filter="fade">
                                      <p:cBhvr>
                                        <p:cTn id="15"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ght Arrow 2"/>
          <p:cNvSpPr/>
          <p:nvPr/>
        </p:nvSpPr>
        <p:spPr>
          <a:xfrm>
            <a:off x="298437" y="2794073"/>
            <a:ext cx="810228" cy="659757"/>
          </a:xfrm>
          <a:prstGeom prst="rightArrow">
            <a:avLst>
              <a:gd name="adj1" fmla="val 67544"/>
              <a:gd name="adj2" fmla="val 50000"/>
            </a:avLst>
          </a:prstGeom>
          <a:solidFill>
            <a:srgbClr val="FF0000"/>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800" b="1" dirty="0">
              <a:solidFill>
                <a:srgbClr val="FFFF00"/>
              </a:solidFill>
              <a:latin typeface="NikoshBAN" panose="02000000000000000000" pitchFamily="2" charset="0"/>
              <a:cs typeface="NikoshBAN" panose="02000000000000000000" pitchFamily="2" charset="0"/>
            </a:endParaRPr>
          </a:p>
        </p:txBody>
      </p:sp>
      <p:sp>
        <p:nvSpPr>
          <p:cNvPr id="4" name="TextBox 3"/>
          <p:cNvSpPr txBox="1"/>
          <p:nvPr/>
        </p:nvSpPr>
        <p:spPr>
          <a:xfrm>
            <a:off x="1219199" y="2460723"/>
            <a:ext cx="6803393" cy="1200329"/>
          </a:xfrm>
          <a:prstGeom prst="rect">
            <a:avLst/>
          </a:prstGeom>
          <a:solidFill>
            <a:schemeClr val="accent3">
              <a:lumMod val="75000"/>
            </a:schemeClr>
          </a:solidFill>
          <a:ln/>
        </p:spPr>
        <p:style>
          <a:lnRef idx="1">
            <a:schemeClr val="accent6"/>
          </a:lnRef>
          <a:fillRef idx="3">
            <a:schemeClr val="accent6"/>
          </a:fillRef>
          <a:effectRef idx="2">
            <a:schemeClr val="accent6"/>
          </a:effectRef>
          <a:fontRef idx="minor">
            <a:schemeClr val="lt1"/>
          </a:fontRef>
        </p:style>
        <p:txBody>
          <a:bodyPr wrap="square" rtlCol="0">
            <a:spAutoFit/>
          </a:bodyPr>
          <a:lstStyle/>
          <a:p>
            <a:r>
              <a:rPr lang="ar-SA" sz="3600" b="1" dirty="0">
                <a:solidFill>
                  <a:schemeClr val="bg1"/>
                </a:solidFill>
                <a:latin typeface="NikoshBAN" panose="02000000000000000000" pitchFamily="2" charset="0"/>
                <a:cs typeface="NikoshBAN" panose="02000000000000000000" pitchFamily="2" charset="0"/>
              </a:rPr>
              <a:t>يمكن ان يقول </a:t>
            </a:r>
            <a:r>
              <a:rPr lang="ar-SA" sz="3600" b="1" dirty="0" smtClean="0">
                <a:solidFill>
                  <a:schemeClr val="bg1"/>
                </a:solidFill>
                <a:latin typeface="NikoshBAN" panose="02000000000000000000" pitchFamily="2" charset="0"/>
                <a:cs typeface="NikoshBAN" panose="02000000000000000000" pitchFamily="2" charset="0"/>
              </a:rPr>
              <a:t>القول جمل</a:t>
            </a:r>
            <a:r>
              <a:rPr lang="ar-EG" sz="3600" b="1" dirty="0" smtClean="0">
                <a:solidFill>
                  <a:schemeClr val="bg1"/>
                </a:solidFill>
                <a:latin typeface="NikoshBAN" panose="02000000000000000000" pitchFamily="2" charset="0"/>
                <a:cs typeface="NikoshBAN" panose="02000000000000000000" pitchFamily="2" charset="0"/>
              </a:rPr>
              <a:t>ا</a:t>
            </a:r>
            <a:r>
              <a:rPr lang="ar-SA" sz="3600" b="1" dirty="0" smtClean="0">
                <a:solidFill>
                  <a:schemeClr val="bg1"/>
                </a:solidFill>
                <a:latin typeface="NikoshBAN" panose="02000000000000000000" pitchFamily="2" charset="0"/>
                <a:cs typeface="NikoshBAN" panose="02000000000000000000" pitchFamily="2" charset="0"/>
              </a:rPr>
              <a:t> خاطئة وصحيحة- </a:t>
            </a:r>
            <a:endParaRPr lang="en-US" sz="3600" b="1" dirty="0" smtClean="0">
              <a:solidFill>
                <a:schemeClr val="bg1"/>
              </a:solidFill>
              <a:latin typeface="NikoshBAN" panose="02000000000000000000" pitchFamily="2" charset="0"/>
              <a:cs typeface="NikoshBAN" panose="02000000000000000000" pitchFamily="2" charset="0"/>
            </a:endParaRPr>
          </a:p>
          <a:p>
            <a:r>
              <a:rPr lang="bn-IN" sz="3600" b="1"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600" dirty="0" err="1" smtClean="0">
                <a:solidFill>
                  <a:srgbClr val="FFFF00"/>
                </a:solidFill>
                <a:latin typeface="NikoshBAN" panose="02000000000000000000" pitchFamily="2" charset="0"/>
                <a:cs typeface="NikoshBAN" panose="02000000000000000000" pitchFamily="2" charset="0"/>
              </a:rPr>
              <a:t>ভূল</a:t>
            </a:r>
            <a:r>
              <a:rPr lang="en-US" sz="3600" dirty="0" smtClean="0">
                <a:solidFill>
                  <a:srgbClr val="FFFF00"/>
                </a:solidFill>
                <a:latin typeface="NikoshBAN" panose="02000000000000000000" pitchFamily="2" charset="0"/>
                <a:cs typeface="NikoshBAN" panose="02000000000000000000" pitchFamily="2" charset="0"/>
              </a:rPr>
              <a:t> ও </a:t>
            </a:r>
            <a:r>
              <a:rPr lang="en-US" sz="3600" dirty="0" err="1" smtClean="0">
                <a:solidFill>
                  <a:srgbClr val="FFFF00"/>
                </a:solidFill>
                <a:latin typeface="NikoshBAN" panose="02000000000000000000" pitchFamily="2" charset="0"/>
                <a:cs typeface="NikoshBAN" panose="02000000000000000000" pitchFamily="2" charset="0"/>
              </a:rPr>
              <a:t>শুদ্ধ</a:t>
            </a:r>
            <a:r>
              <a:rPr lang="en-US" sz="3600" dirty="0" smtClean="0">
                <a:solidFill>
                  <a:srgbClr val="FFFF00"/>
                </a:solidFill>
                <a:latin typeface="NikoshBAN" panose="02000000000000000000" pitchFamily="2" charset="0"/>
                <a:cs typeface="NikoshBAN" panose="02000000000000000000" pitchFamily="2" charset="0"/>
              </a:rPr>
              <a:t> </a:t>
            </a:r>
            <a:r>
              <a:rPr lang="en-US" sz="3600" dirty="0" err="1" smtClean="0">
                <a:solidFill>
                  <a:srgbClr val="FFFF00"/>
                </a:solidFill>
                <a:latin typeface="NikoshBAN" panose="02000000000000000000" pitchFamily="2" charset="0"/>
                <a:cs typeface="NikoshBAN" panose="02000000000000000000" pitchFamily="2" charset="0"/>
              </a:rPr>
              <a:t>বাক্য</a:t>
            </a:r>
            <a:r>
              <a:rPr lang="en-US" sz="3600" dirty="0" smtClean="0">
                <a:solidFill>
                  <a:srgbClr val="FFFF00"/>
                </a:solidFill>
                <a:latin typeface="NikoshBAN" panose="02000000000000000000" pitchFamily="2" charset="0"/>
                <a:cs typeface="NikoshBAN" panose="02000000000000000000" pitchFamily="2" charset="0"/>
              </a:rPr>
              <a:t> </a:t>
            </a:r>
            <a:r>
              <a:rPr lang="en-US" sz="3600" dirty="0" err="1" smtClean="0">
                <a:solidFill>
                  <a:srgbClr val="FFFF00"/>
                </a:solidFill>
                <a:latin typeface="NikoshBAN" panose="02000000000000000000" pitchFamily="2" charset="0"/>
                <a:cs typeface="NikoshBAN" panose="02000000000000000000" pitchFamily="2" charset="0"/>
              </a:rPr>
              <a:t>বলতে</a:t>
            </a:r>
            <a:r>
              <a:rPr lang="en-US" sz="3600" dirty="0" smtClean="0">
                <a:solidFill>
                  <a:srgbClr val="FFFF00"/>
                </a:solidFill>
                <a:latin typeface="NikoshBAN" panose="02000000000000000000" pitchFamily="2" charset="0"/>
                <a:cs typeface="NikoshBAN" panose="02000000000000000000" pitchFamily="2" charset="0"/>
              </a:rPr>
              <a:t> </a:t>
            </a:r>
            <a:r>
              <a:rPr lang="en-US" sz="3600" dirty="0" err="1" smtClean="0">
                <a:solidFill>
                  <a:srgbClr val="FFFF00"/>
                </a:solidFill>
                <a:latin typeface="NikoshBAN" panose="02000000000000000000" pitchFamily="2" charset="0"/>
                <a:cs typeface="NikoshBAN" panose="02000000000000000000" pitchFamily="2" charset="0"/>
              </a:rPr>
              <a:t>পারবে</a:t>
            </a:r>
            <a:r>
              <a:rPr lang="en-US" sz="3600" dirty="0">
                <a:solidFill>
                  <a:srgbClr val="FFFF00"/>
                </a:solidFill>
                <a:latin typeface="NikoshBAN" panose="02000000000000000000" pitchFamily="2" charset="0"/>
                <a:cs typeface="NikoshBAN" panose="02000000000000000000" pitchFamily="2" charset="0"/>
              </a:rPr>
              <a:t>;</a:t>
            </a:r>
            <a:endParaRPr lang="en-US" sz="3600" dirty="0" smtClean="0">
              <a:solidFill>
                <a:srgbClr val="FFFF00"/>
              </a:solidFill>
              <a:latin typeface="NikoshBAN" panose="02000000000000000000" pitchFamily="2" charset="0"/>
              <a:cs typeface="NikoshBAN" panose="02000000000000000000" pitchFamily="2" charset="0"/>
            </a:endParaRPr>
          </a:p>
        </p:txBody>
      </p:sp>
      <p:sp>
        <p:nvSpPr>
          <p:cNvPr id="8" name="Rounded Rectangle 7"/>
          <p:cNvSpPr/>
          <p:nvPr/>
        </p:nvSpPr>
        <p:spPr>
          <a:xfrm>
            <a:off x="1981199" y="228600"/>
            <a:ext cx="5791201" cy="836154"/>
          </a:xfrm>
          <a:prstGeom prst="roundRect">
            <a:avLst>
              <a:gd name="adj" fmla="val 50000"/>
            </a:avLst>
          </a:prstGeom>
          <a:solidFill>
            <a:schemeClr val="accent4">
              <a:lumMod val="20000"/>
              <a:lumOff val="80000"/>
            </a:schemeClr>
          </a:solidFill>
          <a:ln w="57150"/>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threePt" dir="t"/>
            </a:scene3d>
            <a:sp3d extrusionH="57150">
              <a:bevelT w="38100" h="38100" prst="slope"/>
            </a:sp3d>
          </a:bodyPr>
          <a:lstStyle/>
          <a:p>
            <a:pPr algn="ctr"/>
            <a:r>
              <a:rPr lang="bn-BD" sz="4800" dirty="0" smtClean="0">
                <a:ln w="0"/>
                <a:solidFill>
                  <a:srgbClr val="FF0000"/>
                </a:solidFill>
                <a:latin typeface="NikoshBAN" pitchFamily="2" charset="0"/>
                <a:cs typeface="NikoshBAN" pitchFamily="2" charset="0"/>
              </a:rPr>
              <a:t>শিখনফল</a:t>
            </a:r>
            <a:r>
              <a:rPr lang="en-US" sz="4800" dirty="0" smtClean="0">
                <a:ln w="0"/>
                <a:solidFill>
                  <a:srgbClr val="FF0000"/>
                </a:solidFill>
                <a:latin typeface="NikoshBAN" pitchFamily="2" charset="0"/>
                <a:cs typeface="NikoshBAN" pitchFamily="2" charset="0"/>
              </a:rPr>
              <a:t> </a:t>
            </a:r>
            <a:r>
              <a:rPr lang="ar-SA" sz="4800" dirty="0" smtClean="0">
                <a:ln w="0"/>
                <a:solidFill>
                  <a:srgbClr val="FF0000"/>
                </a:solidFill>
                <a:latin typeface="NikoshBAN" pitchFamily="2" charset="0"/>
                <a:cs typeface="NikoshBAN" pitchFamily="2" charset="0"/>
              </a:rPr>
              <a:t>تنافع العلم </a:t>
            </a:r>
            <a:r>
              <a:rPr lang="ar-EG" sz="4800" dirty="0" smtClean="0">
                <a:ln w="0"/>
                <a:solidFill>
                  <a:srgbClr val="FF0000"/>
                </a:solidFill>
                <a:latin typeface="NikoshBAN" pitchFamily="2" charset="0"/>
                <a:cs typeface="NikoshBAN" pitchFamily="2" charset="0"/>
              </a:rPr>
              <a:t>  </a:t>
            </a:r>
            <a:endParaRPr lang="bn-BD" sz="4800" dirty="0" smtClean="0">
              <a:ln w="0"/>
              <a:solidFill>
                <a:srgbClr val="FF0000"/>
              </a:solidFill>
              <a:latin typeface="NikoshBAN" pitchFamily="2" charset="0"/>
              <a:cs typeface="NikoshBAN" pitchFamily="2" charset="0"/>
            </a:endParaRPr>
          </a:p>
        </p:txBody>
      </p:sp>
      <p:sp>
        <p:nvSpPr>
          <p:cNvPr id="9" name="Right Arrow 8"/>
          <p:cNvSpPr/>
          <p:nvPr/>
        </p:nvSpPr>
        <p:spPr>
          <a:xfrm>
            <a:off x="304800" y="1576087"/>
            <a:ext cx="810228" cy="659757"/>
          </a:xfrm>
          <a:prstGeom prst="rightArrow">
            <a:avLst>
              <a:gd name="adj1" fmla="val 67544"/>
              <a:gd name="adj2" fmla="val 50000"/>
            </a:avLst>
          </a:prstGeom>
          <a:solidFill>
            <a:srgbClr val="FF0000"/>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800" b="1" dirty="0">
              <a:solidFill>
                <a:srgbClr val="FFFF00"/>
              </a:solidFill>
              <a:latin typeface="NikoshBAN" panose="02000000000000000000" pitchFamily="2" charset="0"/>
              <a:cs typeface="NikoshBAN" panose="02000000000000000000" pitchFamily="2" charset="0"/>
            </a:endParaRPr>
          </a:p>
        </p:txBody>
      </p:sp>
      <p:sp>
        <p:nvSpPr>
          <p:cNvPr id="10" name="TextBox 9"/>
          <p:cNvSpPr txBox="1"/>
          <p:nvPr/>
        </p:nvSpPr>
        <p:spPr>
          <a:xfrm>
            <a:off x="1230573" y="1168767"/>
            <a:ext cx="6792020" cy="1200329"/>
          </a:xfrm>
          <a:prstGeom prst="rect">
            <a:avLst/>
          </a:prstGeom>
          <a:solidFill>
            <a:schemeClr val="accent1">
              <a:lumMod val="75000"/>
            </a:schemeClr>
          </a:solidFill>
          <a:ln/>
        </p:spPr>
        <p:style>
          <a:lnRef idx="1">
            <a:schemeClr val="accent4"/>
          </a:lnRef>
          <a:fillRef idx="3">
            <a:schemeClr val="accent4"/>
          </a:fillRef>
          <a:effectRef idx="2">
            <a:schemeClr val="accent4"/>
          </a:effectRef>
          <a:fontRef idx="minor">
            <a:schemeClr val="lt1"/>
          </a:fontRef>
        </p:style>
        <p:txBody>
          <a:bodyPr wrap="square" rtlCol="0">
            <a:spAutoFit/>
          </a:bodyPr>
          <a:lstStyle/>
          <a:p>
            <a:r>
              <a:rPr lang="ar-SA" sz="3600" b="1" dirty="0">
                <a:solidFill>
                  <a:schemeClr val="bg1"/>
                </a:solidFill>
                <a:latin typeface="NikoshBAN" panose="02000000000000000000" pitchFamily="2" charset="0"/>
                <a:cs typeface="NikoshBAN" panose="02000000000000000000" pitchFamily="2" charset="0"/>
              </a:rPr>
              <a:t>يمكن ان يقول </a:t>
            </a:r>
            <a:r>
              <a:rPr lang="ar-SA" sz="3600" b="1" dirty="0" smtClean="0">
                <a:solidFill>
                  <a:schemeClr val="bg1"/>
                </a:solidFill>
                <a:latin typeface="NikoshBAN" panose="02000000000000000000" pitchFamily="2" charset="0"/>
                <a:cs typeface="NikoshBAN" panose="02000000000000000000" pitchFamily="2" charset="0"/>
              </a:rPr>
              <a:t>الاجابة السؤال من النص-</a:t>
            </a:r>
            <a:r>
              <a:rPr lang="ar-EG" sz="3600" b="1" dirty="0" smtClean="0">
                <a:solidFill>
                  <a:schemeClr val="bg1"/>
                </a:solidFill>
                <a:latin typeface="NikoshBAN" panose="02000000000000000000" pitchFamily="2" charset="0"/>
                <a:cs typeface="NikoshBAN" panose="02000000000000000000" pitchFamily="2" charset="0"/>
              </a:rPr>
              <a:t> </a:t>
            </a:r>
            <a:r>
              <a:rPr lang="ar-SA" sz="3600" b="1" dirty="0" smtClean="0">
                <a:solidFill>
                  <a:schemeClr val="bg1"/>
                </a:solidFill>
                <a:latin typeface="NikoshBAN" panose="02000000000000000000" pitchFamily="2" charset="0"/>
                <a:cs typeface="NikoshBAN" panose="02000000000000000000" pitchFamily="2" charset="0"/>
              </a:rPr>
              <a:t> </a:t>
            </a:r>
            <a:endParaRPr lang="en-US" sz="3600" b="1" dirty="0" smtClean="0">
              <a:solidFill>
                <a:schemeClr val="bg1"/>
              </a:solidFill>
              <a:latin typeface="NikoshBAN" panose="02000000000000000000" pitchFamily="2" charset="0"/>
              <a:cs typeface="NikoshBAN" panose="02000000000000000000" pitchFamily="2" charset="0"/>
            </a:endParaRPr>
          </a:p>
          <a:p>
            <a:r>
              <a:rPr lang="bn-IN" sz="3600" b="1"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600" dirty="0" err="1" smtClean="0">
                <a:solidFill>
                  <a:srgbClr val="FFFF00"/>
                </a:solidFill>
                <a:latin typeface="NikoshBAN" panose="02000000000000000000" pitchFamily="2" charset="0"/>
                <a:cs typeface="NikoshBAN" panose="02000000000000000000" pitchFamily="2" charset="0"/>
              </a:rPr>
              <a:t>নস</a:t>
            </a:r>
            <a:r>
              <a:rPr lang="en-US" sz="3600" dirty="0" smtClean="0">
                <a:solidFill>
                  <a:srgbClr val="FFFF00"/>
                </a:solidFill>
                <a:latin typeface="NikoshBAN" panose="02000000000000000000" pitchFamily="2" charset="0"/>
                <a:cs typeface="NikoshBAN" panose="02000000000000000000" pitchFamily="2" charset="0"/>
              </a:rPr>
              <a:t> </a:t>
            </a:r>
            <a:r>
              <a:rPr lang="en-US" sz="3600" dirty="0" err="1" smtClean="0">
                <a:solidFill>
                  <a:srgbClr val="FFFF00"/>
                </a:solidFill>
                <a:latin typeface="NikoshBAN" panose="02000000000000000000" pitchFamily="2" charset="0"/>
                <a:cs typeface="NikoshBAN" panose="02000000000000000000" pitchFamily="2" charset="0"/>
              </a:rPr>
              <a:t>থেকে</a:t>
            </a:r>
            <a:r>
              <a:rPr lang="en-US" sz="3600" dirty="0" smtClean="0">
                <a:solidFill>
                  <a:srgbClr val="FFFF00"/>
                </a:solidFill>
                <a:latin typeface="NikoshBAN" panose="02000000000000000000" pitchFamily="2" charset="0"/>
                <a:cs typeface="NikoshBAN" panose="02000000000000000000" pitchFamily="2" charset="0"/>
              </a:rPr>
              <a:t> </a:t>
            </a:r>
            <a:r>
              <a:rPr lang="en-US" sz="3600" dirty="0" err="1" smtClean="0">
                <a:solidFill>
                  <a:srgbClr val="FFFF00"/>
                </a:solidFill>
                <a:latin typeface="NikoshBAN" panose="02000000000000000000" pitchFamily="2" charset="0"/>
                <a:cs typeface="NikoshBAN" panose="02000000000000000000" pitchFamily="2" charset="0"/>
              </a:rPr>
              <a:t>প্রশ্নের</a:t>
            </a:r>
            <a:r>
              <a:rPr lang="en-US" sz="3600" dirty="0" smtClean="0">
                <a:solidFill>
                  <a:srgbClr val="FFFF00"/>
                </a:solidFill>
                <a:latin typeface="NikoshBAN" panose="02000000000000000000" pitchFamily="2" charset="0"/>
                <a:cs typeface="NikoshBAN" panose="02000000000000000000" pitchFamily="2" charset="0"/>
              </a:rPr>
              <a:t> </a:t>
            </a:r>
            <a:r>
              <a:rPr lang="en-US" sz="3600" dirty="0" err="1" smtClean="0">
                <a:solidFill>
                  <a:srgbClr val="FFFF00"/>
                </a:solidFill>
                <a:latin typeface="NikoshBAN" panose="02000000000000000000" pitchFamily="2" charset="0"/>
                <a:cs typeface="NikoshBAN" panose="02000000000000000000" pitchFamily="2" charset="0"/>
              </a:rPr>
              <a:t>উত্তর</a:t>
            </a:r>
            <a:r>
              <a:rPr lang="en-US" sz="3600" dirty="0" smtClean="0">
                <a:solidFill>
                  <a:srgbClr val="FFFF00"/>
                </a:solidFill>
                <a:latin typeface="NikoshBAN" panose="02000000000000000000" pitchFamily="2" charset="0"/>
                <a:cs typeface="NikoshBAN" panose="02000000000000000000" pitchFamily="2" charset="0"/>
              </a:rPr>
              <a:t> </a:t>
            </a:r>
            <a:r>
              <a:rPr lang="en-US" sz="3600" dirty="0" err="1" smtClean="0">
                <a:solidFill>
                  <a:srgbClr val="FFFF00"/>
                </a:solidFill>
                <a:latin typeface="NikoshBAN" panose="02000000000000000000" pitchFamily="2" charset="0"/>
                <a:cs typeface="NikoshBAN" panose="02000000000000000000" pitchFamily="2" charset="0"/>
              </a:rPr>
              <a:t>তৈরী</a:t>
            </a:r>
            <a:r>
              <a:rPr lang="en-US" sz="3600" dirty="0" smtClean="0">
                <a:solidFill>
                  <a:srgbClr val="FFFF00"/>
                </a:solidFill>
                <a:latin typeface="NikoshBAN" panose="02000000000000000000" pitchFamily="2" charset="0"/>
                <a:cs typeface="NikoshBAN" panose="02000000000000000000" pitchFamily="2" charset="0"/>
              </a:rPr>
              <a:t> </a:t>
            </a:r>
            <a:r>
              <a:rPr lang="en-US" sz="3600" dirty="0" err="1" smtClean="0">
                <a:solidFill>
                  <a:srgbClr val="FFFF00"/>
                </a:solidFill>
                <a:latin typeface="NikoshBAN" panose="02000000000000000000" pitchFamily="2" charset="0"/>
                <a:cs typeface="NikoshBAN" panose="02000000000000000000" pitchFamily="2" charset="0"/>
              </a:rPr>
              <a:t>করতে</a:t>
            </a:r>
            <a:r>
              <a:rPr lang="en-US" sz="3600" dirty="0" smtClean="0">
                <a:solidFill>
                  <a:srgbClr val="FFFF00"/>
                </a:solidFill>
                <a:latin typeface="NikoshBAN" panose="02000000000000000000" pitchFamily="2" charset="0"/>
                <a:cs typeface="NikoshBAN" panose="02000000000000000000" pitchFamily="2" charset="0"/>
              </a:rPr>
              <a:t> </a:t>
            </a:r>
            <a:r>
              <a:rPr lang="en-US" sz="3600" dirty="0" err="1" smtClean="0">
                <a:solidFill>
                  <a:srgbClr val="FFFF00"/>
                </a:solidFill>
                <a:latin typeface="NikoshBAN" panose="02000000000000000000" pitchFamily="2" charset="0"/>
                <a:cs typeface="NikoshBAN" panose="02000000000000000000" pitchFamily="2" charset="0"/>
              </a:rPr>
              <a:t>পারবে</a:t>
            </a:r>
            <a:r>
              <a:rPr lang="en-US" sz="3600" dirty="0" smtClean="0">
                <a:solidFill>
                  <a:srgbClr val="FFFF00"/>
                </a:solidFill>
                <a:latin typeface="NikoshBAN" panose="02000000000000000000" pitchFamily="2" charset="0"/>
                <a:cs typeface="NikoshBAN" panose="02000000000000000000" pitchFamily="2" charset="0"/>
              </a:rPr>
              <a:t>;</a:t>
            </a:r>
            <a:endParaRPr lang="en-US" sz="3600" dirty="0">
              <a:solidFill>
                <a:srgbClr val="FFFF00"/>
              </a:solidFill>
              <a:latin typeface="NikoshBAN" panose="02000000000000000000" pitchFamily="2" charset="0"/>
              <a:cs typeface="NikoshBAN" panose="02000000000000000000" pitchFamily="2" charset="0"/>
            </a:endParaRPr>
          </a:p>
        </p:txBody>
      </p:sp>
      <p:sp>
        <p:nvSpPr>
          <p:cNvPr id="11" name="Right Arrow 10"/>
          <p:cNvSpPr/>
          <p:nvPr/>
        </p:nvSpPr>
        <p:spPr>
          <a:xfrm>
            <a:off x="304800" y="4034650"/>
            <a:ext cx="810228" cy="659757"/>
          </a:xfrm>
          <a:prstGeom prst="rightArrow">
            <a:avLst>
              <a:gd name="adj1" fmla="val 67544"/>
              <a:gd name="adj2" fmla="val 50000"/>
            </a:avLst>
          </a:prstGeom>
          <a:solidFill>
            <a:srgbClr val="FF0000"/>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800" b="1" dirty="0">
              <a:solidFill>
                <a:srgbClr val="FFFF00"/>
              </a:solidFill>
              <a:latin typeface="NikoshBAN" panose="02000000000000000000" pitchFamily="2" charset="0"/>
              <a:cs typeface="NikoshBAN" panose="02000000000000000000" pitchFamily="2" charset="0"/>
            </a:endParaRPr>
          </a:p>
        </p:txBody>
      </p:sp>
      <p:sp>
        <p:nvSpPr>
          <p:cNvPr id="12" name="TextBox 11"/>
          <p:cNvSpPr txBox="1"/>
          <p:nvPr/>
        </p:nvSpPr>
        <p:spPr>
          <a:xfrm>
            <a:off x="1239671" y="3764363"/>
            <a:ext cx="6782922" cy="1200329"/>
          </a:xfrm>
          <a:prstGeom prst="rect">
            <a:avLst/>
          </a:prstGeom>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ar-SA" sz="3600" b="1" dirty="0" smtClean="0">
                <a:solidFill>
                  <a:schemeClr val="bg1"/>
                </a:solidFill>
                <a:latin typeface="NikoshBAN" panose="02000000000000000000" pitchFamily="2" charset="0"/>
                <a:cs typeface="NikoshBAN" panose="02000000000000000000" pitchFamily="2" charset="0"/>
              </a:rPr>
              <a:t>يمكن ان يقول كلمات مترادفة </a:t>
            </a:r>
            <a:r>
              <a:rPr lang="ar-EG" sz="3600" b="1" dirty="0" smtClean="0">
                <a:solidFill>
                  <a:schemeClr val="bg1"/>
                </a:solidFill>
                <a:latin typeface="NikoshBAN" panose="02000000000000000000" pitchFamily="2" charset="0"/>
                <a:cs typeface="NikoshBAN" panose="02000000000000000000" pitchFamily="2" charset="0"/>
              </a:rPr>
              <a:t>و العدد</a:t>
            </a:r>
            <a:r>
              <a:rPr lang="ar-SA" sz="3600" b="1" dirty="0" smtClean="0">
                <a:solidFill>
                  <a:schemeClr val="bg1"/>
                </a:solidFill>
                <a:latin typeface="NikoshBAN" panose="02000000000000000000" pitchFamily="2" charset="0"/>
                <a:cs typeface="NikoshBAN" panose="02000000000000000000" pitchFamily="2" charset="0"/>
              </a:rPr>
              <a:t>- </a:t>
            </a:r>
            <a:r>
              <a:rPr lang="ar-EG" sz="3600" b="1" dirty="0" smtClean="0">
                <a:solidFill>
                  <a:schemeClr val="bg1"/>
                </a:solidFill>
                <a:latin typeface="NikoshBAN" panose="02000000000000000000" pitchFamily="2" charset="0"/>
                <a:cs typeface="NikoshBAN" panose="02000000000000000000" pitchFamily="2" charset="0"/>
              </a:rPr>
              <a:t>    </a:t>
            </a:r>
            <a:endParaRPr lang="en-US" sz="3600" b="1" dirty="0" smtClean="0">
              <a:solidFill>
                <a:schemeClr val="bg1"/>
              </a:solidFill>
              <a:latin typeface="NikoshBAN" panose="02000000000000000000" pitchFamily="2" charset="0"/>
              <a:cs typeface="NikoshBAN" panose="02000000000000000000" pitchFamily="2" charset="0"/>
            </a:endParaRPr>
          </a:p>
          <a:p>
            <a:r>
              <a:rPr lang="bn-IN" sz="3600" b="1" dirty="0" smtClean="0">
                <a:solidFill>
                  <a:srgbClr val="FFFF00"/>
                </a:solidFill>
                <a:latin typeface="NikoshBAN" panose="02000000000000000000" pitchFamily="2" charset="0"/>
                <a:cs typeface="NikoshBAN" panose="02000000000000000000" pitchFamily="2" charset="0"/>
              </a:rPr>
              <a:t>  </a:t>
            </a:r>
            <a:r>
              <a:rPr lang="en-US" sz="3600" dirty="0" err="1" smtClean="0">
                <a:solidFill>
                  <a:srgbClr val="FFFF00"/>
                </a:solidFill>
                <a:latin typeface="NikoshBAN" panose="02000000000000000000" pitchFamily="2" charset="0"/>
                <a:cs typeface="NikoshBAN" panose="02000000000000000000" pitchFamily="2" charset="0"/>
              </a:rPr>
              <a:t>সমার্থক</a:t>
            </a:r>
            <a:r>
              <a:rPr lang="en-US" sz="3600" dirty="0" smtClean="0">
                <a:solidFill>
                  <a:srgbClr val="FFFF00"/>
                </a:solidFill>
                <a:latin typeface="NikoshBAN" panose="02000000000000000000" pitchFamily="2" charset="0"/>
                <a:cs typeface="NikoshBAN" panose="02000000000000000000" pitchFamily="2" charset="0"/>
              </a:rPr>
              <a:t> </a:t>
            </a:r>
            <a:r>
              <a:rPr lang="en-US" sz="3600" dirty="0" err="1" smtClean="0">
                <a:solidFill>
                  <a:srgbClr val="FFFF00"/>
                </a:solidFill>
                <a:latin typeface="NikoshBAN" panose="02000000000000000000" pitchFamily="2" charset="0"/>
                <a:cs typeface="NikoshBAN" panose="02000000000000000000" pitchFamily="2" charset="0"/>
              </a:rPr>
              <a:t>শব্দ</a:t>
            </a:r>
            <a:r>
              <a:rPr lang="en-US" sz="3600" dirty="0" smtClean="0">
                <a:solidFill>
                  <a:srgbClr val="FFFF00"/>
                </a:solidFill>
                <a:latin typeface="NikoshBAN" panose="02000000000000000000" pitchFamily="2" charset="0"/>
                <a:cs typeface="NikoshBAN" panose="02000000000000000000" pitchFamily="2" charset="0"/>
              </a:rPr>
              <a:t> ও </a:t>
            </a:r>
            <a:r>
              <a:rPr lang="en-US" sz="3600" dirty="0" err="1" smtClean="0">
                <a:solidFill>
                  <a:srgbClr val="FFFF00"/>
                </a:solidFill>
                <a:latin typeface="NikoshBAN" panose="02000000000000000000" pitchFamily="2" charset="0"/>
                <a:cs typeface="NikoshBAN" panose="02000000000000000000" pitchFamily="2" charset="0"/>
              </a:rPr>
              <a:t>বচন</a:t>
            </a:r>
            <a:r>
              <a:rPr lang="en-US" sz="3600" dirty="0" smtClean="0">
                <a:solidFill>
                  <a:srgbClr val="FFFF00"/>
                </a:solidFill>
                <a:latin typeface="NikoshBAN" panose="02000000000000000000" pitchFamily="2" charset="0"/>
                <a:cs typeface="NikoshBAN" panose="02000000000000000000" pitchFamily="2" charset="0"/>
              </a:rPr>
              <a:t> </a:t>
            </a:r>
            <a:r>
              <a:rPr lang="en-US" sz="3600" dirty="0" err="1" smtClean="0">
                <a:solidFill>
                  <a:srgbClr val="FFFF00"/>
                </a:solidFill>
                <a:latin typeface="NikoshBAN" panose="02000000000000000000" pitchFamily="2" charset="0"/>
                <a:cs typeface="NikoshBAN" panose="02000000000000000000" pitchFamily="2" charset="0"/>
              </a:rPr>
              <a:t>নির্ণয়</a:t>
            </a:r>
            <a:r>
              <a:rPr lang="en-US" sz="3600" dirty="0" smtClean="0">
                <a:solidFill>
                  <a:srgbClr val="FFFF00"/>
                </a:solidFill>
                <a:latin typeface="NikoshBAN" panose="02000000000000000000" pitchFamily="2" charset="0"/>
                <a:cs typeface="NikoshBAN" panose="02000000000000000000" pitchFamily="2" charset="0"/>
              </a:rPr>
              <a:t> </a:t>
            </a:r>
            <a:r>
              <a:rPr lang="en-US" sz="3600" dirty="0" err="1" smtClean="0">
                <a:solidFill>
                  <a:srgbClr val="FFFF00"/>
                </a:solidFill>
                <a:latin typeface="NikoshBAN" panose="02000000000000000000" pitchFamily="2" charset="0"/>
                <a:cs typeface="NikoshBAN" panose="02000000000000000000" pitchFamily="2" charset="0"/>
              </a:rPr>
              <a:t>করতে</a:t>
            </a:r>
            <a:r>
              <a:rPr lang="en-US" sz="3600" dirty="0" smtClean="0">
                <a:solidFill>
                  <a:srgbClr val="FFFF00"/>
                </a:solidFill>
                <a:latin typeface="NikoshBAN" panose="02000000000000000000" pitchFamily="2" charset="0"/>
                <a:cs typeface="NikoshBAN" panose="02000000000000000000" pitchFamily="2" charset="0"/>
              </a:rPr>
              <a:t> </a:t>
            </a:r>
            <a:r>
              <a:rPr lang="en-US" sz="3600" dirty="0" err="1" smtClean="0">
                <a:solidFill>
                  <a:srgbClr val="FFFF00"/>
                </a:solidFill>
                <a:latin typeface="NikoshBAN" panose="02000000000000000000" pitchFamily="2" charset="0"/>
                <a:cs typeface="NikoshBAN" panose="02000000000000000000" pitchFamily="2" charset="0"/>
              </a:rPr>
              <a:t>পারবে</a:t>
            </a:r>
            <a:r>
              <a:rPr lang="en-US" sz="3600" dirty="0" smtClean="0">
                <a:solidFill>
                  <a:srgbClr val="FFFF00"/>
                </a:solidFill>
                <a:latin typeface="NikoshBAN" panose="02000000000000000000" pitchFamily="2" charset="0"/>
                <a:cs typeface="NikoshBAN" panose="02000000000000000000" pitchFamily="2" charset="0"/>
              </a:rPr>
              <a:t>; </a:t>
            </a:r>
          </a:p>
        </p:txBody>
      </p:sp>
      <p:sp>
        <p:nvSpPr>
          <p:cNvPr id="2" name="Date Placeholder 1"/>
          <p:cNvSpPr>
            <a:spLocks noGrp="1"/>
          </p:cNvSpPr>
          <p:nvPr>
            <p:ph type="dt" sz="half" idx="10"/>
          </p:nvPr>
        </p:nvSpPr>
        <p:spPr>
          <a:xfrm>
            <a:off x="5962650" y="6565900"/>
            <a:ext cx="3181350" cy="292100"/>
          </a:xfrm>
        </p:spPr>
        <p:txBody>
          <a:bodyPr/>
          <a:lstStyle/>
          <a:p>
            <a:fld id="{5F025267-EB19-42DA-9A52-BD24810E024F}" type="datetime3">
              <a:rPr lang="en-US" smtClean="0"/>
              <a:t>5 January 2020</a:t>
            </a:fld>
            <a:endParaRPr lang="en-US" dirty="0"/>
          </a:p>
        </p:txBody>
      </p:sp>
      <p:sp>
        <p:nvSpPr>
          <p:cNvPr id="5" name="Footer Placeholder 4"/>
          <p:cNvSpPr>
            <a:spLocks noGrp="1"/>
          </p:cNvSpPr>
          <p:nvPr>
            <p:ph type="ftr" sz="quarter" idx="11"/>
          </p:nvPr>
        </p:nvSpPr>
        <p:spPr>
          <a:xfrm>
            <a:off x="-504952" y="6675437"/>
            <a:ext cx="3200400" cy="365125"/>
          </a:xfrm>
        </p:spPr>
        <p:txBody>
          <a:bodyPr/>
          <a:lstStyle/>
          <a:p>
            <a:r>
              <a:rPr lang="bn-IN" sz="1600" dirty="0" smtClean="0"/>
              <a:t>শরিফ  ০১৭১৪৭২১৬০৩</a:t>
            </a:r>
          </a:p>
          <a:p>
            <a:endParaRPr lang="en-US" sz="1600" dirty="0"/>
          </a:p>
        </p:txBody>
      </p:sp>
      <p:sp>
        <p:nvSpPr>
          <p:cNvPr id="13" name="Right Arrow 12"/>
          <p:cNvSpPr/>
          <p:nvPr/>
        </p:nvSpPr>
        <p:spPr>
          <a:xfrm>
            <a:off x="285020" y="5362408"/>
            <a:ext cx="810228" cy="659757"/>
          </a:xfrm>
          <a:prstGeom prst="rightArrow">
            <a:avLst>
              <a:gd name="adj1" fmla="val 67544"/>
              <a:gd name="adj2" fmla="val 50000"/>
            </a:avLst>
          </a:prstGeom>
          <a:solidFill>
            <a:srgbClr val="FF0000"/>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800" b="1" dirty="0">
              <a:solidFill>
                <a:srgbClr val="FFFF00"/>
              </a:solidFill>
              <a:latin typeface="NikoshBAN" panose="02000000000000000000" pitchFamily="2" charset="0"/>
              <a:cs typeface="NikoshBAN" panose="02000000000000000000" pitchFamily="2" charset="0"/>
            </a:endParaRPr>
          </a:p>
        </p:txBody>
      </p:sp>
      <p:sp>
        <p:nvSpPr>
          <p:cNvPr id="14" name="TextBox 13"/>
          <p:cNvSpPr txBox="1"/>
          <p:nvPr/>
        </p:nvSpPr>
        <p:spPr>
          <a:xfrm>
            <a:off x="1239671" y="5092121"/>
            <a:ext cx="7919690" cy="1200329"/>
          </a:xfrm>
          <a:prstGeom prst="rect">
            <a:avLst/>
          </a:prstGeom>
          <a:solidFill>
            <a:schemeClr val="bg2">
              <a:lumMod val="50000"/>
            </a:schemeClr>
          </a:solidFill>
          <a:ln/>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ar-SA" sz="3600" b="1" dirty="0" smtClean="0">
                <a:solidFill>
                  <a:schemeClr val="bg1"/>
                </a:solidFill>
                <a:latin typeface="NikoshBAN" panose="02000000000000000000" pitchFamily="2" charset="0"/>
                <a:cs typeface="NikoshBAN" panose="02000000000000000000" pitchFamily="2" charset="0"/>
              </a:rPr>
              <a:t>يمكن </a:t>
            </a:r>
            <a:r>
              <a:rPr lang="ar-SA" sz="3600" b="1" dirty="0">
                <a:solidFill>
                  <a:schemeClr val="bg1"/>
                </a:solidFill>
                <a:latin typeface="NikoshBAN" panose="02000000000000000000" pitchFamily="2" charset="0"/>
                <a:cs typeface="NikoshBAN" panose="02000000000000000000" pitchFamily="2" charset="0"/>
              </a:rPr>
              <a:t>ان </a:t>
            </a:r>
            <a:r>
              <a:rPr lang="ar-SA" sz="3600" b="1" dirty="0" smtClean="0">
                <a:solidFill>
                  <a:schemeClr val="bg1"/>
                </a:solidFill>
                <a:latin typeface="NikoshBAN" panose="02000000000000000000" pitchFamily="2" charset="0"/>
                <a:cs typeface="NikoshBAN" panose="02000000000000000000" pitchFamily="2" charset="0"/>
              </a:rPr>
              <a:t>ي</a:t>
            </a:r>
            <a:r>
              <a:rPr lang="ar-EG" sz="3600" b="1" dirty="0" smtClean="0">
                <a:solidFill>
                  <a:schemeClr val="bg1"/>
                </a:solidFill>
                <a:latin typeface="NikoshBAN" panose="02000000000000000000" pitchFamily="2" charset="0"/>
                <a:cs typeface="NikoshBAN" panose="02000000000000000000" pitchFamily="2" charset="0"/>
              </a:rPr>
              <a:t>خرج الاسماء وصيغ المضارع من النص-</a:t>
            </a:r>
          </a:p>
          <a:p>
            <a:pPr algn="ctr"/>
            <a:r>
              <a:rPr lang="en-US" sz="3600" b="1" dirty="0" err="1" smtClean="0">
                <a:ln w="0"/>
                <a:solidFill>
                  <a:srgbClr val="FFFF00"/>
                </a:solidFill>
                <a:latin typeface="NikoshBAN" panose="02000000000000000000" pitchFamily="2" charset="0"/>
                <a:cs typeface="NikoshBAN" panose="02000000000000000000" pitchFamily="2" charset="0"/>
              </a:rPr>
              <a:t>নস</a:t>
            </a:r>
            <a:r>
              <a:rPr lang="en-US" sz="3600" b="1" dirty="0" smtClean="0">
                <a:ln w="0"/>
                <a:solidFill>
                  <a:srgbClr val="FFFF00"/>
                </a:solidFill>
                <a:latin typeface="NikoshBAN" panose="02000000000000000000" pitchFamily="2" charset="0"/>
                <a:cs typeface="NikoshBAN" panose="02000000000000000000" pitchFamily="2" charset="0"/>
              </a:rPr>
              <a:t> </a:t>
            </a:r>
            <a:r>
              <a:rPr lang="en-US" sz="3600" b="1" dirty="0" err="1" smtClean="0">
                <a:ln w="0"/>
                <a:solidFill>
                  <a:srgbClr val="FFFF00"/>
                </a:solidFill>
                <a:latin typeface="NikoshBAN" panose="02000000000000000000" pitchFamily="2" charset="0"/>
                <a:cs typeface="NikoshBAN" panose="02000000000000000000" pitchFamily="2" charset="0"/>
              </a:rPr>
              <a:t>থেকে</a:t>
            </a:r>
            <a:r>
              <a:rPr lang="en-US" sz="3600" b="1" dirty="0" smtClean="0">
                <a:ln w="0"/>
                <a:solidFill>
                  <a:srgbClr val="FFFF00"/>
                </a:solidFill>
                <a:latin typeface="NikoshBAN" panose="02000000000000000000" pitchFamily="2" charset="0"/>
                <a:cs typeface="NikoshBAN" panose="02000000000000000000" pitchFamily="2" charset="0"/>
              </a:rPr>
              <a:t> </a:t>
            </a:r>
            <a:r>
              <a:rPr lang="en-US" sz="3600" b="1" dirty="0" err="1" smtClean="0">
                <a:ln w="0"/>
                <a:solidFill>
                  <a:srgbClr val="FFFF00"/>
                </a:solidFill>
                <a:latin typeface="NikoshBAN" panose="02000000000000000000" pitchFamily="2" charset="0"/>
                <a:cs typeface="NikoshBAN" panose="02000000000000000000" pitchFamily="2" charset="0"/>
              </a:rPr>
              <a:t>ইসম</a:t>
            </a:r>
            <a:r>
              <a:rPr lang="en-US" sz="3600" b="1" dirty="0" smtClean="0">
                <a:ln w="0"/>
                <a:solidFill>
                  <a:srgbClr val="FFFF00"/>
                </a:solidFill>
                <a:latin typeface="NikoshBAN" panose="02000000000000000000" pitchFamily="2" charset="0"/>
                <a:cs typeface="NikoshBAN" panose="02000000000000000000" pitchFamily="2" charset="0"/>
              </a:rPr>
              <a:t> ও </a:t>
            </a:r>
            <a:r>
              <a:rPr lang="en-US" sz="3600" b="1" dirty="0" err="1" smtClean="0">
                <a:ln w="0"/>
                <a:solidFill>
                  <a:srgbClr val="FFFF00"/>
                </a:solidFill>
                <a:latin typeface="NikoshBAN" panose="02000000000000000000" pitchFamily="2" charset="0"/>
                <a:cs typeface="NikoshBAN" panose="02000000000000000000" pitchFamily="2" charset="0"/>
              </a:rPr>
              <a:t>মুযারার</a:t>
            </a:r>
            <a:r>
              <a:rPr lang="en-US" sz="3600" b="1" dirty="0" smtClean="0">
                <a:ln w="0"/>
                <a:solidFill>
                  <a:srgbClr val="FFFF00"/>
                </a:solidFill>
                <a:latin typeface="NikoshBAN" panose="02000000000000000000" pitchFamily="2" charset="0"/>
                <a:cs typeface="NikoshBAN" panose="02000000000000000000" pitchFamily="2" charset="0"/>
              </a:rPr>
              <a:t> </a:t>
            </a:r>
            <a:r>
              <a:rPr lang="en-US" sz="3600" b="1" dirty="0" err="1" smtClean="0">
                <a:ln w="0"/>
                <a:solidFill>
                  <a:srgbClr val="FFFF00"/>
                </a:solidFill>
                <a:latin typeface="NikoshBAN" panose="02000000000000000000" pitchFamily="2" charset="0"/>
                <a:cs typeface="NikoshBAN" panose="02000000000000000000" pitchFamily="2" charset="0"/>
              </a:rPr>
              <a:t>শব্দগুলি</a:t>
            </a:r>
            <a:r>
              <a:rPr lang="en-US" sz="3600" b="1" dirty="0" smtClean="0">
                <a:ln w="0"/>
                <a:solidFill>
                  <a:srgbClr val="FFFF00"/>
                </a:solidFill>
                <a:latin typeface="NikoshBAN" panose="02000000000000000000" pitchFamily="2" charset="0"/>
                <a:cs typeface="NikoshBAN" panose="02000000000000000000" pitchFamily="2" charset="0"/>
              </a:rPr>
              <a:t> </a:t>
            </a:r>
            <a:r>
              <a:rPr lang="en-US" sz="3600" b="1" dirty="0" err="1" smtClean="0">
                <a:ln w="0"/>
                <a:solidFill>
                  <a:srgbClr val="FFFF00"/>
                </a:solidFill>
                <a:latin typeface="NikoshBAN" panose="02000000000000000000" pitchFamily="2" charset="0"/>
                <a:cs typeface="NikoshBAN" panose="02000000000000000000" pitchFamily="2" charset="0"/>
              </a:rPr>
              <a:t>বের</a:t>
            </a:r>
            <a:r>
              <a:rPr lang="en-US" sz="3600" b="1" dirty="0" smtClean="0">
                <a:ln w="0"/>
                <a:solidFill>
                  <a:srgbClr val="FFFF00"/>
                </a:solidFill>
                <a:latin typeface="NikoshBAN" panose="02000000000000000000" pitchFamily="2" charset="0"/>
                <a:cs typeface="NikoshBAN" panose="02000000000000000000" pitchFamily="2" charset="0"/>
              </a:rPr>
              <a:t> </a:t>
            </a:r>
            <a:r>
              <a:rPr lang="en-US" sz="3600" b="1" dirty="0" err="1" smtClean="0">
                <a:ln w="0"/>
                <a:solidFill>
                  <a:srgbClr val="FFFF00"/>
                </a:solidFill>
                <a:latin typeface="NikoshBAN" panose="02000000000000000000" pitchFamily="2" charset="0"/>
                <a:cs typeface="NikoshBAN" panose="02000000000000000000" pitchFamily="2" charset="0"/>
              </a:rPr>
              <a:t>করতে</a:t>
            </a:r>
            <a:r>
              <a:rPr lang="en-US" sz="3600" b="1" dirty="0" smtClean="0">
                <a:ln w="0"/>
                <a:solidFill>
                  <a:srgbClr val="FFFF00"/>
                </a:solidFill>
                <a:latin typeface="NikoshBAN" panose="02000000000000000000" pitchFamily="2" charset="0"/>
                <a:cs typeface="NikoshBAN" panose="02000000000000000000" pitchFamily="2" charset="0"/>
              </a:rPr>
              <a:t> </a:t>
            </a:r>
            <a:r>
              <a:rPr lang="en-US" sz="3600" b="1" dirty="0" err="1" smtClean="0">
                <a:ln w="0"/>
                <a:solidFill>
                  <a:srgbClr val="FFFF00"/>
                </a:solidFill>
                <a:latin typeface="NikoshBAN" panose="02000000000000000000" pitchFamily="2" charset="0"/>
                <a:cs typeface="NikoshBAN" panose="02000000000000000000" pitchFamily="2" charset="0"/>
              </a:rPr>
              <a:t>পারবে</a:t>
            </a:r>
            <a:r>
              <a:rPr lang="en-US" sz="3600" b="1" dirty="0" smtClean="0">
                <a:ln w="0"/>
                <a:solidFill>
                  <a:srgbClr val="FFFF00"/>
                </a:solidFill>
                <a:latin typeface="NikoshBAN" panose="02000000000000000000" pitchFamily="2" charset="0"/>
                <a:cs typeface="NikoshBAN" panose="02000000000000000000" pitchFamily="2" charset="0"/>
              </a:rPr>
              <a:t>;</a:t>
            </a:r>
            <a:endParaRPr lang="ar-SA" sz="3600" b="1" dirty="0">
              <a:ln w="0"/>
              <a:solidFill>
                <a:srgbClr val="FFFF00"/>
              </a:solidFill>
              <a:latin typeface="NikoshBAN" pitchFamily="2" charset="0"/>
              <a:cs typeface="NikoshBAN" pitchFamily="2" charset="0"/>
            </a:endParaRPr>
          </a:p>
        </p:txBody>
      </p:sp>
    </p:spTree>
    <p:extLst>
      <p:ext uri="{BB962C8B-B14F-4D97-AF65-F5344CB8AC3E}">
        <p14:creationId xmlns:p14="http://schemas.microsoft.com/office/powerpoint/2010/main" val="281524913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ircle(in)">
                                      <p:cBhvr>
                                        <p:cTn id="12" dur="2000"/>
                                        <p:tgtEl>
                                          <p:spTgt spid="10"/>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circle(in)">
                                      <p:cBhvr>
                                        <p:cTn id="15" dur="20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circle(in)">
                                      <p:cBhvr>
                                        <p:cTn id="20" dur="2000"/>
                                        <p:tgtEl>
                                          <p:spTgt spid="4"/>
                                        </p:tgtEl>
                                      </p:cBhvr>
                                    </p:animEffect>
                                  </p:childTnLst>
                                </p:cTn>
                              </p:par>
                              <p:par>
                                <p:cTn id="21" presetID="6" presetClass="entr" presetSubtype="16"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circle(in)">
                                      <p:cBhvr>
                                        <p:cTn id="23" dur="20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circle(in)">
                                      <p:cBhvr>
                                        <p:cTn id="28" dur="2000"/>
                                        <p:tgtEl>
                                          <p:spTgt spid="12"/>
                                        </p:tgtEl>
                                      </p:cBhvr>
                                    </p:animEffect>
                                  </p:childTnLst>
                                </p:cTn>
                              </p:par>
                              <p:par>
                                <p:cTn id="29" presetID="6" presetClass="entr" presetSubtype="16"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circle(in)">
                                      <p:cBhvr>
                                        <p:cTn id="31" dur="20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circle(in)">
                                      <p:cBhvr>
                                        <p:cTn id="36" dur="2000"/>
                                        <p:tgtEl>
                                          <p:spTgt spid="14"/>
                                        </p:tgtEl>
                                      </p:cBhvr>
                                    </p:animEffect>
                                  </p:childTnLst>
                                </p:cTn>
                              </p:par>
                              <p:par>
                                <p:cTn id="37" presetID="6" presetClass="entr" presetSubtype="16"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circle(in)">
                                      <p:cBhvr>
                                        <p:cTn id="39"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8" grpId="0" animBg="1"/>
      <p:bldP spid="9" grpId="0"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39672" y="304800"/>
            <a:ext cx="6477000" cy="609600"/>
          </a:xfrm>
          <a:prstGeom prst="roundRect">
            <a:avLst>
              <a:gd name="adj" fmla="val 15378"/>
            </a:avLst>
          </a:prstGeom>
          <a:solidFill>
            <a:schemeClr val="accent6">
              <a:lumMod val="50000"/>
            </a:schemeClr>
          </a:solidFill>
          <a:ln w="38100">
            <a:solidFill>
              <a:srgbClr val="FFFF00"/>
            </a:solidFill>
          </a:ln>
        </p:spPr>
        <p:style>
          <a:lnRef idx="1">
            <a:schemeClr val="accent5"/>
          </a:lnRef>
          <a:fillRef idx="3">
            <a:schemeClr val="accent5"/>
          </a:fillRef>
          <a:effectRef idx="2">
            <a:schemeClr val="accent5"/>
          </a:effectRef>
          <a:fontRef idx="minor">
            <a:schemeClr val="lt1"/>
          </a:fontRef>
        </p:style>
        <p:txBody>
          <a:bodyPr rtlCol="0" anchor="ctr">
            <a:scene3d>
              <a:camera prst="orthographicFront"/>
              <a:lightRig rig="threePt" dir="t"/>
            </a:scene3d>
            <a:sp3d extrusionH="57150">
              <a:bevelT w="38100" h="38100" prst="slope"/>
            </a:sp3d>
          </a:bodyPr>
          <a:lstStyle/>
          <a:p>
            <a:pPr algn="ctr"/>
            <a:r>
              <a:rPr lang="en-US" sz="4800" dirty="0">
                <a:ln w="0"/>
                <a:solidFill>
                  <a:schemeClr val="tx1">
                    <a:lumMod val="95000"/>
                    <a:lumOff val="5000"/>
                  </a:schemeClr>
                </a:solidFill>
                <a:latin typeface="NikoshBAN" pitchFamily="2" charset="0"/>
                <a:cs typeface="NikoshBAN" pitchFamily="2" charset="0"/>
              </a:rPr>
              <a:t> </a:t>
            </a:r>
            <a:r>
              <a:rPr lang="en-US" sz="4800" dirty="0" smtClean="0">
                <a:ln w="0"/>
                <a:solidFill>
                  <a:schemeClr val="tx1">
                    <a:lumMod val="95000"/>
                    <a:lumOff val="5000"/>
                  </a:schemeClr>
                </a:solidFill>
                <a:latin typeface="NikoshBAN" pitchFamily="2" charset="0"/>
                <a:cs typeface="NikoshBAN" pitchFamily="2" charset="0"/>
              </a:rPr>
              <a:t> </a:t>
            </a:r>
            <a:r>
              <a:rPr lang="en-US" sz="4800" dirty="0" err="1" smtClean="0">
                <a:ln w="0"/>
                <a:solidFill>
                  <a:srgbClr val="FFFF00"/>
                </a:solidFill>
                <a:latin typeface="NikoshBAN" pitchFamily="2" charset="0"/>
                <a:cs typeface="NikoshBAN" pitchFamily="2" charset="0"/>
              </a:rPr>
              <a:t>পঠিত</a:t>
            </a:r>
            <a:r>
              <a:rPr lang="en-US" sz="4800" dirty="0" smtClean="0">
                <a:ln w="0"/>
                <a:solidFill>
                  <a:srgbClr val="FFFF00"/>
                </a:solidFill>
                <a:latin typeface="NikoshBAN" pitchFamily="2" charset="0"/>
                <a:cs typeface="NikoshBAN" pitchFamily="2" charset="0"/>
              </a:rPr>
              <a:t> </a:t>
            </a:r>
            <a:r>
              <a:rPr lang="en-US" sz="4800" dirty="0" err="1" smtClean="0">
                <a:ln w="0"/>
                <a:solidFill>
                  <a:srgbClr val="FFFF00"/>
                </a:solidFill>
                <a:latin typeface="NikoshBAN" pitchFamily="2" charset="0"/>
                <a:cs typeface="NikoshBAN" pitchFamily="2" charset="0"/>
              </a:rPr>
              <a:t>নস</a:t>
            </a:r>
            <a:r>
              <a:rPr lang="en-US" sz="4800" dirty="0" smtClean="0">
                <a:ln w="0"/>
                <a:solidFill>
                  <a:srgbClr val="FFFF00"/>
                </a:solidFill>
                <a:latin typeface="NikoshBAN" pitchFamily="2" charset="0"/>
                <a:cs typeface="NikoshBAN" pitchFamily="2" charset="0"/>
              </a:rPr>
              <a:t>- </a:t>
            </a:r>
            <a:r>
              <a:rPr lang="ar-SA" sz="4800" dirty="0" smtClean="0">
                <a:ln w="0"/>
                <a:solidFill>
                  <a:schemeClr val="bg1"/>
                </a:solidFill>
                <a:latin typeface="NikoshBAN" pitchFamily="2" charset="0"/>
                <a:cs typeface="NikoshBAN" pitchFamily="2" charset="0"/>
              </a:rPr>
              <a:t>النص المدروس</a:t>
            </a:r>
            <a:endParaRPr lang="bn-BD" sz="4800" dirty="0" smtClean="0">
              <a:ln w="0"/>
              <a:solidFill>
                <a:schemeClr val="bg1"/>
              </a:solidFill>
              <a:latin typeface="NikoshBAN" pitchFamily="2" charset="0"/>
              <a:cs typeface="NikoshBAN" pitchFamily="2" charset="0"/>
            </a:endParaRPr>
          </a:p>
        </p:txBody>
      </p:sp>
      <p:sp>
        <p:nvSpPr>
          <p:cNvPr id="4" name="Date Placeholder 3"/>
          <p:cNvSpPr>
            <a:spLocks noGrp="1"/>
          </p:cNvSpPr>
          <p:nvPr>
            <p:ph type="dt" sz="half" idx="10"/>
          </p:nvPr>
        </p:nvSpPr>
        <p:spPr>
          <a:xfrm>
            <a:off x="5934941" y="6503555"/>
            <a:ext cx="3181350" cy="292100"/>
          </a:xfrm>
        </p:spPr>
        <p:txBody>
          <a:bodyPr/>
          <a:lstStyle/>
          <a:p>
            <a:fld id="{30BD98EE-82D6-4D06-A8EE-A2ADD99F48A6}" type="datetime3">
              <a:rPr lang="en-US" smtClean="0"/>
              <a:t>5 January 2020</a:t>
            </a:fld>
            <a:endParaRPr lang="en-US" dirty="0"/>
          </a:p>
        </p:txBody>
      </p:sp>
      <p:sp>
        <p:nvSpPr>
          <p:cNvPr id="5" name="Footer Placeholder 4"/>
          <p:cNvSpPr>
            <a:spLocks noGrp="1"/>
          </p:cNvSpPr>
          <p:nvPr>
            <p:ph type="ftr" sz="quarter" idx="11"/>
          </p:nvPr>
        </p:nvSpPr>
        <p:spPr>
          <a:xfrm>
            <a:off x="0" y="6705600"/>
            <a:ext cx="3200400" cy="152400"/>
          </a:xfrm>
        </p:spPr>
        <p:txBody>
          <a:bodyPr/>
          <a:lstStyle/>
          <a:p>
            <a:r>
              <a:rPr lang="bn-IN" dirty="0" smtClean="0"/>
              <a:t>শরিফ  ০১৭১৪৭২১৬০৩</a:t>
            </a:r>
          </a:p>
          <a:p>
            <a:endParaRPr lang="en-US" dirty="0"/>
          </a:p>
        </p:txBody>
      </p:sp>
      <p:sp>
        <p:nvSpPr>
          <p:cNvPr id="3" name="Rectangle 2"/>
          <p:cNvSpPr/>
          <p:nvPr/>
        </p:nvSpPr>
        <p:spPr>
          <a:xfrm>
            <a:off x="0" y="990600"/>
            <a:ext cx="9144000" cy="5867400"/>
          </a:xfrm>
          <a:prstGeom prst="rect">
            <a:avLst/>
          </a:prstGeom>
          <a:solidFill>
            <a:schemeClr val="accent6">
              <a:lumMod val="20000"/>
              <a:lumOff val="80000"/>
            </a:schemeClr>
          </a:solidFill>
          <a:ln w="57150">
            <a:solidFill>
              <a:schemeClr val="accent4">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just"/>
            <a:r>
              <a:rPr lang="ar-EG" sz="3200" dirty="0" smtClean="0">
                <a:solidFill>
                  <a:srgbClr val="002060"/>
                </a:solidFill>
                <a:latin typeface="Times New Roman" pitchFamily="18" charset="0"/>
                <a:ea typeface="Microsoft Sans Serif" pitchFamily="34" charset="0"/>
                <a:cs typeface="Times New Roman" pitchFamily="18" charset="0"/>
              </a:rPr>
              <a:t>ان سيدنا عمربن الخطاب (رض) ثانى الخلفاء الراشدين, واحد العشرة المبشرة بالجنة- كان مثالا للشجاعة والشهامة والعدل والانصاف والزهد والاستماته فى ايصال الخير الى كل فرد من افراد الرعية وحياته قدوة للدعاة, والعلماء, والسياسة, ورجال الفكر, وقادة الجيوش, وحكام الامة, وطلاب العلم, وعامة الناس- لعلهم يستفيدون بها فى حياتهم, ويقتدون بها فى اعمالهم, فيكرمهم الله بالفوز فى الدارين, لقد كان الفاروق رجلا ربانيا بحق, لايخشى الاالله فكان دائما الحق على  لسانه وقلبه- وكان  الصواب دواما معه, والراى الراجح له- انه من رجال رباهم الرسول(ص) على مبادئ الاسلام العالية- فكانوا رجالا كما وصفهم الله فى كتابه العزيز: من المؤمنين رجال صدقوا ما عاهدوا الله عليه فمنهم من قضى نحبة ومنهم من ينتظير وما بدلوا تبديلا- وكفى قول الرسول(ص): لو كان نبى بعدى لكان عمربن الخطاب-                    </a:t>
            </a:r>
          </a:p>
        </p:txBody>
      </p:sp>
    </p:spTree>
    <p:extLst>
      <p:ext uri="{BB962C8B-B14F-4D97-AF65-F5344CB8AC3E}">
        <p14:creationId xmlns:p14="http://schemas.microsoft.com/office/powerpoint/2010/main" val="44949300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F2E30E6-0D08-47DF-A15F-A7A007C19149}" type="datetime3">
              <a:rPr lang="en-US" smtClean="0"/>
              <a:t>5 January 2020</a:t>
            </a:fld>
            <a:endParaRPr lang="en-US"/>
          </a:p>
        </p:txBody>
      </p:sp>
      <p:sp>
        <p:nvSpPr>
          <p:cNvPr id="4" name="Footer Placeholder 3"/>
          <p:cNvSpPr>
            <a:spLocks noGrp="1"/>
          </p:cNvSpPr>
          <p:nvPr>
            <p:ph type="ftr" sz="quarter" idx="11"/>
          </p:nvPr>
        </p:nvSpPr>
        <p:spPr/>
        <p:txBody>
          <a:bodyPr/>
          <a:lstStyle/>
          <a:p>
            <a:r>
              <a:rPr lang="bn-IN" dirty="0" smtClean="0"/>
              <a:t>শরিফ   ০১৭১৪৭২১৬০৩</a:t>
            </a:r>
          </a:p>
          <a:p>
            <a:endParaRPr lang="en-US" dirty="0"/>
          </a:p>
        </p:txBody>
      </p:sp>
      <p:sp>
        <p:nvSpPr>
          <p:cNvPr id="2" name="Flowchart: Alternate Process 1"/>
          <p:cNvSpPr/>
          <p:nvPr/>
        </p:nvSpPr>
        <p:spPr>
          <a:xfrm>
            <a:off x="76200" y="102358"/>
            <a:ext cx="8915400" cy="6629400"/>
          </a:xfrm>
          <a:prstGeom prst="flowChartAlternateProcess">
            <a:avLst/>
          </a:prstGeom>
          <a:solidFill>
            <a:schemeClr val="accent6">
              <a:lumMod val="50000"/>
            </a:schemeClr>
          </a:solidFill>
          <a:ln w="57150">
            <a:solidFill>
              <a:srgbClr val="00B0F0"/>
            </a:solid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just"/>
            <a:r>
              <a:rPr lang="en-US" sz="3600" b="1" dirty="0" err="1" smtClean="0">
                <a:latin typeface="NikoshBAN" pitchFamily="2" charset="0"/>
                <a:cs typeface="NikoshBAN" pitchFamily="2" charset="0"/>
              </a:rPr>
              <a:t>অনুবাদঃ</a:t>
            </a:r>
            <a:r>
              <a:rPr lang="en-US" sz="3600" b="1" dirty="0" smtClean="0">
                <a:latin typeface="NikoshBAN" pitchFamily="2" charset="0"/>
                <a:cs typeface="NikoshBAN" pitchFamily="2" charset="0"/>
              </a:rPr>
              <a:t> </a:t>
            </a:r>
            <a:r>
              <a:rPr lang="en-US" sz="3200" dirty="0" err="1" smtClean="0">
                <a:latin typeface="NikoshBAN" pitchFamily="2" charset="0"/>
                <a:cs typeface="NikoshBAN" pitchFamily="2" charset="0"/>
              </a:rPr>
              <a:t>হযরত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ওমর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ইবনুল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খাত্তাব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ছিলেন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খোলাফায়ে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রাশেদার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দ্বিতীয়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খলিফা</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এবং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বেহেশতের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সুসংবাদ</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প্রাপ্ত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দশজনের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একজন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তিনি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ছিলেন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বীরত্ব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সাহসিকতা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ন্যায়পরায়নতা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দুনিয়া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বিমুখতা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মিতব্যয়িতা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এবং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সকল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প্রজাদের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কল্যাণ</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পৌছানোর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ক্ষেত্রে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মরণপণ</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চেষ্টাকারী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এক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উজ্জ্বল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দৃষ্টান্ত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তাঁর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জীবন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দায়ী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আলেম</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রাজনীতিবিদ</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বুদ্ধিজীবী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সেনাপতি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জাতীর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শাসক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শিক্ষার্থী</a:t>
            </a:r>
            <a:r>
              <a:rPr lang="en-US" sz="3200" dirty="0" smtClean="0">
                <a:latin typeface="NikoshBAN" pitchFamily="2" charset="0"/>
                <a:cs typeface="NikoshBAN" pitchFamily="2" charset="0"/>
              </a:rPr>
              <a:t> ও </a:t>
            </a:r>
            <a:r>
              <a:rPr lang="en-US" sz="3200" dirty="0" err="1" smtClean="0">
                <a:latin typeface="NikoshBAN" pitchFamily="2" charset="0"/>
                <a:cs typeface="NikoshBAN" pitchFamily="2" charset="0"/>
              </a:rPr>
              <a:t>সাধারণ</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মানুষের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জন্য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আদর্শ</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যাতে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তারা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তাদের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জীবনে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এর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মাধ্যমে</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উপকৃত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এবং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কর্মে</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এর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অনুসরন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তখন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আল্লাহ্</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তাদেরকে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উভয়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জগতে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সফলতা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প্রদানের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মাধ্যমে</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সম্মানিত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করবেন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হযরত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ওমর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ফারুক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সত্যিকারার্থে</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একজন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প্রভুভক্ত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ব্যক্তি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ছিলেন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তিনি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আল্লাহ্</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ব্যতীত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কাউকে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ভয়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করতেন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সত্য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সর্বদা</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তাঁর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জবানে</a:t>
            </a:r>
            <a:r>
              <a:rPr lang="en-US" sz="3200" dirty="0" smtClean="0">
                <a:latin typeface="NikoshBAN" pitchFamily="2" charset="0"/>
                <a:cs typeface="NikoshBAN" pitchFamily="2" charset="0"/>
              </a:rPr>
              <a:t> ও </a:t>
            </a:r>
            <a:r>
              <a:rPr lang="en-US" sz="3200" dirty="0" err="1" smtClean="0">
                <a:latin typeface="NikoshBAN" pitchFamily="2" charset="0"/>
                <a:cs typeface="NikoshBAN" pitchFamily="2" charset="0"/>
              </a:rPr>
              <a:t>অন্তঃকরণে</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বদ্ধমূল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ছিল</a:t>
            </a:r>
            <a:r>
              <a:rPr lang="en-US" sz="3200" dirty="0">
                <a:latin typeface="NikoshBAN" pitchFamily="2" charset="0"/>
                <a:cs typeface="NikoshBAN" pitchFamily="2" charset="0"/>
              </a:rPr>
              <a:t>।</a:t>
            </a:r>
            <a:endParaRPr lang="en-US" sz="2800" dirty="0">
              <a:latin typeface="NikoshBAN" pitchFamily="2" charset="0"/>
              <a:cs typeface="NikoshBAN" pitchFamily="2" charset="0"/>
            </a:endParaRPr>
          </a:p>
        </p:txBody>
      </p:sp>
    </p:spTree>
    <p:extLst>
      <p:ext uri="{BB962C8B-B14F-4D97-AF65-F5344CB8AC3E}">
        <p14:creationId xmlns:p14="http://schemas.microsoft.com/office/powerpoint/2010/main" val="2838045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3218</TotalTime>
  <Words>1086</Words>
  <Application>Microsoft Office PowerPoint</Application>
  <PresentationFormat>On-screen Show (4:3)</PresentationFormat>
  <Paragraphs>206</Paragraphs>
  <Slides>23</Slides>
  <Notes>13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Opulent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PKM</dc:creator>
  <cp:lastModifiedBy>HEC</cp:lastModifiedBy>
  <cp:revision>639</cp:revision>
  <dcterms:created xsi:type="dcterms:W3CDTF">2015-05-23T05:54:04Z</dcterms:created>
  <dcterms:modified xsi:type="dcterms:W3CDTF">2020-01-05T16:44:12Z</dcterms:modified>
</cp:coreProperties>
</file>