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5" r:id="rId7"/>
    <p:sldId id="265" r:id="rId8"/>
    <p:sldId id="261" r:id="rId9"/>
    <p:sldId id="260" r:id="rId10"/>
    <p:sldId id="262" r:id="rId11"/>
    <p:sldId id="263" r:id="rId12"/>
    <p:sldId id="268" r:id="rId13"/>
    <p:sldId id="264" r:id="rId14"/>
    <p:sldId id="267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BFF43C"/>
    <a:srgbClr val="FFCCFF"/>
    <a:srgbClr val="FF99FF"/>
    <a:srgbClr val="CCCCFF"/>
    <a:srgbClr val="CCECFF"/>
    <a:srgbClr val="CCFF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1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8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20A7-1B9C-44D0-B676-6EDB5650A604}" type="datetimeFigureOut">
              <a:rPr lang="en-US" smtClean="0"/>
              <a:t>05-Jan-20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7F61-E357-43E7-8105-1FA31A8C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88899"/>
            <a:ext cx="11747500" cy="6675855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4114800" y="2184400"/>
            <a:ext cx="2628900" cy="42926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শু</a:t>
            </a: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ভে</a:t>
            </a:r>
            <a:endParaRPr lang="en-US" sz="9600" dirty="0" smtClean="0">
              <a:solidFill>
                <a:srgbClr val="FF0000"/>
              </a:solidFill>
            </a:endParaRP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চ্ছা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1987"/>
            <a:ext cx="98298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76212"/>
            <a:ext cx="7620000" cy="4600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0100" y="4776787"/>
            <a:ext cx="7620000" cy="938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কাজে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সাহায্য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করি</a:t>
            </a:r>
            <a:r>
              <a:rPr lang="en-US" sz="4400" dirty="0" smtClean="0">
                <a:solidFill>
                  <a:schemeClr val="tx1"/>
                </a:solidFill>
              </a:rPr>
              <a:t> ।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251745"/>
            <a:ext cx="8077200" cy="4866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28800" y="5207000"/>
            <a:ext cx="8102600" cy="965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পড়ার সময় পড়ি ।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424"/>
            <a:ext cx="11214100" cy="57704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930900"/>
            <a:ext cx="11214100" cy="927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 খেলার সময় খেলি ।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1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93727" y="3953267"/>
            <a:ext cx="4695516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কখন আমরা </a:t>
            </a:r>
            <a:r>
              <a:rPr lang="en-US" sz="3200" dirty="0" err="1"/>
              <a:t>দাঁ</a:t>
            </a:r>
            <a:r>
              <a:rPr lang="bn-IN" sz="3200" dirty="0"/>
              <a:t>ত মাজি?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92210" y="3137337"/>
            <a:ext cx="4672529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কখন আমরা  হাত ধুই?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92210" y="4732017"/>
            <a:ext cx="4697033" cy="58477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bn-IN" sz="3200" dirty="0"/>
              <a:t>কখন আমরা খেলি?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06700" y="2382962"/>
            <a:ext cx="4697033" cy="5232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কখন আমরা পড়ি?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08217" y="5577940"/>
            <a:ext cx="4695516" cy="52322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bn-IN" sz="2800" dirty="0"/>
              <a:t>কখন আমরা ঘুম থেকে উঠি।?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92210" y="882395"/>
            <a:ext cx="4620387" cy="774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 মূল্যায়নঃ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14600" y="444500"/>
            <a:ext cx="7543800" cy="4889500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</a:rPr>
              <a:t> বাড়ির কাজঃ  </a:t>
            </a:r>
          </a:p>
          <a:p>
            <a:pPr algn="ctr"/>
            <a:r>
              <a:rPr lang="bn-BD" sz="1600" dirty="0" smtClean="0">
                <a:solidFill>
                  <a:srgbClr val="00B0F0"/>
                </a:solidFill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</a:rPr>
              <a:t>কালকে বাড়ির কাজে মাকে কী সাহায্য করেছ বলতে হবে ।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61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66100" y="0"/>
            <a:ext cx="3924300" cy="6858000"/>
          </a:xfrm>
          <a:prstGeom prst="rect">
            <a:avLst/>
          </a:prstGeom>
          <a:solidFill>
            <a:srgbClr val="BFF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66CC"/>
                </a:solidFill>
              </a:rPr>
              <a:t>ধ</a:t>
            </a:r>
          </a:p>
          <a:p>
            <a:pPr algn="ctr"/>
            <a:r>
              <a:rPr lang="en-US" sz="9600" b="1" dirty="0" err="1" smtClean="0">
                <a:solidFill>
                  <a:srgbClr val="FF66CC"/>
                </a:solidFill>
              </a:rPr>
              <a:t>ন্য</a:t>
            </a:r>
            <a:endParaRPr lang="en-US" sz="9600" b="1" dirty="0" smtClean="0">
              <a:solidFill>
                <a:srgbClr val="FF66CC"/>
              </a:solidFill>
            </a:endParaRPr>
          </a:p>
          <a:p>
            <a:pPr algn="ctr"/>
            <a:r>
              <a:rPr lang="en-US" sz="9600" b="1" dirty="0" err="1" smtClean="0">
                <a:solidFill>
                  <a:srgbClr val="FF66CC"/>
                </a:solidFill>
              </a:rPr>
              <a:t>বা</a:t>
            </a:r>
            <a:endParaRPr lang="en-US" sz="9600" b="1" dirty="0" smtClean="0">
              <a:solidFill>
                <a:srgbClr val="FF66CC"/>
              </a:solidFill>
            </a:endParaRPr>
          </a:p>
          <a:p>
            <a:pPr algn="ctr"/>
            <a:r>
              <a:rPr lang="en-US" sz="9600" b="1" dirty="0" smtClean="0">
                <a:solidFill>
                  <a:srgbClr val="FF66CC"/>
                </a:solidFill>
              </a:rPr>
              <a:t>দ </a:t>
            </a:r>
            <a:endParaRPr lang="en-US" sz="96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2258"/>
            <a:ext cx="12090400" cy="67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1600" y="127000"/>
            <a:ext cx="11899900" cy="652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49700" y="234950"/>
            <a:ext cx="2463800" cy="103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</a:rPr>
              <a:t> পরিচিতি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52056"/>
            <a:ext cx="3308393" cy="424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9700" y="1652056"/>
            <a:ext cx="7429500" cy="418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 আ</a:t>
            </a:r>
            <a:r>
              <a:rPr lang="bn-BD" sz="3200" dirty="0" smtClean="0">
                <a:solidFill>
                  <a:srgbClr val="7030A0"/>
                </a:solidFill>
              </a:rPr>
              <a:t>মি , </a:t>
            </a:r>
          </a:p>
          <a:p>
            <a:pPr algn="ctr"/>
            <a:r>
              <a:rPr lang="bn-BD" sz="4800" b="1" dirty="0" smtClean="0">
                <a:solidFill>
                  <a:srgbClr val="00B0F0"/>
                </a:solidFill>
              </a:rPr>
              <a:t>তাছলিমা আক্তার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প্রধান শিক্ষক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রাংগাঝিরি মোঃ ইউনুছ চৌঃ সঃ প্রাঃবিঃ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লামা , বান্দরবান ।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86100" y="0"/>
            <a:ext cx="5892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4700" y="2413000"/>
            <a:ext cx="8356600" cy="3619500"/>
          </a:xfrm>
          <a:prstGeom prst="rect">
            <a:avLst/>
          </a:prstGeom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কাজ করি?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29368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215900"/>
            <a:ext cx="11620500" cy="6007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/>
              <a:t> </a:t>
            </a:r>
            <a:r>
              <a:rPr lang="bn-BD" sz="4400" dirty="0" smtClean="0">
                <a:solidFill>
                  <a:srgbClr val="00B0F0"/>
                </a:solidFill>
              </a:rPr>
              <a:t>শিখন ফলঃ </a:t>
            </a:r>
            <a:endParaRPr lang="bn-BD" sz="7200" dirty="0" smtClean="0">
              <a:solidFill>
                <a:srgbClr val="00B0F0"/>
              </a:solidFill>
            </a:endParaRPr>
          </a:p>
          <a:p>
            <a:r>
              <a:rPr lang="bn-BD" sz="8800" dirty="0" smtClean="0">
                <a:solidFill>
                  <a:srgbClr val="002060"/>
                </a:solidFill>
              </a:rPr>
              <a:t>বলা</a:t>
            </a:r>
          </a:p>
          <a:p>
            <a:r>
              <a:rPr lang="bn-BD" sz="7200" dirty="0" smtClean="0">
                <a:solidFill>
                  <a:srgbClr val="00B050"/>
                </a:solidFill>
              </a:rPr>
              <a:t>৪.১.১    সহজ বিষয়ে অনুভূতি ব্যক্ত করতে পারবে । 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" y="304800"/>
            <a:ext cx="11772900" cy="619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7200" y="736600"/>
            <a:ext cx="7442200" cy="189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</a:rPr>
              <a:t>পাঠ ঘোষনা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100" y="2781300"/>
            <a:ext cx="11112500" cy="246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7200" b="1" dirty="0" smtClean="0">
                <a:solidFill>
                  <a:srgbClr val="FF66CC"/>
                </a:solidFill>
              </a:rPr>
              <a:t>আমরা কী কী কাজ করি  </a:t>
            </a:r>
            <a:endParaRPr lang="en-US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897" y="1119677"/>
            <a:ext cx="338225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এসো ছবি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দেখি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ও বলি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-575" r="25123"/>
          <a:stretch/>
        </p:blipFill>
        <p:spPr>
          <a:xfrm>
            <a:off x="8093105" y="597875"/>
            <a:ext cx="3628995" cy="2805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918" r="11656" b="-1"/>
          <a:stretch/>
        </p:blipFill>
        <p:spPr>
          <a:xfrm>
            <a:off x="166955" y="597875"/>
            <a:ext cx="3257989" cy="2805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37" y="3784602"/>
            <a:ext cx="3527463" cy="2511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6" y="3784601"/>
            <a:ext cx="3257990" cy="2511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7" y="4190999"/>
            <a:ext cx="3695659" cy="21055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00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671512"/>
            <a:ext cx="98012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125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2020-01-03T02:47:06Z</dcterms:created>
  <dcterms:modified xsi:type="dcterms:W3CDTF">2020-01-05T14:25:42Z</dcterms:modified>
</cp:coreProperties>
</file>