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8"/>
  </p:notesMasterIdLst>
  <p:sldIdLst>
    <p:sldId id="497" r:id="rId3"/>
    <p:sldId id="498" r:id="rId4"/>
    <p:sldId id="412" r:id="rId5"/>
    <p:sldId id="499" r:id="rId6"/>
    <p:sldId id="488" r:id="rId7"/>
    <p:sldId id="473" r:id="rId8"/>
    <p:sldId id="481" r:id="rId9"/>
    <p:sldId id="474" r:id="rId10"/>
    <p:sldId id="482" r:id="rId11"/>
    <p:sldId id="478" r:id="rId12"/>
    <p:sldId id="486" r:id="rId13"/>
    <p:sldId id="492" r:id="rId14"/>
    <p:sldId id="472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0000CC"/>
    <a:srgbClr val="003300"/>
    <a:srgbClr val="FF0066"/>
    <a:srgbClr val="8EEFFC"/>
    <a:srgbClr val="800000"/>
    <a:srgbClr val="FFCC00"/>
    <a:srgbClr val="BB5181"/>
    <a:srgbClr val="B0C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4" autoAdjust="0"/>
    <p:restoredTop sz="79749" autoAdjust="0"/>
  </p:normalViewPr>
  <p:slideViewPr>
    <p:cSldViewPr>
      <p:cViewPr varScale="1">
        <p:scale>
          <a:sx n="54" d="100"/>
          <a:sy n="54" d="100"/>
        </p:scale>
        <p:origin x="142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0E9A5-CBAC-448E-874D-B303F5AF5E3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সরকারের </a:t>
          </a:r>
          <a:r>
            <a:rPr lang="bn-BD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শ্রেনীবিভাগ</a:t>
          </a:r>
          <a:r>
            <a:rPr lang="bn-BD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করতে পারবে। </a:t>
          </a:r>
          <a:endParaRPr lang="en-US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FB4845-5C61-49CB-A0E5-D7EE47F4D787}" type="parTrans" cxnId="{85377B0D-6D53-4E28-8578-686602C858F9}">
      <dgm:prSet/>
      <dgm:spPr/>
      <dgm:t>
        <a:bodyPr/>
        <a:lstStyle/>
        <a:p>
          <a:endParaRPr lang="en-US"/>
        </a:p>
      </dgm:t>
    </dgm:pt>
    <dgm:pt modelId="{D8539AD3-605C-43F3-8D63-C5D8A63CBFF0}" type="sibTrans" cxnId="{85377B0D-6D53-4E28-8578-686602C858F9}">
      <dgm:prSet/>
      <dgm:spPr/>
      <dgm:t>
        <a:bodyPr/>
        <a:lstStyle/>
        <a:p>
          <a:endParaRPr lang="en-US"/>
        </a:p>
      </dgm:t>
    </dgm:pt>
    <dgm:pt modelId="{BF2A5B9A-A51B-40FA-99EE-9A50A49EF4B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সরকার পদ্ধতি ব্যাখ্যা করতে পারবে। </a:t>
          </a:r>
          <a:endParaRPr lang="en-US" sz="3200" b="1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D2FC9A28-A221-49EB-B6BC-303087C1AC76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3600" b="1" dirty="0" smtClean="0">
              <a:ln w="11430"/>
              <a:latin typeface="NikoshBAN" pitchFamily="2" charset="0"/>
              <a:cs typeface="NikoshBAN" pitchFamily="2" charset="0"/>
            </a:rPr>
            <a:t>বাংলাদেশ সরকারের বৈশিষ্ট্য বর্ণনা করতে পারবে।</a:t>
          </a:r>
          <a:endParaRPr lang="en-US" sz="3600" b="1" dirty="0"/>
        </a:p>
      </dgm:t>
    </dgm:pt>
    <dgm:pt modelId="{7C80F6DC-2411-4A6C-A857-0C01D0ED48D9}" type="parTrans" cxnId="{E2A3F492-8F87-46F6-AB8C-5C914335A613}">
      <dgm:prSet/>
      <dgm:spPr/>
      <dgm:t>
        <a:bodyPr/>
        <a:lstStyle/>
        <a:p>
          <a:endParaRPr lang="en-US"/>
        </a:p>
      </dgm:t>
    </dgm:pt>
    <dgm:pt modelId="{E3A71A1D-88A4-4875-B2EF-E1A3F265F820}" type="sibTrans" cxnId="{E2A3F492-8F87-46F6-AB8C-5C914335A613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3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3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3"/>
      <dgm:spPr/>
      <dgm:t>
        <a:bodyPr/>
        <a:lstStyle/>
        <a:p>
          <a:endParaRPr lang="en-US"/>
        </a:p>
      </dgm:t>
    </dgm:pt>
    <dgm:pt modelId="{81CC448A-B002-4A89-BECE-1BEBB8DF324C}" type="pres">
      <dgm:prSet presAssocID="{6FD0E9A5-CBAC-448E-874D-B303F5AF5E36}" presName="text_1" presStyleLbl="node1" presStyleIdx="0" presStyleCnt="3" custLinFactNeighborX="1858" custLinFactNeighborY="-47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FB1B-BA8D-4B8E-BD77-70074829D3A3}" type="pres">
      <dgm:prSet presAssocID="{6FD0E9A5-CBAC-448E-874D-B303F5AF5E36}" presName="accent_1" presStyleCnt="0"/>
      <dgm:spPr/>
      <dgm:t>
        <a:bodyPr/>
        <a:lstStyle/>
        <a:p>
          <a:endParaRPr lang="en-US"/>
        </a:p>
      </dgm:t>
    </dgm:pt>
    <dgm:pt modelId="{509FE5A2-8089-4DAD-A831-16A037B798B6}" type="pres">
      <dgm:prSet presAssocID="{6FD0E9A5-CBAC-448E-874D-B303F5AF5E36}" presName="accentRepeatNode" presStyleLbl="solidFgAcc1" presStyleIdx="0" presStyleCnt="3" custLinFactNeighborY="-34494"/>
      <dgm:spPr>
        <a:prstGeom prst="rightArrow">
          <a:avLst/>
        </a:prstGeom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546C452-8902-420F-9600-02862C714814}" type="pres">
      <dgm:prSet presAssocID="{BF2A5B9A-A51B-40FA-99EE-9A50A49EF4B2}" presName="text_2" presStyleLbl="node1" presStyleIdx="1" presStyleCnt="3" custLinFactNeighborY="-27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20B2-96B7-4472-9207-E8C9CD7D6AFF}" type="pres">
      <dgm:prSet presAssocID="{BF2A5B9A-A51B-40FA-99EE-9A50A49EF4B2}" presName="accent_2" presStyleCnt="0"/>
      <dgm:spPr/>
      <dgm:t>
        <a:bodyPr/>
        <a:lstStyle/>
        <a:p>
          <a:endParaRPr lang="en-US"/>
        </a:p>
      </dgm:t>
    </dgm:pt>
    <dgm:pt modelId="{2A62B645-327A-4458-B349-A9B283CE450B}" type="pres">
      <dgm:prSet presAssocID="{BF2A5B9A-A51B-40FA-99EE-9A50A49EF4B2}" presName="accentRepeatNode" presStyleLbl="solidFgAcc1" presStyleIdx="1" presStyleCnt="3" custLinFactNeighborX="-7933" custLinFactNeighborY="-23333"/>
      <dgm:spPr>
        <a:prstGeom prst="rightArrow">
          <a:avLst/>
        </a:prstGeom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CCFE786-4C82-4AE0-B3A4-1F12FDAC9007}" type="pres">
      <dgm:prSet presAssocID="{D2FC9A28-A221-49EB-B6BC-303087C1AC7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9921F-C6CD-4309-AFD3-F7FDADA8F937}" type="pres">
      <dgm:prSet presAssocID="{D2FC9A28-A221-49EB-B6BC-303087C1AC76}" presName="accent_3" presStyleCnt="0"/>
      <dgm:spPr/>
      <dgm:t>
        <a:bodyPr/>
        <a:lstStyle/>
        <a:p>
          <a:endParaRPr lang="en-US"/>
        </a:p>
      </dgm:t>
    </dgm:pt>
    <dgm:pt modelId="{6B65FF5B-640F-4694-A269-2E39079492F0}" type="pres">
      <dgm:prSet presAssocID="{D2FC9A28-A221-49EB-B6BC-303087C1AC76}" presName="accentRepeatNode" presStyleLbl="solidFgAcc1" presStyleIdx="2" presStyleCnt="3"/>
      <dgm:spPr>
        <a:prstGeom prst="rightArrow">
          <a:avLst/>
        </a:prstGeom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</dgm:ptLst>
  <dgm:cxnLst>
    <dgm:cxn modelId="{A04C1119-4EF8-4307-8EE1-B5F3B36AA87F}" type="presOf" srcId="{DA85588D-079D-47FC-9133-1257B85D7086}" destId="{93FD5DF6-B828-44A4-A8DA-099B27AB6FDA}" srcOrd="0" destOrd="0" presId="urn:microsoft.com/office/officeart/2008/layout/VerticalCurvedList"/>
    <dgm:cxn modelId="{E2A3F492-8F87-46F6-AB8C-5C914335A613}" srcId="{DA85588D-079D-47FC-9133-1257B85D7086}" destId="{D2FC9A28-A221-49EB-B6BC-303087C1AC76}" srcOrd="2" destOrd="0" parTransId="{7C80F6DC-2411-4A6C-A857-0C01D0ED48D9}" sibTransId="{E3A71A1D-88A4-4875-B2EF-E1A3F265F820}"/>
    <dgm:cxn modelId="{5DEEBCE9-686C-4BEE-9B92-21D9553D6C4E}" srcId="{DA85588D-079D-47FC-9133-1257B85D7086}" destId="{BF2A5B9A-A51B-40FA-99EE-9A50A49EF4B2}" srcOrd="1" destOrd="0" parTransId="{BC396DE2-2816-4C38-B67D-9E87D5FB83A2}" sibTransId="{84773551-BE20-4E3F-94E9-B012F070D902}"/>
    <dgm:cxn modelId="{A8779A26-4037-434C-A6C0-2D45E4A38C4B}" type="presOf" srcId="{D2FC9A28-A221-49EB-B6BC-303087C1AC76}" destId="{0CCFE786-4C82-4AE0-B3A4-1F12FDAC9007}" srcOrd="0" destOrd="0" presId="urn:microsoft.com/office/officeart/2008/layout/VerticalCurvedList"/>
    <dgm:cxn modelId="{D87122D7-03DB-4B58-BDA9-60CE3D78FE9F}" type="presOf" srcId="{6FD0E9A5-CBAC-448E-874D-B303F5AF5E36}" destId="{81CC448A-B002-4A89-BECE-1BEBB8DF324C}" srcOrd="0" destOrd="0" presId="urn:microsoft.com/office/officeart/2008/layout/VerticalCurvedList"/>
    <dgm:cxn modelId="{96107FB7-59CA-4B96-8421-5FF84A734D72}" type="presOf" srcId="{D8539AD3-605C-43F3-8D63-C5D8A63CBFF0}" destId="{749123FC-F793-4A31-9C87-B82B7891AC9E}" srcOrd="0" destOrd="0" presId="urn:microsoft.com/office/officeart/2008/layout/VerticalCurvedList"/>
    <dgm:cxn modelId="{85377B0D-6D53-4E28-8578-686602C858F9}" srcId="{DA85588D-079D-47FC-9133-1257B85D7086}" destId="{6FD0E9A5-CBAC-448E-874D-B303F5AF5E36}" srcOrd="0" destOrd="0" parTransId="{77FB4845-5C61-49CB-A0E5-D7EE47F4D787}" sibTransId="{D8539AD3-605C-43F3-8D63-C5D8A63CBFF0}"/>
    <dgm:cxn modelId="{C582B7D9-FC3C-4319-943C-3F93D5E032AE}" type="presOf" srcId="{BF2A5B9A-A51B-40FA-99EE-9A50A49EF4B2}" destId="{1546C452-8902-420F-9600-02862C714814}" srcOrd="0" destOrd="0" presId="urn:microsoft.com/office/officeart/2008/layout/VerticalCurvedList"/>
    <dgm:cxn modelId="{EC4795FA-9AC3-4AB1-B54B-56E44E3B7141}" type="presParOf" srcId="{93FD5DF6-B828-44A4-A8DA-099B27AB6FDA}" destId="{9DA654EE-9459-4446-B1FC-ED5A45700970}" srcOrd="0" destOrd="0" presId="urn:microsoft.com/office/officeart/2008/layout/VerticalCurvedList"/>
    <dgm:cxn modelId="{30A83BAB-2C68-42A2-B5E1-3F71DEA00FD8}" type="presParOf" srcId="{9DA654EE-9459-4446-B1FC-ED5A45700970}" destId="{E97E28AA-F6BE-4760-9B5F-255473E4A5F1}" srcOrd="0" destOrd="0" presId="urn:microsoft.com/office/officeart/2008/layout/VerticalCurvedList"/>
    <dgm:cxn modelId="{DF10D8EA-6EC1-4E06-A56A-2C1428F8A974}" type="presParOf" srcId="{E97E28AA-F6BE-4760-9B5F-255473E4A5F1}" destId="{EA2F3D3C-0E7F-4604-B26B-C05BBA539B4A}" srcOrd="0" destOrd="0" presId="urn:microsoft.com/office/officeart/2008/layout/VerticalCurvedList"/>
    <dgm:cxn modelId="{E3525147-950E-4705-850F-2A0E3BC6C78B}" type="presParOf" srcId="{E97E28AA-F6BE-4760-9B5F-255473E4A5F1}" destId="{749123FC-F793-4A31-9C87-B82B7891AC9E}" srcOrd="1" destOrd="0" presId="urn:microsoft.com/office/officeart/2008/layout/VerticalCurvedList"/>
    <dgm:cxn modelId="{5A0D301F-1742-42FD-B1DD-37CCA854A173}" type="presParOf" srcId="{E97E28AA-F6BE-4760-9B5F-255473E4A5F1}" destId="{E5B902E3-AEB9-4583-9767-03C178E755E7}" srcOrd="2" destOrd="0" presId="urn:microsoft.com/office/officeart/2008/layout/VerticalCurvedList"/>
    <dgm:cxn modelId="{69BC53E4-752A-4C99-9C24-B062379BE729}" type="presParOf" srcId="{E97E28AA-F6BE-4760-9B5F-255473E4A5F1}" destId="{0D41B5AB-A48F-4E6B-8861-AA7322D76CBC}" srcOrd="3" destOrd="0" presId="urn:microsoft.com/office/officeart/2008/layout/VerticalCurvedList"/>
    <dgm:cxn modelId="{2070DA89-C967-45A5-8764-A78F4E39F3F8}" type="presParOf" srcId="{9DA654EE-9459-4446-B1FC-ED5A45700970}" destId="{81CC448A-B002-4A89-BECE-1BEBB8DF324C}" srcOrd="1" destOrd="0" presId="urn:microsoft.com/office/officeart/2008/layout/VerticalCurvedList"/>
    <dgm:cxn modelId="{F567430B-0C1E-424E-918F-74FD86F952F2}" type="presParOf" srcId="{9DA654EE-9459-4446-B1FC-ED5A45700970}" destId="{DE3BFB1B-BA8D-4B8E-BD77-70074829D3A3}" srcOrd="2" destOrd="0" presId="urn:microsoft.com/office/officeart/2008/layout/VerticalCurvedList"/>
    <dgm:cxn modelId="{51E8B168-5B52-4A01-9D5D-701E2B286DBB}" type="presParOf" srcId="{DE3BFB1B-BA8D-4B8E-BD77-70074829D3A3}" destId="{509FE5A2-8089-4DAD-A831-16A037B798B6}" srcOrd="0" destOrd="0" presId="urn:microsoft.com/office/officeart/2008/layout/VerticalCurvedList"/>
    <dgm:cxn modelId="{3ACB4CD7-FA09-40B5-8705-FB8711E01D60}" type="presParOf" srcId="{9DA654EE-9459-4446-B1FC-ED5A45700970}" destId="{1546C452-8902-420F-9600-02862C714814}" srcOrd="3" destOrd="0" presId="urn:microsoft.com/office/officeart/2008/layout/VerticalCurvedList"/>
    <dgm:cxn modelId="{8AADC15F-74C2-4377-993A-C8E7F283DD42}" type="presParOf" srcId="{9DA654EE-9459-4446-B1FC-ED5A45700970}" destId="{1EDA20B2-96B7-4472-9207-E8C9CD7D6AFF}" srcOrd="4" destOrd="0" presId="urn:microsoft.com/office/officeart/2008/layout/VerticalCurvedList"/>
    <dgm:cxn modelId="{A5801D4A-6C7A-43DE-9702-B5EAD9C44220}" type="presParOf" srcId="{1EDA20B2-96B7-4472-9207-E8C9CD7D6AFF}" destId="{2A62B645-327A-4458-B349-A9B283CE450B}" srcOrd="0" destOrd="0" presId="urn:microsoft.com/office/officeart/2008/layout/VerticalCurvedList"/>
    <dgm:cxn modelId="{9E5F97E8-7A10-4381-89D6-5618BFB14457}" type="presParOf" srcId="{9DA654EE-9459-4446-B1FC-ED5A45700970}" destId="{0CCFE786-4C82-4AE0-B3A4-1F12FDAC9007}" srcOrd="5" destOrd="0" presId="urn:microsoft.com/office/officeart/2008/layout/VerticalCurvedList"/>
    <dgm:cxn modelId="{C28871C7-B985-437A-81A7-45D6FFC9EA3B}" type="presParOf" srcId="{9DA654EE-9459-4446-B1FC-ED5A45700970}" destId="{57D9921F-C6CD-4309-AFD3-F7FDADA8F937}" srcOrd="6" destOrd="0" presId="urn:microsoft.com/office/officeart/2008/layout/VerticalCurvedList"/>
    <dgm:cxn modelId="{E8D87C35-C380-4E37-A6D0-152A67932334}" type="presParOf" srcId="{57D9921F-C6CD-4309-AFD3-F7FDADA8F937}" destId="{6B65FF5B-640F-4694-A269-2E39079492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F00CE-A1DD-4567-844C-343BC336B25B}" type="doc">
      <dgm:prSet loTypeId="urn:microsoft.com/office/officeart/2005/8/layout/bProcess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CDAE87-1D9C-4D7C-A979-1F9B6478316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 dirty="0"/>
        </a:p>
      </dgm:t>
    </dgm:pt>
    <dgm:pt modelId="{7FCE7812-7790-4FF3-BF68-9B5B6D462045}" type="parTrans" cxnId="{9644BA9D-8A18-489D-A6B6-0832FEB5A862}">
      <dgm:prSet/>
      <dgm:spPr/>
      <dgm:t>
        <a:bodyPr/>
        <a:lstStyle/>
        <a:p>
          <a:endParaRPr lang="en-US"/>
        </a:p>
      </dgm:t>
    </dgm:pt>
    <dgm:pt modelId="{5DED95A3-A6BE-4C76-9EC6-18149D20D600}" type="sibTrans" cxnId="{9644BA9D-8A18-489D-A6B6-0832FEB5A862}">
      <dgm:prSet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97AA05C-CF6A-4AAC-B664-B9BCDA20D3A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/>
        </a:p>
      </dgm:t>
    </dgm:pt>
    <dgm:pt modelId="{87A1290A-3EEA-4FC8-A327-8F2D524B2002}" type="parTrans" cxnId="{55517330-BF9A-4A25-AC1F-14F5C805AC00}">
      <dgm:prSet/>
      <dgm:spPr/>
      <dgm:t>
        <a:bodyPr/>
        <a:lstStyle/>
        <a:p>
          <a:endParaRPr lang="en-US"/>
        </a:p>
      </dgm:t>
    </dgm:pt>
    <dgm:pt modelId="{69CAA8E0-258A-4B1E-812C-EB0E47CAE352}" type="sibTrans" cxnId="{55517330-BF9A-4A25-AC1F-14F5C805AC00}">
      <dgm:prSet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D2063FC-C6A8-4401-A87F-9296DC4178B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 dirty="0"/>
        </a:p>
      </dgm:t>
    </dgm:pt>
    <dgm:pt modelId="{2C277F48-0A79-4E14-B479-C6D1642D699C}" type="parTrans" cxnId="{58464962-6E96-4BFE-828A-97D12AF27479}">
      <dgm:prSet/>
      <dgm:spPr/>
      <dgm:t>
        <a:bodyPr/>
        <a:lstStyle/>
        <a:p>
          <a:endParaRPr lang="en-US"/>
        </a:p>
      </dgm:t>
    </dgm:pt>
    <dgm:pt modelId="{02942AE8-25BF-4F59-B81B-D5AA32BF30E0}" type="sibTrans" cxnId="{58464962-6E96-4BFE-828A-97D12AF27479}">
      <dgm:prSet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CBC72E8-22AF-4CE8-930A-709D70F362B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/>
        </a:p>
      </dgm:t>
    </dgm:pt>
    <dgm:pt modelId="{FE95F78B-CA9D-4E96-8E36-9E9D8D94F49A}" type="parTrans" cxnId="{C7636E7A-33B0-4D9C-90CB-183089F89381}">
      <dgm:prSet/>
      <dgm:spPr/>
      <dgm:t>
        <a:bodyPr/>
        <a:lstStyle/>
        <a:p>
          <a:endParaRPr lang="en-US"/>
        </a:p>
      </dgm:t>
    </dgm:pt>
    <dgm:pt modelId="{03F715D2-FE94-46CC-8F4A-F37AE4CBDB7E}" type="sibTrans" cxnId="{C7636E7A-33B0-4D9C-90CB-183089F89381}">
      <dgm:prSet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070442D-8E76-4CB5-A390-2765FF3A5CC5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 dirty="0"/>
        </a:p>
      </dgm:t>
    </dgm:pt>
    <dgm:pt modelId="{E6F05701-124D-4A50-AECF-D971A38FA39D}" type="parTrans" cxnId="{B094AC95-8B4F-43C1-90CB-89A68B10FA7C}">
      <dgm:prSet/>
      <dgm:spPr/>
      <dgm:t>
        <a:bodyPr/>
        <a:lstStyle/>
        <a:p>
          <a:endParaRPr lang="en-US"/>
        </a:p>
      </dgm:t>
    </dgm:pt>
    <dgm:pt modelId="{5EFB8D16-1142-4C2A-81AE-810500C192C1}" type="sibTrans" cxnId="{B094AC95-8B4F-43C1-90CB-89A68B10FA7C}">
      <dgm:prSet/>
      <dgm:spPr/>
      <dgm:t>
        <a:bodyPr/>
        <a:lstStyle/>
        <a:p>
          <a:endParaRPr lang="en-US"/>
        </a:p>
      </dgm:t>
    </dgm:pt>
    <dgm:pt modelId="{B28AA945-B1EF-4071-924B-78D4F9AD0EDE}" type="pres">
      <dgm:prSet presAssocID="{67AF00CE-A1DD-4567-844C-343BC336B25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5838063-B2B8-49C2-9F50-7BFF9576C549}" type="pres">
      <dgm:prSet presAssocID="{C3CDAE87-1D9C-4D7C-A979-1F9B64783168}" presName="firstNode" presStyleLbl="node1" presStyleIdx="0" presStyleCnt="5" custScaleX="145558" custScaleY="116217" custLinFactNeighborY="-4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97E11-D414-4F65-ADF3-F4C096F55619}" type="pres">
      <dgm:prSet presAssocID="{5DED95A3-A6BE-4C76-9EC6-18149D20D600}" presName="sibTrans" presStyleLbl="sibTrans2D1" presStyleIdx="0" presStyleCnt="4" custScaleX="163413" custScaleY="78313" custLinFactNeighborX="8403" custLinFactNeighborY="28642"/>
      <dgm:spPr/>
      <dgm:t>
        <a:bodyPr/>
        <a:lstStyle/>
        <a:p>
          <a:endParaRPr lang="en-US"/>
        </a:p>
      </dgm:t>
    </dgm:pt>
    <dgm:pt modelId="{D77A419A-4B81-4787-997C-FC6D328C503F}" type="pres">
      <dgm:prSet presAssocID="{F97AA05C-CF6A-4AAC-B664-B9BCDA20D3AF}" presName="middleNode" presStyleCnt="0"/>
      <dgm:spPr/>
    </dgm:pt>
    <dgm:pt modelId="{BAA310D0-0703-4236-8AC9-F827A8B3E25E}" type="pres">
      <dgm:prSet presAssocID="{F97AA05C-CF6A-4AAC-B664-B9BCDA20D3AF}" presName="padding" presStyleLbl="node1" presStyleIdx="0" presStyleCnt="5"/>
      <dgm:spPr/>
    </dgm:pt>
    <dgm:pt modelId="{1E59AC84-CFF6-41AA-9843-F7267EDE9654}" type="pres">
      <dgm:prSet presAssocID="{F97AA05C-CF6A-4AAC-B664-B9BCDA20D3AF}" presName="shape" presStyleLbl="node1" presStyleIdx="1" presStyleCnt="5" custScaleX="198764" custScaleY="194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C6DA4-D162-4595-AFC1-44B00E3D3B5A}" type="pres">
      <dgm:prSet presAssocID="{69CAA8E0-258A-4B1E-812C-EB0E47CAE352}" presName="sibTrans" presStyleLbl="sibTrans2D1" presStyleIdx="1" presStyleCnt="4" custScaleX="263439" custScaleY="87380"/>
      <dgm:spPr/>
      <dgm:t>
        <a:bodyPr/>
        <a:lstStyle/>
        <a:p>
          <a:endParaRPr lang="en-US"/>
        </a:p>
      </dgm:t>
    </dgm:pt>
    <dgm:pt modelId="{D17E8A94-729F-41F8-8807-756F4BCD07D8}" type="pres">
      <dgm:prSet presAssocID="{0D2063FC-C6A8-4401-A87F-9296DC4178B9}" presName="middleNode" presStyleCnt="0"/>
      <dgm:spPr/>
    </dgm:pt>
    <dgm:pt modelId="{51EB73D4-D9D9-4DB1-B4D6-573281FFCA91}" type="pres">
      <dgm:prSet presAssocID="{0D2063FC-C6A8-4401-A87F-9296DC4178B9}" presName="padding" presStyleLbl="node1" presStyleIdx="1" presStyleCnt="5"/>
      <dgm:spPr/>
    </dgm:pt>
    <dgm:pt modelId="{CE1BA779-80FF-45C4-8FC7-13BB5C755864}" type="pres">
      <dgm:prSet presAssocID="{0D2063FC-C6A8-4401-A87F-9296DC4178B9}" presName="shape" presStyleLbl="node1" presStyleIdx="2" presStyleCnt="5" custScaleX="190591" custScaleY="203778" custLinFactNeighborX="17032" custLinFactNeighborY="4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CE11A-3C47-47E7-8BFE-2EDD4BB9600E}" type="pres">
      <dgm:prSet presAssocID="{02942AE8-25BF-4F59-B81B-D5AA32BF30E0}" presName="sibTrans" presStyleLbl="sibTrans2D1" presStyleIdx="2" presStyleCnt="4" custAng="202442" custScaleX="213368" custScaleY="88917" custLinFactNeighborX="19689" custLinFactNeighborY="27473"/>
      <dgm:spPr/>
      <dgm:t>
        <a:bodyPr/>
        <a:lstStyle/>
        <a:p>
          <a:endParaRPr lang="en-US"/>
        </a:p>
      </dgm:t>
    </dgm:pt>
    <dgm:pt modelId="{55298B41-AF0C-4516-A425-75BB9A04CF3F}" type="pres">
      <dgm:prSet presAssocID="{FCBC72E8-22AF-4CE8-930A-709D70F362B9}" presName="middleNode" presStyleCnt="0"/>
      <dgm:spPr/>
    </dgm:pt>
    <dgm:pt modelId="{F037ECB6-D5E6-4A90-9EAE-CFFEC2027089}" type="pres">
      <dgm:prSet presAssocID="{FCBC72E8-22AF-4CE8-930A-709D70F362B9}" presName="padding" presStyleLbl="node1" presStyleIdx="2" presStyleCnt="5"/>
      <dgm:spPr/>
    </dgm:pt>
    <dgm:pt modelId="{BD693F12-3DE2-41F4-9029-C628C24018E8}" type="pres">
      <dgm:prSet presAssocID="{FCBC72E8-22AF-4CE8-930A-709D70F362B9}" presName="shape" presStyleLbl="node1" presStyleIdx="3" presStyleCnt="5" custScaleX="207314" custScaleY="178520" custLinFactNeighborY="-78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3D893-FFF8-4920-BB96-F448C41372A7}" type="pres">
      <dgm:prSet presAssocID="{03F715D2-FE94-46CC-8F4A-F37AE4CBDB7E}" presName="sibTrans" presStyleLbl="sibTrans2D1" presStyleIdx="3" presStyleCnt="4" custScaleX="182996" custScaleY="85007"/>
      <dgm:spPr/>
      <dgm:t>
        <a:bodyPr/>
        <a:lstStyle/>
        <a:p>
          <a:endParaRPr lang="en-US"/>
        </a:p>
      </dgm:t>
    </dgm:pt>
    <dgm:pt modelId="{AE52C5E7-99A3-4E62-B928-AC31A497D41C}" type="pres">
      <dgm:prSet presAssocID="{6070442D-8E76-4CB5-A390-2765FF3A5CC5}" presName="lastNode" presStyleLbl="node1" presStyleIdx="4" presStyleCnt="5" custScaleX="140376" custScaleY="118760" custLinFactNeighborY="-52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464962-6E96-4BFE-828A-97D12AF27479}" srcId="{67AF00CE-A1DD-4567-844C-343BC336B25B}" destId="{0D2063FC-C6A8-4401-A87F-9296DC4178B9}" srcOrd="2" destOrd="0" parTransId="{2C277F48-0A79-4E14-B479-C6D1642D699C}" sibTransId="{02942AE8-25BF-4F59-B81B-D5AA32BF30E0}"/>
    <dgm:cxn modelId="{DDF00E6D-BCD3-4A90-AC4E-155119AF8488}" type="presOf" srcId="{6070442D-8E76-4CB5-A390-2765FF3A5CC5}" destId="{AE52C5E7-99A3-4E62-B928-AC31A497D41C}" srcOrd="0" destOrd="0" presId="urn:microsoft.com/office/officeart/2005/8/layout/bProcess2"/>
    <dgm:cxn modelId="{0A50F989-6973-43F7-AC2D-A8AB8B7ADFE5}" type="presOf" srcId="{69CAA8E0-258A-4B1E-812C-EB0E47CAE352}" destId="{CBEC6DA4-D162-4595-AFC1-44B00E3D3B5A}" srcOrd="0" destOrd="0" presId="urn:microsoft.com/office/officeart/2005/8/layout/bProcess2"/>
    <dgm:cxn modelId="{9644BA9D-8A18-489D-A6B6-0832FEB5A862}" srcId="{67AF00CE-A1DD-4567-844C-343BC336B25B}" destId="{C3CDAE87-1D9C-4D7C-A979-1F9B64783168}" srcOrd="0" destOrd="0" parTransId="{7FCE7812-7790-4FF3-BF68-9B5B6D462045}" sibTransId="{5DED95A3-A6BE-4C76-9EC6-18149D20D600}"/>
    <dgm:cxn modelId="{55517330-BF9A-4A25-AC1F-14F5C805AC00}" srcId="{67AF00CE-A1DD-4567-844C-343BC336B25B}" destId="{F97AA05C-CF6A-4AAC-B664-B9BCDA20D3AF}" srcOrd="1" destOrd="0" parTransId="{87A1290A-3EEA-4FC8-A327-8F2D524B2002}" sibTransId="{69CAA8E0-258A-4B1E-812C-EB0E47CAE352}"/>
    <dgm:cxn modelId="{B094AC95-8B4F-43C1-90CB-89A68B10FA7C}" srcId="{67AF00CE-A1DD-4567-844C-343BC336B25B}" destId="{6070442D-8E76-4CB5-A390-2765FF3A5CC5}" srcOrd="4" destOrd="0" parTransId="{E6F05701-124D-4A50-AECF-D971A38FA39D}" sibTransId="{5EFB8D16-1142-4C2A-81AE-810500C192C1}"/>
    <dgm:cxn modelId="{28EDD903-0D41-439E-9747-F81E95151685}" type="presOf" srcId="{5DED95A3-A6BE-4C76-9EC6-18149D20D600}" destId="{14A97E11-D414-4F65-ADF3-F4C096F55619}" srcOrd="0" destOrd="0" presId="urn:microsoft.com/office/officeart/2005/8/layout/bProcess2"/>
    <dgm:cxn modelId="{C457A317-123C-42DA-9C13-ACE2D6CE42B6}" type="presOf" srcId="{03F715D2-FE94-46CC-8F4A-F37AE4CBDB7E}" destId="{6FA3D893-FFF8-4920-BB96-F448C41372A7}" srcOrd="0" destOrd="0" presId="urn:microsoft.com/office/officeart/2005/8/layout/bProcess2"/>
    <dgm:cxn modelId="{3048B38B-CA96-4789-992D-D823853482B5}" type="presOf" srcId="{C3CDAE87-1D9C-4D7C-A979-1F9B64783168}" destId="{45838063-B2B8-49C2-9F50-7BFF9576C549}" srcOrd="0" destOrd="0" presId="urn:microsoft.com/office/officeart/2005/8/layout/bProcess2"/>
    <dgm:cxn modelId="{B35A19CD-E037-4017-931D-7A6232CE0C03}" type="presOf" srcId="{FCBC72E8-22AF-4CE8-930A-709D70F362B9}" destId="{BD693F12-3DE2-41F4-9029-C628C24018E8}" srcOrd="0" destOrd="0" presId="urn:microsoft.com/office/officeart/2005/8/layout/bProcess2"/>
    <dgm:cxn modelId="{E07D73B5-0491-449F-9ACE-46284BFDBBEE}" type="presOf" srcId="{67AF00CE-A1DD-4567-844C-343BC336B25B}" destId="{B28AA945-B1EF-4071-924B-78D4F9AD0EDE}" srcOrd="0" destOrd="0" presId="urn:microsoft.com/office/officeart/2005/8/layout/bProcess2"/>
    <dgm:cxn modelId="{C4F1FFCB-5BA1-4D21-A88F-A0F0B68E284F}" type="presOf" srcId="{02942AE8-25BF-4F59-B81B-D5AA32BF30E0}" destId="{9B6CE11A-3C47-47E7-8BFE-2EDD4BB9600E}" srcOrd="0" destOrd="0" presId="urn:microsoft.com/office/officeart/2005/8/layout/bProcess2"/>
    <dgm:cxn modelId="{4EA10571-BF07-4F79-ADB8-E06651099443}" type="presOf" srcId="{0D2063FC-C6A8-4401-A87F-9296DC4178B9}" destId="{CE1BA779-80FF-45C4-8FC7-13BB5C755864}" srcOrd="0" destOrd="0" presId="urn:microsoft.com/office/officeart/2005/8/layout/bProcess2"/>
    <dgm:cxn modelId="{C7636E7A-33B0-4D9C-90CB-183089F89381}" srcId="{67AF00CE-A1DD-4567-844C-343BC336B25B}" destId="{FCBC72E8-22AF-4CE8-930A-709D70F362B9}" srcOrd="3" destOrd="0" parTransId="{FE95F78B-CA9D-4E96-8E36-9E9D8D94F49A}" sibTransId="{03F715D2-FE94-46CC-8F4A-F37AE4CBDB7E}"/>
    <dgm:cxn modelId="{483D7E97-A8A0-4A7E-82EE-3EA2A5D83F24}" type="presOf" srcId="{F97AA05C-CF6A-4AAC-B664-B9BCDA20D3AF}" destId="{1E59AC84-CFF6-41AA-9843-F7267EDE9654}" srcOrd="0" destOrd="0" presId="urn:microsoft.com/office/officeart/2005/8/layout/bProcess2"/>
    <dgm:cxn modelId="{B7A48E90-3EAB-4092-9940-963E4F26DEEA}" type="presParOf" srcId="{B28AA945-B1EF-4071-924B-78D4F9AD0EDE}" destId="{45838063-B2B8-49C2-9F50-7BFF9576C549}" srcOrd="0" destOrd="0" presId="urn:microsoft.com/office/officeart/2005/8/layout/bProcess2"/>
    <dgm:cxn modelId="{6CAA1F07-6E3B-4944-9EA5-9D1C3C605A96}" type="presParOf" srcId="{B28AA945-B1EF-4071-924B-78D4F9AD0EDE}" destId="{14A97E11-D414-4F65-ADF3-F4C096F55619}" srcOrd="1" destOrd="0" presId="urn:microsoft.com/office/officeart/2005/8/layout/bProcess2"/>
    <dgm:cxn modelId="{A8824990-9F6C-4105-B651-146858FFCDB2}" type="presParOf" srcId="{B28AA945-B1EF-4071-924B-78D4F9AD0EDE}" destId="{D77A419A-4B81-4787-997C-FC6D328C503F}" srcOrd="2" destOrd="0" presId="urn:microsoft.com/office/officeart/2005/8/layout/bProcess2"/>
    <dgm:cxn modelId="{C8A17955-A1F2-45C4-8CB6-9AE723B3ECB2}" type="presParOf" srcId="{D77A419A-4B81-4787-997C-FC6D328C503F}" destId="{BAA310D0-0703-4236-8AC9-F827A8B3E25E}" srcOrd="0" destOrd="0" presId="urn:microsoft.com/office/officeart/2005/8/layout/bProcess2"/>
    <dgm:cxn modelId="{C25A203E-BFD9-4DC2-A558-9D0783D5E910}" type="presParOf" srcId="{D77A419A-4B81-4787-997C-FC6D328C503F}" destId="{1E59AC84-CFF6-41AA-9843-F7267EDE9654}" srcOrd="1" destOrd="0" presId="urn:microsoft.com/office/officeart/2005/8/layout/bProcess2"/>
    <dgm:cxn modelId="{52F5BDE2-1D39-4131-8408-98C84C262765}" type="presParOf" srcId="{B28AA945-B1EF-4071-924B-78D4F9AD0EDE}" destId="{CBEC6DA4-D162-4595-AFC1-44B00E3D3B5A}" srcOrd="3" destOrd="0" presId="urn:microsoft.com/office/officeart/2005/8/layout/bProcess2"/>
    <dgm:cxn modelId="{33805A34-8780-4FD2-853C-7646175DE3F2}" type="presParOf" srcId="{B28AA945-B1EF-4071-924B-78D4F9AD0EDE}" destId="{D17E8A94-729F-41F8-8807-756F4BCD07D8}" srcOrd="4" destOrd="0" presId="urn:microsoft.com/office/officeart/2005/8/layout/bProcess2"/>
    <dgm:cxn modelId="{9750846B-68AE-4D64-AC39-24D58B9BF200}" type="presParOf" srcId="{D17E8A94-729F-41F8-8807-756F4BCD07D8}" destId="{51EB73D4-D9D9-4DB1-B4D6-573281FFCA91}" srcOrd="0" destOrd="0" presId="urn:microsoft.com/office/officeart/2005/8/layout/bProcess2"/>
    <dgm:cxn modelId="{02FB240C-7B5F-46C0-849E-C18144B516A8}" type="presParOf" srcId="{D17E8A94-729F-41F8-8807-756F4BCD07D8}" destId="{CE1BA779-80FF-45C4-8FC7-13BB5C755864}" srcOrd="1" destOrd="0" presId="urn:microsoft.com/office/officeart/2005/8/layout/bProcess2"/>
    <dgm:cxn modelId="{4B6B42C6-099E-4427-AD18-BDF8EC3B70EC}" type="presParOf" srcId="{B28AA945-B1EF-4071-924B-78D4F9AD0EDE}" destId="{9B6CE11A-3C47-47E7-8BFE-2EDD4BB9600E}" srcOrd="5" destOrd="0" presId="urn:microsoft.com/office/officeart/2005/8/layout/bProcess2"/>
    <dgm:cxn modelId="{79FB8FDF-E40A-461B-8D15-F205D74FE951}" type="presParOf" srcId="{B28AA945-B1EF-4071-924B-78D4F9AD0EDE}" destId="{55298B41-AF0C-4516-A425-75BB9A04CF3F}" srcOrd="6" destOrd="0" presId="urn:microsoft.com/office/officeart/2005/8/layout/bProcess2"/>
    <dgm:cxn modelId="{3FEA8982-A102-446B-B215-3D20DDCDBA23}" type="presParOf" srcId="{55298B41-AF0C-4516-A425-75BB9A04CF3F}" destId="{F037ECB6-D5E6-4A90-9EAE-CFFEC2027089}" srcOrd="0" destOrd="0" presId="urn:microsoft.com/office/officeart/2005/8/layout/bProcess2"/>
    <dgm:cxn modelId="{1981299F-5266-4E36-98B9-C3D2BEB5F78D}" type="presParOf" srcId="{55298B41-AF0C-4516-A425-75BB9A04CF3F}" destId="{BD693F12-3DE2-41F4-9029-C628C24018E8}" srcOrd="1" destOrd="0" presId="urn:microsoft.com/office/officeart/2005/8/layout/bProcess2"/>
    <dgm:cxn modelId="{A2AF8710-C4CB-4E02-A7EB-08E5F702CEF7}" type="presParOf" srcId="{B28AA945-B1EF-4071-924B-78D4F9AD0EDE}" destId="{6FA3D893-FFF8-4920-BB96-F448C41372A7}" srcOrd="7" destOrd="0" presId="urn:microsoft.com/office/officeart/2005/8/layout/bProcess2"/>
    <dgm:cxn modelId="{365DB626-3F26-4688-9DC3-30B4001E9B46}" type="presParOf" srcId="{B28AA945-B1EF-4071-924B-78D4F9AD0EDE}" destId="{AE52C5E7-99A3-4E62-B928-AC31A497D41C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4660F-B692-4C7D-8855-2ED7907589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6AAC9AE-7864-4910-B3F8-741394F00FB4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Plain">
            <a:avLst/>
          </a:prstTxWarp>
        </a:bodyPr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গণতান্ত্রিক সরকার কয় প্রকার? </a:t>
          </a:r>
          <a:endParaRPr lang="en-US" sz="2800" b="1" dirty="0"/>
        </a:p>
      </dgm:t>
    </dgm:pt>
    <dgm:pt modelId="{E15682E8-9D03-4AED-B9E9-A7F93904A82D}" type="parTrans" cxnId="{0E4EBB55-C8C4-4C35-A4DA-9C396CF8B98A}">
      <dgm:prSet/>
      <dgm:spPr/>
      <dgm:t>
        <a:bodyPr/>
        <a:lstStyle/>
        <a:p>
          <a:endParaRPr lang="en-US"/>
        </a:p>
      </dgm:t>
    </dgm:pt>
    <dgm:pt modelId="{23012CAF-ADE9-4EF3-AAFF-DD7F0C7BD448}" type="sibTrans" cxnId="{0E4EBB55-C8C4-4C35-A4DA-9C396CF8B98A}">
      <dgm:prSet/>
      <dgm:spPr/>
      <dgm:t>
        <a:bodyPr/>
        <a:lstStyle/>
        <a:p>
          <a:endParaRPr lang="en-US"/>
        </a:p>
      </dgm:t>
    </dgm:pt>
    <dgm:pt modelId="{9CB2AF87-5472-4C84-A1B5-0A54567B34EB}">
      <dgm:prSet phldrT="[Text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Plain">
            <a:avLst/>
          </a:prstTxWarp>
        </a:bodyPr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ভারতে কোন ধরণের সরকার বিদ্যমান?</a:t>
          </a:r>
          <a:endParaRPr lang="en-US" sz="2800" b="1" dirty="0"/>
        </a:p>
      </dgm:t>
    </dgm:pt>
    <dgm:pt modelId="{B65D77C3-94BD-4F54-8CC4-EB4D3756EB2C}" type="parTrans" cxnId="{A919CA4A-E2FE-46E6-B18C-8610FA8BD23E}">
      <dgm:prSet/>
      <dgm:spPr/>
      <dgm:t>
        <a:bodyPr/>
        <a:lstStyle/>
        <a:p>
          <a:endParaRPr lang="en-US"/>
        </a:p>
      </dgm:t>
    </dgm:pt>
    <dgm:pt modelId="{46BEFA0D-B957-4C73-B256-58A752199DDB}" type="sibTrans" cxnId="{A919CA4A-E2FE-46E6-B18C-8610FA8BD23E}">
      <dgm:prSet/>
      <dgm:spPr/>
      <dgm:t>
        <a:bodyPr/>
        <a:lstStyle/>
        <a:p>
          <a:endParaRPr lang="en-US"/>
        </a:p>
      </dgm:t>
    </dgm:pt>
    <dgm:pt modelId="{B5871F1B-0684-4ED8-B70C-7BFD5225DE53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Plain">
            <a:avLst/>
          </a:prstTxWarp>
        </a:bodyPr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 প্রজাতান্ত্রিক সরকার বিদ্যমান কেন?</a:t>
          </a:r>
          <a:endParaRPr lang="en-US" sz="2800" b="1" dirty="0"/>
        </a:p>
      </dgm:t>
    </dgm:pt>
    <dgm:pt modelId="{AE5B9B0E-96FC-49A6-9BD4-6E747E34DA73}" type="parTrans" cxnId="{309579BD-D34F-44DA-BAF7-B9A8779AD80C}">
      <dgm:prSet/>
      <dgm:spPr/>
      <dgm:t>
        <a:bodyPr/>
        <a:lstStyle/>
        <a:p>
          <a:endParaRPr lang="en-US"/>
        </a:p>
      </dgm:t>
    </dgm:pt>
    <dgm:pt modelId="{09015034-C846-4299-8B38-A26A71AB7A3F}" type="sibTrans" cxnId="{309579BD-D34F-44DA-BAF7-B9A8779AD80C}">
      <dgm:prSet/>
      <dgm:spPr/>
      <dgm:t>
        <a:bodyPr/>
        <a:lstStyle/>
        <a:p>
          <a:endParaRPr lang="en-US"/>
        </a:p>
      </dgm:t>
    </dgm:pt>
    <dgm:pt modelId="{24211E4B-0F6F-4541-ACDE-BE4688DBB41C}" type="pres">
      <dgm:prSet presAssocID="{20F4660F-B692-4C7D-8855-2ED790758999}" presName="linearFlow" presStyleCnt="0">
        <dgm:presLayoutVars>
          <dgm:dir/>
          <dgm:resizeHandles val="exact"/>
        </dgm:presLayoutVars>
      </dgm:prSet>
      <dgm:spPr/>
    </dgm:pt>
    <dgm:pt modelId="{467E1965-75D3-4346-88DA-9CE14F63580D}" type="pres">
      <dgm:prSet presAssocID="{16AAC9AE-7864-4910-B3F8-741394F00FB4}" presName="composite" presStyleCnt="0"/>
      <dgm:spPr/>
    </dgm:pt>
    <dgm:pt modelId="{C70ADA97-0649-46AA-B0F4-B0C907580754}" type="pres">
      <dgm:prSet presAssocID="{16AAC9AE-7864-4910-B3F8-741394F00FB4}" presName="imgShp" presStyleLbl="fgImgPlace1" presStyleIdx="0" presStyleCnt="3" custLinFactNeighborX="-54953" custLinFactNeighborY="5490"/>
      <dgm:spPr>
        <a:prstGeom prst="rightArrow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9549EFE-515A-4CF2-AF73-60615BE02097}" type="pres">
      <dgm:prSet presAssocID="{16AAC9AE-7864-4910-B3F8-741394F00FB4}" presName="txShp" presStyleLbl="node1" presStyleIdx="0" presStyleCnt="3" custScaleX="121856" custLinFactNeighborX="11369" custLinFactNeighborY="5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E7BC0-45AA-4DC9-90EE-3C36B2519614}" type="pres">
      <dgm:prSet presAssocID="{23012CAF-ADE9-4EF3-AAFF-DD7F0C7BD448}" presName="spacing" presStyleCnt="0"/>
      <dgm:spPr/>
    </dgm:pt>
    <dgm:pt modelId="{C0E8B42F-B43F-4C25-AA0D-33EF13FB5082}" type="pres">
      <dgm:prSet presAssocID="{9CB2AF87-5472-4C84-A1B5-0A54567B34EB}" presName="composite" presStyleCnt="0"/>
      <dgm:spPr/>
    </dgm:pt>
    <dgm:pt modelId="{1090248E-6ACE-4602-8B93-C169047D41CD}" type="pres">
      <dgm:prSet presAssocID="{9CB2AF87-5472-4C84-A1B5-0A54567B34EB}" presName="imgShp" presStyleLbl="fgImgPlace1" presStyleIdx="1" presStyleCnt="3" custLinFactNeighborX="-54104" custLinFactNeighborY="-621"/>
      <dgm:spPr>
        <a:prstGeom prst="rightArrow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129237-0F02-4A22-A64C-7B73764F239A}" type="pres">
      <dgm:prSet presAssocID="{9CB2AF87-5472-4C84-A1B5-0A54567B34EB}" presName="txShp" presStyleLbl="node1" presStyleIdx="1" presStyleCnt="3" custScaleX="121277" custLinFactNeighborX="10935" custLinFactNeighborY="-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C050A-5E84-4B67-A198-8622EEC72576}" type="pres">
      <dgm:prSet presAssocID="{46BEFA0D-B957-4C73-B256-58A752199DDB}" presName="spacing" presStyleCnt="0"/>
      <dgm:spPr/>
    </dgm:pt>
    <dgm:pt modelId="{F19F81F5-DF34-4370-BF97-08CB8FBBEFCA}" type="pres">
      <dgm:prSet presAssocID="{B5871F1B-0684-4ED8-B70C-7BFD5225DE53}" presName="composite" presStyleCnt="0"/>
      <dgm:spPr/>
    </dgm:pt>
    <dgm:pt modelId="{67431817-90A5-45EA-9ED0-240126A46A7C}" type="pres">
      <dgm:prSet presAssocID="{B5871F1B-0684-4ED8-B70C-7BFD5225DE53}" presName="imgShp" presStyleLbl="fgImgPlace1" presStyleIdx="2" presStyleCnt="3" custLinFactNeighborX="-48036" custLinFactNeighborY="-1107"/>
      <dgm:spPr>
        <a:prstGeom prst="rightArrow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172E8C-AAFB-4CD9-B290-2992908AA1C5}" type="pres">
      <dgm:prSet presAssocID="{B5871F1B-0684-4ED8-B70C-7BFD5225DE53}" presName="txShp" presStyleLbl="node1" presStyleIdx="2" presStyleCnt="3" custScaleX="122231" custLinFactNeighborX="11650" custLinFactNeighborY="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71FAD-87B7-48DC-B892-0E6D00628F2C}" type="presOf" srcId="{9CB2AF87-5472-4C84-A1B5-0A54567B34EB}" destId="{46129237-0F02-4A22-A64C-7B73764F239A}" srcOrd="0" destOrd="0" presId="urn:microsoft.com/office/officeart/2005/8/layout/vList3#1"/>
    <dgm:cxn modelId="{A919CA4A-E2FE-46E6-B18C-8610FA8BD23E}" srcId="{20F4660F-B692-4C7D-8855-2ED790758999}" destId="{9CB2AF87-5472-4C84-A1B5-0A54567B34EB}" srcOrd="1" destOrd="0" parTransId="{B65D77C3-94BD-4F54-8CC4-EB4D3756EB2C}" sibTransId="{46BEFA0D-B957-4C73-B256-58A752199DDB}"/>
    <dgm:cxn modelId="{88C67D29-3FF2-4E6B-BEC0-4F0F1FC01032}" type="presOf" srcId="{20F4660F-B692-4C7D-8855-2ED790758999}" destId="{24211E4B-0F6F-4541-ACDE-BE4688DBB41C}" srcOrd="0" destOrd="0" presId="urn:microsoft.com/office/officeart/2005/8/layout/vList3#1"/>
    <dgm:cxn modelId="{2F2FD416-9CF6-4C75-B5B3-97634C3AED86}" type="presOf" srcId="{B5871F1B-0684-4ED8-B70C-7BFD5225DE53}" destId="{D6172E8C-AAFB-4CD9-B290-2992908AA1C5}" srcOrd="0" destOrd="0" presId="urn:microsoft.com/office/officeart/2005/8/layout/vList3#1"/>
    <dgm:cxn modelId="{309579BD-D34F-44DA-BAF7-B9A8779AD80C}" srcId="{20F4660F-B692-4C7D-8855-2ED790758999}" destId="{B5871F1B-0684-4ED8-B70C-7BFD5225DE53}" srcOrd="2" destOrd="0" parTransId="{AE5B9B0E-96FC-49A6-9BD4-6E747E34DA73}" sibTransId="{09015034-C846-4299-8B38-A26A71AB7A3F}"/>
    <dgm:cxn modelId="{DF541A22-8E76-4017-989C-9DD017470978}" type="presOf" srcId="{16AAC9AE-7864-4910-B3F8-741394F00FB4}" destId="{D9549EFE-515A-4CF2-AF73-60615BE02097}" srcOrd="0" destOrd="0" presId="urn:microsoft.com/office/officeart/2005/8/layout/vList3#1"/>
    <dgm:cxn modelId="{0E4EBB55-C8C4-4C35-A4DA-9C396CF8B98A}" srcId="{20F4660F-B692-4C7D-8855-2ED790758999}" destId="{16AAC9AE-7864-4910-B3F8-741394F00FB4}" srcOrd="0" destOrd="0" parTransId="{E15682E8-9D03-4AED-B9E9-A7F93904A82D}" sibTransId="{23012CAF-ADE9-4EF3-AAFF-DD7F0C7BD448}"/>
    <dgm:cxn modelId="{6909AD8D-870B-458B-B0D0-5D7AD14FFF1C}" type="presParOf" srcId="{24211E4B-0F6F-4541-ACDE-BE4688DBB41C}" destId="{467E1965-75D3-4346-88DA-9CE14F63580D}" srcOrd="0" destOrd="0" presId="urn:microsoft.com/office/officeart/2005/8/layout/vList3#1"/>
    <dgm:cxn modelId="{CF7AD15E-F015-4BBD-B870-976A27B4BE6B}" type="presParOf" srcId="{467E1965-75D3-4346-88DA-9CE14F63580D}" destId="{C70ADA97-0649-46AA-B0F4-B0C907580754}" srcOrd="0" destOrd="0" presId="urn:microsoft.com/office/officeart/2005/8/layout/vList3#1"/>
    <dgm:cxn modelId="{0BBD1917-D536-4B98-99F3-6671D87DB9BC}" type="presParOf" srcId="{467E1965-75D3-4346-88DA-9CE14F63580D}" destId="{D9549EFE-515A-4CF2-AF73-60615BE02097}" srcOrd="1" destOrd="0" presId="urn:microsoft.com/office/officeart/2005/8/layout/vList3#1"/>
    <dgm:cxn modelId="{DBE41A7C-5C0C-422D-A104-4CB3DF376120}" type="presParOf" srcId="{24211E4B-0F6F-4541-ACDE-BE4688DBB41C}" destId="{3DFE7BC0-45AA-4DC9-90EE-3C36B2519614}" srcOrd="1" destOrd="0" presId="urn:microsoft.com/office/officeart/2005/8/layout/vList3#1"/>
    <dgm:cxn modelId="{335EB602-DD68-4908-935E-C7F16EAE9573}" type="presParOf" srcId="{24211E4B-0F6F-4541-ACDE-BE4688DBB41C}" destId="{C0E8B42F-B43F-4C25-AA0D-33EF13FB5082}" srcOrd="2" destOrd="0" presId="urn:microsoft.com/office/officeart/2005/8/layout/vList3#1"/>
    <dgm:cxn modelId="{48552479-2F4F-4B3E-8E47-90B9B8338DEA}" type="presParOf" srcId="{C0E8B42F-B43F-4C25-AA0D-33EF13FB5082}" destId="{1090248E-6ACE-4602-8B93-C169047D41CD}" srcOrd="0" destOrd="0" presId="urn:microsoft.com/office/officeart/2005/8/layout/vList3#1"/>
    <dgm:cxn modelId="{EB03EF09-997B-4C67-8A57-29444E2B797A}" type="presParOf" srcId="{C0E8B42F-B43F-4C25-AA0D-33EF13FB5082}" destId="{46129237-0F02-4A22-A64C-7B73764F239A}" srcOrd="1" destOrd="0" presId="urn:microsoft.com/office/officeart/2005/8/layout/vList3#1"/>
    <dgm:cxn modelId="{A62FE791-7407-4773-9867-6E2FDC6E0BC8}" type="presParOf" srcId="{24211E4B-0F6F-4541-ACDE-BE4688DBB41C}" destId="{98FC050A-5E84-4B67-A198-8622EEC72576}" srcOrd="3" destOrd="0" presId="urn:microsoft.com/office/officeart/2005/8/layout/vList3#1"/>
    <dgm:cxn modelId="{BA178B31-2BA6-4CE7-8F7C-676F8E3DBF14}" type="presParOf" srcId="{24211E4B-0F6F-4541-ACDE-BE4688DBB41C}" destId="{F19F81F5-DF34-4370-BF97-08CB8FBBEFCA}" srcOrd="4" destOrd="0" presId="urn:microsoft.com/office/officeart/2005/8/layout/vList3#1"/>
    <dgm:cxn modelId="{627097CD-0641-4BE8-BA19-4A506A6648A7}" type="presParOf" srcId="{F19F81F5-DF34-4370-BF97-08CB8FBBEFCA}" destId="{67431817-90A5-45EA-9ED0-240126A46A7C}" srcOrd="0" destOrd="0" presId="urn:microsoft.com/office/officeart/2005/8/layout/vList3#1"/>
    <dgm:cxn modelId="{8EBC895C-4B0F-461D-A3EA-5EABF7AD9F04}" type="presParOf" srcId="{F19F81F5-DF34-4370-BF97-08CB8FBBEFCA}" destId="{D6172E8C-AAFB-4CD9-B290-2992908AA1C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2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5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9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371600"/>
            <a:ext cx="8686799" cy="5208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prstTxWarp prst="textPlain">
              <a:avLst/>
            </a:prstTxWarp>
            <a:spAutoFit/>
          </a:bodyPr>
          <a:lstStyle/>
          <a:p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8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ইউনুছ আলী </a:t>
            </a:r>
            <a:endParaRPr lang="bn-BD" sz="4800" b="1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BD" sz="40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চারান উচ্চ বিদ্যালয় </a:t>
            </a:r>
            <a:endParaRPr lang="bn-BD" sz="40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পাছ চারান,কালিহাতী,টাংগাইল।</a:t>
            </a:r>
            <a:endParaRPr lang="bn-BD" sz="40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মোবাইলঃ০১৭৬৭৪৭৬৪৩৬ </a:t>
            </a:r>
            <a:endParaRPr lang="en-US" sz="4000" dirty="0" smtClean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Email-eunusali100@gmail.com</a:t>
            </a:r>
            <a:endParaRPr lang="en-US" sz="4000" dirty="0" smtClean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0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স্বাগতম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3416833" cy="38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93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3733800" y="304800"/>
            <a:ext cx="2438400" cy="4572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99900200"/>
              </p:ext>
            </p:extLst>
          </p:nvPr>
        </p:nvGraphicFramePr>
        <p:xfrm>
          <a:off x="381000" y="8382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9600" y="2743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রাণী ভিক্টোরিয়া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6096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রাণী ভিক্টোরিয়ার ছেলে ৭ম এডওয়ার্ড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60915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৭ম এডওয়ার্ডের ছেলে ৫ম জর্জ</a:t>
            </a:r>
            <a:endParaRPr lang="as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2667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৭ম এডওয়ার্ডের ছেলে ৬ষ্ঠ জর্জ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819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৬ষ্ঠ জর্জের মেয়ে রাণী ২য় এলিজাবেথ</a:t>
            </a:r>
            <a:endParaRPr lang="as-IN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5838063-B2B8-49C2-9F50-7BFF9576C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45838063-B2B8-49C2-9F50-7BFF9576C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45838063-B2B8-49C2-9F50-7BFF9576C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A97E11-D414-4F65-ADF3-F4C096F5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14A97E11-D414-4F65-ADF3-F4C096F5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14A97E11-D414-4F65-ADF3-F4C096F5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E59AC84-CFF6-41AA-9843-F7267EDE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1E59AC84-CFF6-41AA-9843-F7267EDE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1E59AC84-CFF6-41AA-9843-F7267EDE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BEC6DA4-D162-4595-AFC1-44B00E3D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CBEC6DA4-D162-4595-AFC1-44B00E3D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CBEC6DA4-D162-4595-AFC1-44B00E3D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1BA779-80FF-45C4-8FC7-13BB5C75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1BA779-80FF-45C4-8FC7-13BB5C75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CE1BA779-80FF-45C4-8FC7-13BB5C75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B6CE11A-3C47-47E7-8BFE-2EDD4BB9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9B6CE11A-3C47-47E7-8BFE-2EDD4BB9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9B6CE11A-3C47-47E7-8BFE-2EDD4BB9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693F12-3DE2-41F4-9029-C628C2401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BD693F12-3DE2-41F4-9029-C628C2401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BD693F12-3DE2-41F4-9029-C628C2401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FA3D893-FFF8-4920-BB96-F448C4137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6FA3D893-FFF8-4920-BB96-F448C4137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6FA3D893-FFF8-4920-BB96-F448C4137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52C5E7-99A3-4E62-B928-AC31A497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AE52C5E7-99A3-4E62-B928-AC31A497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AE52C5E7-99A3-4E62-B928-AC31A497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3" grpId="0">
        <p:bldSub>
          <a:bldDgm bld="one"/>
        </p:bldSub>
      </p:bldGraphic>
      <p:bldP spid="17" grpId="0"/>
      <p:bldP spid="1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971800" y="228600"/>
            <a:ext cx="289560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এককেন্দ্রিক সরকার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46003"/>
            <a:ext cx="85344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যে সরকারে শাসন ক্ষমতা কেন্দ্রের হাতে ন্যস্ত থাকে তাকে এককেন্দ্রিক সরকার বলে। যেমন- বাংলাদেশ।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atiyo_Sangshad_Bhaban_(Roehl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382000" cy="4582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4419600"/>
            <a:ext cx="4038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বাংলাদেশের জাতীয় সংসদ ভবন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6019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5400" b="1" u="sng" dirty="0" smtClean="0">
                <a:ln>
                  <a:solidFill>
                    <a:srgbClr val="FF0000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u="sng" dirty="0">
              <a:ln>
                <a:solidFill>
                  <a:srgbClr val="FF0000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886200"/>
            <a:ext cx="8534400" cy="2286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সরকারের বৈশিষ্ট্যের আলোকে বাংলাদেশে কোন ধরণের শাসন বিদ্যমান তা মূল্যায়ন কর।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7200" y="1219200"/>
            <a:ext cx="8382000" cy="2590800"/>
          </a:xfrm>
          <a:prstGeom prst="downArrow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40386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51994364"/>
              </p:ext>
            </p:extLst>
          </p:nvPr>
        </p:nvGraphicFramePr>
        <p:xfrm>
          <a:off x="152400" y="1371600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0ADA97-0649-46AA-B0F4-B0C90758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70ADA97-0649-46AA-B0F4-B0C90758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70ADA97-0649-46AA-B0F4-B0C90758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549EFE-515A-4CF2-AF73-60615BE0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D9549EFE-515A-4CF2-AF73-60615BE0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D9549EFE-515A-4CF2-AF73-60615BE0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90248E-6ACE-4602-8B93-C169047D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1090248E-6ACE-4602-8B93-C169047D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1090248E-6ACE-4602-8B93-C169047D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129237-0F02-4A22-A64C-7B73764F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6129237-0F02-4A22-A64C-7B73764F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6129237-0F02-4A22-A64C-7B73764F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431817-90A5-45EA-9ED0-240126A4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67431817-90A5-45EA-9ED0-240126A4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67431817-90A5-45EA-9ED0-240126A4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172E8C-AAFB-4CD9-B290-2992908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6172E8C-AAFB-4CD9-B290-2992908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6172E8C-AAFB-4CD9-B290-2992908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962400"/>
            <a:ext cx="86868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একনায়কতন্ত্র ও গণতন্ত্রের মধ্যে ৫টি তুলনামূলক পার্থক্য লিখে আনবে। 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1000" y="304800"/>
            <a:ext cx="8458200" cy="3352800"/>
          </a:xfrm>
          <a:prstGeom prst="downArrow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457200"/>
            <a:ext cx="4038600" cy="22671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বাড়ীর কাজ 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dnight_su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5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" y="1828800"/>
            <a:ext cx="6324600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spc="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6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133600"/>
            <a:ext cx="8686800" cy="45243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prstTxWarp prst="textPlain">
              <a:avLst/>
            </a:prstTxWarp>
            <a:spAutoFit/>
          </a:bodyPr>
          <a:lstStyle/>
          <a:p>
            <a:pPr algn="ctr"/>
            <a:endParaRPr lang="bn-BD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বিশ্বপরিচয়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endParaRPr lang="bn-BD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</a:p>
          <a:p>
            <a:pPr algn="ctr"/>
            <a:endParaRPr lang="bn-BD" sz="3600" dirty="0">
              <a:solidFill>
                <a:schemeClr val="accent2">
                  <a:lumMod val="7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accent2">
                  <a:lumMod val="7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8686800" cy="19382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1500" b="1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11500" b="1" u="sng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14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gladesh_divisions_bengali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B6"/>
              </a:clrFrom>
              <a:clrTo>
                <a:srgbClr val="FEFE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9" y="228600"/>
            <a:ext cx="3852869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New_Government-of_Bangladesh-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153" y="304800"/>
            <a:ext cx="461151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article-2292304-189C40DE000005DC-50_634x6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657600"/>
            <a:ext cx="3709988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 descr="US-President-Barack-Obama-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516355"/>
            <a:ext cx="4575464" cy="2975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046" y="246184"/>
            <a:ext cx="8663354" cy="2116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ধরণ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38400"/>
            <a:ext cx="86868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prstTxWarp prst="textPlain">
              <a:avLst/>
            </a:prstTxWarp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</a:p>
          <a:p>
            <a:pPr algn="ctr"/>
            <a:r>
              <a:rPr lang="bn-BD" sz="6000" b="1" dirty="0" smtClean="0">
                <a:ln>
                  <a:solidFill>
                    <a:srgbClr val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অধ্যায়-০৭</a:t>
            </a:r>
            <a:endParaRPr lang="bn-BD" sz="6000" b="1" dirty="0" smtClean="0">
              <a:ln>
                <a:solidFill>
                  <a:srgbClr val="000000"/>
                </a:solidFill>
              </a:ln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-71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72</a:t>
            </a:r>
            <a:endParaRPr lang="bn-BD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24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6629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1066800"/>
            <a:ext cx="53340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06147749"/>
              </p:ext>
            </p:extLst>
          </p:nvPr>
        </p:nvGraphicFramePr>
        <p:xfrm>
          <a:off x="228600" y="19050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57150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ইঞ্জিন ছাড়া যেমন গাড়ি চলতে পারেনা তেমনি সরকার ছাড়া রাষ্ট্র চলতে পারেনা। রাষ্ট্র পরিচালনা সংক্রান্ত সকল কাজ সরকারের মাধ্যমেই সম্পাদিত হয়। </a:t>
            </a:r>
            <a:endParaRPr lang="en-US" sz="2800" b="1" dirty="0"/>
          </a:p>
        </p:txBody>
      </p:sp>
      <p:pic>
        <p:nvPicPr>
          <p:cNvPr id="8" name="Picture 7" descr="Bangladesh_divisions_bengali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B6"/>
              </a:clrFrom>
              <a:clrTo>
                <a:srgbClr val="FEFE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743200"/>
            <a:ext cx="2561854" cy="2924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CabinetmeetingatBangladeshSecretari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65" y="3276600"/>
            <a:ext cx="2736353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6705600" y="60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ইঞ্জিন যুক্ত গাড়ি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533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ইঞ্জিন ছাড়া গাড়ি</a:t>
            </a:r>
            <a:endParaRPr lang="en-US" sz="2400" dirty="0"/>
          </a:p>
        </p:txBody>
      </p:sp>
      <p:sp>
        <p:nvSpPr>
          <p:cNvPr id="21" name="Oval Callout 20"/>
          <p:cNvSpPr/>
          <p:nvPr/>
        </p:nvSpPr>
        <p:spPr>
          <a:xfrm>
            <a:off x="304800" y="3733800"/>
            <a:ext cx="1066800" cy="990600"/>
          </a:xfrm>
          <a:prstGeom prst="wedgeEllipseCallout">
            <a:avLst>
              <a:gd name="adj1" fmla="val 118297"/>
              <a:gd name="adj2" fmla="val 5447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রাষ্ট্র</a:t>
            </a:r>
            <a:endParaRPr lang="en-US" sz="2400" dirty="0"/>
          </a:p>
        </p:txBody>
      </p:sp>
      <p:sp>
        <p:nvSpPr>
          <p:cNvPr id="22" name="Oval Callout 21"/>
          <p:cNvSpPr/>
          <p:nvPr/>
        </p:nvSpPr>
        <p:spPr>
          <a:xfrm>
            <a:off x="7620000" y="3200400"/>
            <a:ext cx="1219200" cy="838200"/>
          </a:xfrm>
          <a:prstGeom prst="wedgeEllipseCallout">
            <a:avLst>
              <a:gd name="adj1" fmla="val -79891"/>
              <a:gd name="adj2" fmla="val 9596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AutoShape 2" descr="Image result for car without en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car without eng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2933700" cy="1685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6800"/>
            <a:ext cx="3205668" cy="19812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3276600" y="228600"/>
            <a:ext cx="2438400" cy="1828800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304800"/>
            <a:ext cx="22860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bn-IN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21" grpId="0" animBg="1"/>
      <p:bldP spid="2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90800" y="304800"/>
            <a:ext cx="40386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শ্রেণী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81200" y="1828800"/>
            <a:ext cx="525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05200" y="1062335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সরকার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133600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গণতন্ত্র 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829594" y="19812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085806" y="19804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132806" y="27424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001794" y="41155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648994" y="41155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751806" y="38092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829594" y="30472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085806" y="30472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2138065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একনায়কতন্ত্র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3195935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নিয়মতান্ত্রিক রাজতন্ত্র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3195935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প্রজাতন্ত্র 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81200" y="2894012"/>
            <a:ext cx="525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3800" y="4268788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মন্ত্রীপরিষদ শাসিত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29400" y="426878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রাষ্ট্রপতি শাসিত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00600" y="3962400"/>
            <a:ext cx="3352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896394" y="41155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10394" y="41155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4268788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যুক্তরাষ্ট্রীয়	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00" y="4268788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এককেন্দ্রিক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62000" y="3962400"/>
            <a:ext cx="228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781006" y="38092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037806" y="4869953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182394" y="517634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896394" y="517634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48000" y="5023147"/>
            <a:ext cx="2286000" cy="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162006" y="48760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8306594" y="51823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2200" y="5029200"/>
            <a:ext cx="2286000" cy="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020594" y="51808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495006" y="16756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90800" y="5334000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যুক্তরাষ্ট্রীয়	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343400" y="5334000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এককেন্দ্রিক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791200" y="5334000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যুক্তরাষ্ট্রীয়	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7391400" y="5334000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এককেন্দ্রিক</a:t>
            </a: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31" grpId="0" animBg="1"/>
      <p:bldP spid="32" grpId="0" animBg="1"/>
      <p:bldP spid="41" grpId="0" animBg="1"/>
      <p:bldP spid="47" grpId="0" animBg="1"/>
      <p:bldP spid="48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G_433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45720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487513_490458721011475_153615721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191000"/>
            <a:ext cx="2772508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3429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গণতন্ত্রে জনগণ তাদের পছন্দের রাজনৈতিক দল বা ব্যক্তিদের ভোট দিয়ে জয়যুক্ত করে। নির্বাচিত প্রতিনিধিরা সরকার গঠন করে ও দেশ পরিচালনা করে।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odi-cabin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219200"/>
            <a:ext cx="3886200" cy="2060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Wave 10"/>
          <p:cNvSpPr/>
          <p:nvPr/>
        </p:nvSpPr>
        <p:spPr>
          <a:xfrm>
            <a:off x="228600" y="4267200"/>
            <a:ext cx="5791200" cy="23622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গণতন্ত্রে রাষ্ট্র পরিচালনার ক্ষমতা জনগণের হাতে ন্যস্ত থাকে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724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একনায়কতন্ত্র হচ্ছে এক ব্যক্তি বা দলের শাসন। এখানে জনগণের অধিকার বা মতামতের কোন স্বীকৃতি নেই। একনায়ক বা এক দলের ইচ্ছায় রাষ্ট্র পরিচালিত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ape-over-mou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18846"/>
            <a:ext cx="4114800" cy="34465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20000" y="1371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বাকরুদ্ধ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469539" cy="33528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4200" y="137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হিটলার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8749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3600" b="1" u="sng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একনায়কতন্ত্র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12355</TotalTime>
  <Words>272</Words>
  <Application>Microsoft Office PowerPoint</Application>
  <PresentationFormat>On-screen Show (4:3)</PresentationFormat>
  <Paragraphs>72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NikoshLightBAN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MSI</cp:lastModifiedBy>
  <cp:revision>1047</cp:revision>
  <dcterms:created xsi:type="dcterms:W3CDTF">2014-05-19T06:43:56Z</dcterms:created>
  <dcterms:modified xsi:type="dcterms:W3CDTF">2020-01-05T12:31:12Z</dcterms:modified>
</cp:coreProperties>
</file>