
<file path=[Content_Types].xml><?xml version="1.0" encoding="utf-8"?>
<Types xmlns="http://schemas.openxmlformats.org/package/2006/content-types"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74" r:id="rId5"/>
    <p:sldId id="258" r:id="rId6"/>
    <p:sldId id="277" r:id="rId7"/>
    <p:sldId id="276" r:id="rId8"/>
    <p:sldId id="282" r:id="rId9"/>
    <p:sldId id="270" r:id="rId10"/>
    <p:sldId id="271" r:id="rId11"/>
    <p:sldId id="257" r:id="rId12"/>
    <p:sldId id="265" r:id="rId13"/>
    <p:sldId id="273" r:id="rId14"/>
    <p:sldId id="272" r:id="rId15"/>
    <p:sldId id="264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6CA-F537-457D-A599-CDD65E87D43C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B203-AA71-4102-848E-2E99357F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6CA-F537-457D-A599-CDD65E87D43C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B203-AA71-4102-848E-2E99357F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4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6CA-F537-457D-A599-CDD65E87D43C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B203-AA71-4102-848E-2E99357F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3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6CA-F537-457D-A599-CDD65E87D43C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B203-AA71-4102-848E-2E99357F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7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6CA-F537-457D-A599-CDD65E87D43C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B203-AA71-4102-848E-2E99357F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2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6CA-F537-457D-A599-CDD65E87D43C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B203-AA71-4102-848E-2E99357F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0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6CA-F537-457D-A599-CDD65E87D43C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B203-AA71-4102-848E-2E99357F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2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6CA-F537-457D-A599-CDD65E87D43C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B203-AA71-4102-848E-2E99357F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5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6CA-F537-457D-A599-CDD65E87D43C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B203-AA71-4102-848E-2E99357F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76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6CA-F537-457D-A599-CDD65E87D43C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B203-AA71-4102-848E-2E99357F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1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4F6CA-F537-457D-A599-CDD65E87D43C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2B203-AA71-4102-848E-2E99357F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33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4F6CA-F537-457D-A599-CDD65E87D43C}" type="datetimeFigureOut">
              <a:rPr lang="en-US" smtClean="0"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2B203-AA71-4102-848E-2E99357F4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2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fif"/><Relationship Id="rId5" Type="http://schemas.openxmlformats.org/officeDocument/2006/relationships/image" Target="../media/image31.jfif"/><Relationship Id="rId4" Type="http://schemas.openxmlformats.org/officeDocument/2006/relationships/image" Target="../media/image30.jf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fif"/><Relationship Id="rId3" Type="http://schemas.openxmlformats.org/officeDocument/2006/relationships/image" Target="../media/image16.jfif"/><Relationship Id="rId7" Type="http://schemas.openxmlformats.org/officeDocument/2006/relationships/image" Target="../media/image20.jfif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fif"/><Relationship Id="rId5" Type="http://schemas.openxmlformats.org/officeDocument/2006/relationships/image" Target="../media/image18.jfif"/><Relationship Id="rId4" Type="http://schemas.openxmlformats.org/officeDocument/2006/relationships/image" Target="../media/image17.jfif"/><Relationship Id="rId9" Type="http://schemas.openxmlformats.org/officeDocument/2006/relationships/image" Target="../media/image22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fif"/><Relationship Id="rId5" Type="http://schemas.openxmlformats.org/officeDocument/2006/relationships/image" Target="../media/image26.jfif"/><Relationship Id="rId4" Type="http://schemas.openxmlformats.org/officeDocument/2006/relationships/image" Target="../media/image25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665026" y="382990"/>
            <a:ext cx="8939284" cy="6206319"/>
            <a:chOff x="2114634" y="787649"/>
            <a:chExt cx="8084033" cy="5145963"/>
          </a:xfrm>
        </p:grpSpPr>
        <p:pic>
          <p:nvPicPr>
            <p:cNvPr id="3" name="Picture 2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4" name="Picture 3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5" name="Picture 4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6" name="Picture 5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 rotWithShape="1">
            <a:blip r:embed="rId2"/>
            <a:srcRect l="31815" b="10702"/>
            <a:stretch/>
          </p:blipFill>
          <p:spPr>
            <a:xfrm rot="10800000">
              <a:off x="6735386" y="875383"/>
              <a:ext cx="3304140" cy="432223"/>
            </a:xfrm>
            <a:prstGeom prst="rect">
              <a:avLst/>
            </a:prstGeom>
          </p:spPr>
        </p:pic>
      </p:grpSp>
      <p:pic>
        <p:nvPicPr>
          <p:cNvPr id="14" name="Picture 13" descr="1229900_174465026075576_661793085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914400"/>
            <a:ext cx="7696200" cy="5143500"/>
          </a:xfrm>
          <a:prstGeom prst="rect">
            <a:avLst/>
          </a:prstGeom>
        </p:spPr>
      </p:pic>
      <p:pic>
        <p:nvPicPr>
          <p:cNvPr id="19" name="Picture 18" descr="1239031_500014216759912_2091243873_n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914400"/>
            <a:ext cx="7772400" cy="5181600"/>
          </a:xfrm>
          <a:prstGeom prst="rect">
            <a:avLst/>
          </a:prstGeom>
        </p:spPr>
      </p:pic>
      <p:pic>
        <p:nvPicPr>
          <p:cNvPr id="20" name="Picture 19" descr="Open.jpg"/>
          <p:cNvPicPr>
            <a:picLocks noChangeAspect="1"/>
          </p:cNvPicPr>
          <p:nvPr/>
        </p:nvPicPr>
        <p:blipFill>
          <a:blip r:embed="rId5"/>
          <a:srcRect l="49585" b="4110"/>
          <a:stretch>
            <a:fillRect/>
          </a:stretch>
        </p:blipFill>
        <p:spPr>
          <a:xfrm>
            <a:off x="6160267" y="914398"/>
            <a:ext cx="3816585" cy="5181601"/>
          </a:xfrm>
          <a:prstGeom prst="rect">
            <a:avLst/>
          </a:prstGeom>
        </p:spPr>
      </p:pic>
      <p:pic>
        <p:nvPicPr>
          <p:cNvPr id="21" name="Picture 20" descr="Open.jpg"/>
          <p:cNvPicPr>
            <a:picLocks noChangeAspect="1"/>
          </p:cNvPicPr>
          <p:nvPr/>
        </p:nvPicPr>
        <p:blipFill>
          <a:blip r:embed="rId5"/>
          <a:srcRect r="50415" b="4110"/>
          <a:stretch>
            <a:fillRect/>
          </a:stretch>
        </p:blipFill>
        <p:spPr>
          <a:xfrm>
            <a:off x="2227728" y="914401"/>
            <a:ext cx="3914611" cy="5181600"/>
          </a:xfrm>
          <a:prstGeom prst="rect">
            <a:avLst/>
          </a:prstGeom>
        </p:spPr>
      </p:pic>
      <p:sp>
        <p:nvSpPr>
          <p:cNvPr id="22" name="Cloud 21"/>
          <p:cNvSpPr/>
          <p:nvPr/>
        </p:nvSpPr>
        <p:spPr>
          <a:xfrm>
            <a:off x="4191000" y="1066800"/>
            <a:ext cx="3733800" cy="914400"/>
          </a:xfrm>
          <a:prstGeom prst="cloud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00B0F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38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88" y="3343701"/>
            <a:ext cx="2688608" cy="2906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794078" y="4496348"/>
            <a:ext cx="61414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রাসূলুল্লাহ (সাঃ) বলেন- কোন পুরুষ যেন কোন নারীর সাথে মাহরাম ব্যতীত একান্তে মিলিত না হয়।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623" y="348373"/>
            <a:ext cx="2771775" cy="2312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73" y="348373"/>
            <a:ext cx="2876550" cy="2312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42" y="348373"/>
            <a:ext cx="2724150" cy="2312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295" y="348373"/>
            <a:ext cx="2466975" cy="23129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2197" y="2697370"/>
            <a:ext cx="10331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গর্ভধারন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মহিলাদের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চেকাপ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জীবানুমুক্ত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সিরিজ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0890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78423" y="443754"/>
            <a:ext cx="2151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1237" y="4490113"/>
            <a:ext cx="488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রোগে আক্রান্ত হওয়ার কারণ কি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G_20170518_083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9855" y="1151639"/>
            <a:ext cx="4008661" cy="3338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88936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040" y="1890728"/>
            <a:ext cx="3492059" cy="3125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804895" y="1182842"/>
            <a:ext cx="215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2735" y="5193548"/>
            <a:ext cx="6180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ভাইরাসের কারণে মানুষের শরীরে কি হয় ?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3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8108" y="627797"/>
            <a:ext cx="1869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2448" y="1815152"/>
            <a:ext cx="4285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উওরে টিক চিহ্ন দাও?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8108" y="3862317"/>
            <a:ext cx="4585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 ক্যান্সার        (খ) ডেঙ্গু</a:t>
            </a:r>
          </a:p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  উচ্চ রক্তচাপ  (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ঘ)এইডস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2448" y="2704195"/>
            <a:ext cx="6769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রোগের উপযুক্ত ঔষধ আবিস্কার হয়নি ?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50675" y="4289441"/>
            <a:ext cx="423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lgerian" panose="04020705040A02060702" pitchFamily="82" charset="0"/>
              </a:rPr>
              <a:t>√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9004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7988" y="1037230"/>
            <a:ext cx="4121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ভিডিও টি দেখ ?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383858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090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22" y="365930"/>
            <a:ext cx="51435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24587" y="1705970"/>
            <a:ext cx="5595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1988" y="5609230"/>
            <a:ext cx="5101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সমকামিতা কারণে কি রোগ হয় 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724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618" y="990600"/>
            <a:ext cx="6973403" cy="533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32"/>
          <p:cNvGrpSpPr/>
          <p:nvPr/>
        </p:nvGrpSpPr>
        <p:grpSpPr>
          <a:xfrm>
            <a:off x="1676400" y="4953001"/>
            <a:ext cx="1447800" cy="1752600"/>
            <a:chOff x="-158285" y="5292604"/>
            <a:chExt cx="1300367" cy="1723220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38" name="Picture 37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39" name="Picture 38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36" name="Picture 4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37" name="Picture 36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5" name="Group 39"/>
          <p:cNvGrpSpPr/>
          <p:nvPr/>
        </p:nvGrpSpPr>
        <p:grpSpPr>
          <a:xfrm>
            <a:off x="8991602" y="4876801"/>
            <a:ext cx="1546643" cy="1828800"/>
            <a:chOff x="-158285" y="5292604"/>
            <a:chExt cx="1300367" cy="1723220"/>
          </a:xfrm>
        </p:grpSpPr>
        <p:grpSp>
          <p:nvGrpSpPr>
            <p:cNvPr id="6" name="Group 9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45" name="Picture 44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46" name="Picture 45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7" name="Group 10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43" name="Picture 11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44" name="Picture 43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8" name="Group 46"/>
          <p:cNvGrpSpPr/>
          <p:nvPr/>
        </p:nvGrpSpPr>
        <p:grpSpPr>
          <a:xfrm>
            <a:off x="1679467" y="152402"/>
            <a:ext cx="1597135" cy="2108097"/>
            <a:chOff x="-158285" y="5292604"/>
            <a:chExt cx="1300367" cy="1723220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52" name="Picture 51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53" name="Picture 52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10" name="Group 17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50" name="Picture 18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51" name="Picture 50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grpSp>
        <p:nvGrpSpPr>
          <p:cNvPr id="11" name="Group 53"/>
          <p:cNvGrpSpPr/>
          <p:nvPr/>
        </p:nvGrpSpPr>
        <p:grpSpPr>
          <a:xfrm>
            <a:off x="8915402" y="254105"/>
            <a:ext cx="1546643" cy="1955697"/>
            <a:chOff x="-158285" y="5292604"/>
            <a:chExt cx="1300367" cy="1723220"/>
          </a:xfrm>
        </p:grpSpPr>
        <p:grpSp>
          <p:nvGrpSpPr>
            <p:cNvPr id="12" name="Group 23"/>
            <p:cNvGrpSpPr/>
            <p:nvPr/>
          </p:nvGrpSpPr>
          <p:grpSpPr>
            <a:xfrm>
              <a:off x="0" y="5305425"/>
              <a:ext cx="1142082" cy="1681939"/>
              <a:chOff x="0" y="5305425"/>
              <a:chExt cx="1142082" cy="1681939"/>
            </a:xfrm>
          </p:grpSpPr>
          <p:pic>
            <p:nvPicPr>
              <p:cNvPr id="59" name="Picture 58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60" name="Picture 59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465479">
                <a:off x="275307" y="5321064"/>
                <a:ext cx="866775" cy="1666300"/>
              </a:xfrm>
              <a:prstGeom prst="rect">
                <a:avLst/>
              </a:prstGeom>
            </p:spPr>
          </p:pic>
        </p:grpSp>
        <p:grpSp>
          <p:nvGrpSpPr>
            <p:cNvPr id="13" name="Group 24"/>
            <p:cNvGrpSpPr/>
            <p:nvPr/>
          </p:nvGrpSpPr>
          <p:grpSpPr>
            <a:xfrm>
              <a:off x="-158285" y="5292604"/>
              <a:ext cx="1230969" cy="1723220"/>
              <a:chOff x="7913031" y="5305425"/>
              <a:chExt cx="1230969" cy="1723220"/>
            </a:xfrm>
          </p:grpSpPr>
          <p:pic>
            <p:nvPicPr>
              <p:cNvPr id="57" name="Picture 25" descr="38.gi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77225" y="5305425"/>
                <a:ext cx="866775" cy="1552575"/>
              </a:xfrm>
              <a:prstGeom prst="rect">
                <a:avLst/>
              </a:prstGeom>
            </p:spPr>
          </p:pic>
          <p:pic>
            <p:nvPicPr>
              <p:cNvPr id="58" name="Picture 57" descr="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0741264">
                <a:off x="7913031" y="5362345"/>
                <a:ext cx="866775" cy="1666300"/>
              </a:xfrm>
              <a:prstGeom prst="rect">
                <a:avLst/>
              </a:prstGeom>
            </p:spPr>
          </p:pic>
        </p:grpSp>
      </p:grpSp>
      <p:sp>
        <p:nvSpPr>
          <p:cNvPr id="62" name="Rectangle 61"/>
          <p:cNvSpPr/>
          <p:nvPr/>
        </p:nvSpPr>
        <p:spPr>
          <a:xfrm>
            <a:off x="4876800" y="3733800"/>
            <a:ext cx="2286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6600" dirty="0"/>
          </a:p>
        </p:txBody>
      </p:sp>
      <p:sp>
        <p:nvSpPr>
          <p:cNvPr id="63" name="TextBox 62"/>
          <p:cNvSpPr txBox="1"/>
          <p:nvPr/>
        </p:nvSpPr>
        <p:spPr>
          <a:xfrm>
            <a:off x="4191000" y="304802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শিক্ষার্থীদেরকে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 descr="Open.jpg"/>
          <p:cNvPicPr>
            <a:picLocks noChangeAspect="1"/>
          </p:cNvPicPr>
          <p:nvPr/>
        </p:nvPicPr>
        <p:blipFill>
          <a:blip r:embed="rId5"/>
          <a:srcRect r="50415" b="4110"/>
          <a:stretch>
            <a:fillRect/>
          </a:stretch>
        </p:blipFill>
        <p:spPr>
          <a:xfrm>
            <a:off x="1752600" y="76202"/>
            <a:ext cx="4582776" cy="6618941"/>
          </a:xfrm>
          <a:prstGeom prst="rect">
            <a:avLst/>
          </a:prstGeom>
        </p:spPr>
      </p:pic>
      <p:pic>
        <p:nvPicPr>
          <p:cNvPr id="34" name="Picture 33" descr="Open.jpg"/>
          <p:cNvPicPr>
            <a:picLocks noChangeAspect="1"/>
          </p:cNvPicPr>
          <p:nvPr/>
        </p:nvPicPr>
        <p:blipFill>
          <a:blip r:embed="rId5"/>
          <a:srcRect l="49585" b="4110"/>
          <a:stretch>
            <a:fillRect/>
          </a:stretch>
        </p:blipFill>
        <p:spPr>
          <a:xfrm>
            <a:off x="5636405" y="76202"/>
            <a:ext cx="4726796" cy="661894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4343400" y="2743200"/>
            <a:ext cx="3352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18132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105400" y="914401"/>
            <a:ext cx="2286000" cy="8382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bn-IN" sz="3600" dirty="0"/>
              <a:t>পরিচিতি</a:t>
            </a:r>
            <a:endParaRPr lang="en-US" sz="36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1717345" y="2514600"/>
            <a:ext cx="4584748" cy="34290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 মোঃ গোলজার  রহমান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 সহকারি শিক্ষক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 দারুল ফালাহ আলিম মাদরাসা এন্ড বি এম কলেজ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চিরির বন্দর, দিনাজপুর ।</a:t>
            </a:r>
          </a:p>
          <a:p>
            <a:pPr marL="0" indent="0">
              <a:buNone/>
            </a:pPr>
            <a:r>
              <a:rPr lang="bn-IN" dirty="0"/>
              <a:t> </a:t>
            </a:r>
            <a:r>
              <a:rPr lang="bn-IN" dirty="0" smtClean="0"/>
              <a:t>   </a:t>
            </a:r>
            <a:r>
              <a:rPr lang="en-US" dirty="0" smtClean="0"/>
              <a:t>golzarbtt36gmail.com</a:t>
            </a:r>
          </a:p>
          <a:p>
            <a:pPr marL="0" indent="0">
              <a:buNone/>
            </a:pPr>
            <a:r>
              <a:rPr lang="en-US" dirty="0" smtClean="0"/>
              <a:t>      01721631120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6302094" y="2539621"/>
            <a:ext cx="4289707" cy="3429000"/>
          </a:xfrm>
          <a:blipFill>
            <a:blip r:embed="rId3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bn-IN" dirty="0" smtClean="0"/>
              <a:t>বিষয় –</a:t>
            </a:r>
            <a:r>
              <a:rPr lang="en-US" dirty="0" err="1" smtClean="0"/>
              <a:t>আল</a:t>
            </a:r>
            <a:r>
              <a:rPr lang="en-US" dirty="0" smtClean="0"/>
              <a:t> </a:t>
            </a:r>
            <a:r>
              <a:rPr lang="en-US" dirty="0" err="1" smtClean="0"/>
              <a:t>আকাইদ</a:t>
            </a:r>
            <a:r>
              <a:rPr lang="en-US" dirty="0" smtClean="0"/>
              <a:t> </a:t>
            </a:r>
            <a:r>
              <a:rPr lang="en-US" dirty="0" err="1" smtClean="0"/>
              <a:t>ওয়াল</a:t>
            </a:r>
            <a:r>
              <a:rPr lang="en-US" dirty="0" smtClean="0"/>
              <a:t> </a:t>
            </a:r>
            <a:r>
              <a:rPr lang="en-US" dirty="0" err="1" smtClean="0"/>
              <a:t>ফিকহ</a:t>
            </a:r>
            <a:endParaRPr lang="bn-IN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bn-IN" dirty="0" smtClean="0"/>
              <a:t>শ্রেণি -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আখলাক</a:t>
            </a:r>
            <a:r>
              <a:rPr lang="bn-IN" dirty="0" smtClean="0"/>
              <a:t>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পাঠ</a:t>
            </a:r>
            <a:r>
              <a:rPr lang="en-US" dirty="0" smtClean="0"/>
              <a:t>- </a:t>
            </a:r>
            <a:r>
              <a:rPr lang="en-US" dirty="0" err="1" smtClean="0"/>
              <a:t>দ্বাদশ</a:t>
            </a:r>
            <a:r>
              <a:rPr lang="en-US" dirty="0" smtClean="0"/>
              <a:t>। </a:t>
            </a:r>
            <a:endParaRPr lang="bn-IN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bn-IN" dirty="0" smtClean="0"/>
              <a:t>সময় -</a:t>
            </a:r>
            <a:r>
              <a:rPr lang="en-US" dirty="0" smtClean="0"/>
              <a:t> </a:t>
            </a:r>
            <a:r>
              <a:rPr lang="bn-IN" dirty="0" smtClean="0"/>
              <a:t>৪৫ মিনিট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bn-IN" dirty="0" smtClean="0"/>
              <a:t>তারিখ -০৭/১০/২০১৯ইং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365" y="105349"/>
            <a:ext cx="2563221" cy="2384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7318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p" animBg="1"/>
      <p:bldP spid="1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fg.jpg"/>
          <p:cNvPicPr>
            <a:picLocks noChangeAspect="1"/>
          </p:cNvPicPr>
          <p:nvPr/>
        </p:nvPicPr>
        <p:blipFill>
          <a:blip r:embed="rId2"/>
          <a:srcRect t="21875"/>
          <a:stretch>
            <a:fillRect/>
          </a:stretch>
        </p:blipFill>
        <p:spPr>
          <a:xfrm>
            <a:off x="6237027" y="3440942"/>
            <a:ext cx="4383205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aidswer.jpg"/>
          <p:cNvPicPr>
            <a:picLocks noChangeAspect="1"/>
          </p:cNvPicPr>
          <p:nvPr/>
        </p:nvPicPr>
        <p:blipFill>
          <a:blip r:embed="rId3"/>
          <a:srcRect l="22581" t="3125" r="6452" b="12500"/>
          <a:stretch>
            <a:fillRect/>
          </a:stretch>
        </p:blipFill>
        <p:spPr>
          <a:xfrm>
            <a:off x="6237027" y="250778"/>
            <a:ext cx="4383205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dd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775" y="250778"/>
            <a:ext cx="4321648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hiv patient.jpg"/>
          <p:cNvPicPr>
            <a:picLocks noChangeAspect="1"/>
          </p:cNvPicPr>
          <p:nvPr/>
        </p:nvPicPr>
        <p:blipFill>
          <a:blip r:embed="rId5"/>
          <a:srcRect l="34124" r="-979" b="27291"/>
          <a:stretch>
            <a:fillRect/>
          </a:stretch>
        </p:blipFill>
        <p:spPr>
          <a:xfrm>
            <a:off x="1628775" y="3440942"/>
            <a:ext cx="4321648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28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515086" y="590976"/>
            <a:ext cx="7303341" cy="5715000"/>
            <a:chOff x="1908898" y="522737"/>
            <a:chExt cx="7303341" cy="5715000"/>
          </a:xfrm>
        </p:grpSpPr>
        <p:sp>
          <p:nvSpPr>
            <p:cNvPr id="5" name="Rectangle 4"/>
            <p:cNvSpPr/>
            <p:nvPr/>
          </p:nvSpPr>
          <p:spPr>
            <a:xfrm>
              <a:off x="1908898" y="522737"/>
              <a:ext cx="3733800" cy="3048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3600" b="1" u="sng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এইচ আই ভি</a:t>
              </a:r>
            </a:p>
            <a:p>
              <a:pPr algn="ctr"/>
              <a:r>
                <a:rPr lang="bn-BD" sz="3600" b="1" u="sng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এবং</a:t>
              </a:r>
            </a:p>
            <a:p>
              <a:pPr algn="ctr"/>
              <a:r>
                <a:rPr lang="bn-BD" sz="3600" b="1" u="sng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এইডস</a:t>
              </a:r>
              <a:endParaRPr lang="en-US" sz="36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 descr="wqgf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42698" y="522737"/>
              <a:ext cx="3569541" cy="3048000"/>
            </a:xfrm>
            <a:prstGeom prst="rect">
              <a:avLst/>
            </a:prstGeom>
          </p:spPr>
        </p:pic>
        <p:pic>
          <p:nvPicPr>
            <p:cNvPr id="7" name="Picture 6" descr="gfsa.jpg"/>
            <p:cNvPicPr>
              <a:picLocks noChangeAspect="1"/>
            </p:cNvPicPr>
            <p:nvPr/>
          </p:nvPicPr>
          <p:blipFill>
            <a:blip r:embed="rId3"/>
            <a:srcRect l="26393" r="27859" b="-1176"/>
            <a:stretch>
              <a:fillRect/>
            </a:stretch>
          </p:blipFill>
          <p:spPr>
            <a:xfrm>
              <a:off x="4330239" y="3570737"/>
              <a:ext cx="2895600" cy="2667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5289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9367" y="1211309"/>
            <a:ext cx="736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পাঠের শেষে শিক্ষার্থীরা যা শিখবেঃ-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6030" y="218364"/>
            <a:ext cx="3248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0687" y="2142699"/>
            <a:ext cx="9103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cs typeface="NikoshBAN" panose="02000000000000000000" pitchFamily="2" charset="0"/>
              </a:rPr>
              <a:t>HIV  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পুর্ণরুপ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AIDS 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AIDS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প্রধানতম কারন গুলি 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AIDS  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প্রতিকারে কারন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139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4621" y="675680"/>
            <a:ext cx="4572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002060"/>
                </a:solidFill>
                <a:latin typeface="Mongolian Baiti" pitchFamily="66" charset="0"/>
                <a:cs typeface="Mongolian Baiti" pitchFamily="66" charset="0"/>
              </a:rPr>
              <a:t>HIV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ভাইরাসটির পূর্ণরুপ কী ?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Bevel 2"/>
          <p:cNvSpPr/>
          <p:nvPr/>
        </p:nvSpPr>
        <p:spPr>
          <a:xfrm>
            <a:off x="3517994" y="2114901"/>
            <a:ext cx="4648200" cy="1042416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 smtClean="0">
                <a:latin typeface="Baskerville Old Face" pitchFamily="18" charset="0"/>
              </a:rPr>
              <a:t>Human</a:t>
            </a:r>
            <a:endParaRPr lang="en-US" sz="6000" dirty="0">
              <a:latin typeface="Baskerville Old Face" pitchFamily="18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1596220" y="3428999"/>
            <a:ext cx="8153400" cy="1042416"/>
          </a:xfrm>
          <a:prstGeom prst="beve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 smtClean="0">
                <a:latin typeface="Bookman Old Style" pitchFamily="18" charset="0"/>
              </a:rPr>
              <a:t>Immunedeficiency</a:t>
            </a:r>
            <a:endParaRPr lang="en-US" sz="6000" dirty="0">
              <a:latin typeface="Bookman Old Style" pitchFamily="18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3594621" y="4946577"/>
            <a:ext cx="4648200" cy="1042416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 smtClean="0">
                <a:solidFill>
                  <a:srgbClr val="00B050"/>
                </a:solidFill>
                <a:latin typeface="Bookman Old Style" pitchFamily="18" charset="0"/>
              </a:rPr>
              <a:t>Virus</a:t>
            </a:r>
            <a:endParaRPr lang="en-US" sz="6000" dirty="0">
              <a:solidFill>
                <a:srgbClr val="00B05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4224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4382921" y="477672"/>
            <a:ext cx="3886200" cy="925184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Baskerville Old Face" pitchFamily="18" charset="0"/>
              </a:rPr>
              <a:t>Acquired</a:t>
            </a:r>
            <a:endParaRPr lang="en-US" sz="3600" dirty="0">
              <a:latin typeface="Baskerville Old Face" pitchFamily="18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4382921" y="1924334"/>
            <a:ext cx="3962400" cy="83820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atin typeface="Baskerville Old Face" pitchFamily="18" charset="0"/>
              </a:rPr>
              <a:t>Immune</a:t>
            </a:r>
            <a:endParaRPr lang="en-US" sz="4000" dirty="0">
              <a:latin typeface="Baskerville Old Face" pitchFamily="18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4459121" y="3318896"/>
            <a:ext cx="3886200" cy="1126716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atin typeface="Baskerville Old Face" pitchFamily="18" charset="0"/>
              </a:rPr>
              <a:t>Deficiency</a:t>
            </a:r>
            <a:endParaRPr lang="en-US" sz="4000" dirty="0">
              <a:latin typeface="Baskerville Old Face" pitchFamily="18" charset="0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4421021" y="4844954"/>
            <a:ext cx="3848100" cy="1091821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atin typeface="Baskerville Old Face" pitchFamily="18" charset="0"/>
              </a:rPr>
              <a:t>Syndrome</a:t>
            </a:r>
            <a:endParaRPr lang="en-US" sz="4000" dirty="0">
              <a:latin typeface="Baskerville Old Face" pitchFamily="18" charset="0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2181226" y="1924334"/>
            <a:ext cx="1143000" cy="1131067"/>
          </a:xfrm>
          <a:prstGeom prst="cub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 smtClean="0">
                <a:latin typeface="Algerian" pitchFamily="82" charset="0"/>
              </a:rPr>
              <a:t>i</a:t>
            </a:r>
            <a:endParaRPr lang="en-US" sz="6000" dirty="0">
              <a:latin typeface="Algerian" pitchFamily="82" charset="0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2181225" y="4680652"/>
            <a:ext cx="1143000" cy="1256124"/>
          </a:xfrm>
          <a:prstGeom prst="cub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 smtClean="0">
                <a:latin typeface="Algerian" pitchFamily="82" charset="0"/>
              </a:rPr>
              <a:t>s</a:t>
            </a:r>
            <a:endParaRPr lang="en-US" sz="6000" dirty="0">
              <a:latin typeface="Algerian" pitchFamily="82" charset="0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2181225" y="3363397"/>
            <a:ext cx="1143000" cy="1126716"/>
          </a:xfrm>
          <a:prstGeom prst="cube">
            <a:avLst/>
          </a:prstGeom>
          <a:solidFill>
            <a:schemeClr val="accent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 smtClean="0">
                <a:latin typeface="Algerian" pitchFamily="82" charset="0"/>
              </a:rPr>
              <a:t>d</a:t>
            </a:r>
            <a:endParaRPr lang="en-US" sz="6000" dirty="0">
              <a:latin typeface="Algerian" pitchFamily="82" charset="0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2181225" y="477672"/>
            <a:ext cx="1143000" cy="925184"/>
          </a:xfrm>
          <a:prstGeom prst="cub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 smtClean="0">
                <a:latin typeface="Algerian" pitchFamily="82" charset="0"/>
              </a:rPr>
              <a:t>A</a:t>
            </a:r>
            <a:endParaRPr lang="en-US" sz="6000" dirty="0">
              <a:latin typeface="Algerian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93623" y="655093"/>
            <a:ext cx="245659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মানবীয়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হরণকারী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আক্রুমণের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সংক্রামন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 rot="16454068">
            <a:off x="-2044486" y="2737052"/>
            <a:ext cx="6121518" cy="914392"/>
          </a:xfrm>
          <a:prstGeom prst="rect">
            <a:avLst/>
          </a:prstGeom>
        </p:spPr>
        <p:txBody>
          <a:bodyPr wrap="none" numCol="1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bn-BD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NikoshBAN" pitchFamily="2" charset="0"/>
                <a:cs typeface="NikoshBAN" pitchFamily="2" charset="0"/>
              </a:rPr>
              <a:t>বাঁচতে হলে জানতে হবে</a:t>
            </a:r>
            <a:endParaRPr 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650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8096" y="2537655"/>
            <a:ext cx="423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ea typeface="MS UI Gothic" panose="020B0600070205080204" pitchFamily="34" charset="-128"/>
                <a:cs typeface="NikoshBAN" panose="02000000000000000000" pitchFamily="2" charset="0"/>
              </a:rPr>
              <a:t>নারী-পুরুষের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ea typeface="MS UI Gothic" panose="020B0600070205080204" pitchFamily="34" charset="-128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ea typeface="MS UI Gothic" panose="020B0600070205080204" pitchFamily="34" charset="-128"/>
                <a:cs typeface="NikoshBAN" panose="02000000000000000000" pitchFamily="2" charset="0"/>
              </a:rPr>
              <a:t>অবৈধ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ea typeface="MS UI Gothic" panose="020B0600070205080204" pitchFamily="34" charset="-128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ea typeface="MS UI Gothic" panose="020B0600070205080204" pitchFamily="34" charset="-128"/>
                <a:cs typeface="NikoshBAN" panose="02000000000000000000" pitchFamily="2" charset="0"/>
              </a:rPr>
              <a:t>যৌনাচার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ea typeface="MS UI Gothic" panose="020B0600070205080204" pitchFamily="34" charset="-128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91866" y="2534995"/>
            <a:ext cx="4804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 মিশ্রিত যন্ত্রপাতি ব্যবহার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639" y="3288543"/>
            <a:ext cx="504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এইডস রোগীর গর্ভধারনের মাধ্যমে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2811" y="3288543"/>
            <a:ext cx="4763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এইডস রোগীর দেহের রক্ত গ্রহনে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8" y="278743"/>
            <a:ext cx="2857500" cy="2291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082" y="310851"/>
            <a:ext cx="2590800" cy="2278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872" y="310851"/>
            <a:ext cx="3082473" cy="22983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486" y="310851"/>
            <a:ext cx="2936538" cy="22437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38" y="3824543"/>
            <a:ext cx="2619375" cy="25068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513" y="3812045"/>
            <a:ext cx="2627124" cy="25193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49" y="3824543"/>
            <a:ext cx="2962275" cy="25068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963" y="3824543"/>
            <a:ext cx="2769786" cy="25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9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22627" y="3798768"/>
            <a:ext cx="55819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তায়ালা বলেন-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ব্যভিচারের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কাছেও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যেওনা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অশ্লীল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061" y="177421"/>
            <a:ext cx="2857500" cy="2702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502" y="2879677"/>
            <a:ext cx="10304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নারী-পুরুষের অবাধ যেন ও ব্যভিচার হতে দূরে থেকে বৈধ পন্থায় বিয়ে করা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452" y="3485163"/>
            <a:ext cx="2959503" cy="2833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945" y="177421"/>
            <a:ext cx="2571750" cy="2702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910" y="177421"/>
            <a:ext cx="2628900" cy="2702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177421"/>
            <a:ext cx="2857500" cy="270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620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274</Words>
  <Application>Microsoft Office PowerPoint</Application>
  <PresentationFormat>Widescreen</PresentationFormat>
  <Paragraphs>61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MS UI Gothic</vt:lpstr>
      <vt:lpstr>Algerian</vt:lpstr>
      <vt:lpstr>Arial</vt:lpstr>
      <vt:lpstr>Baskerville Old Face</vt:lpstr>
      <vt:lpstr>Bookman Old Style</vt:lpstr>
      <vt:lpstr>Calibri</vt:lpstr>
      <vt:lpstr>Calibri Light</vt:lpstr>
      <vt:lpstr>Mongolian Baiti</vt:lpstr>
      <vt:lpstr>NikoshBAN</vt:lpstr>
      <vt:lpstr>Vrinda</vt:lpstr>
      <vt:lpstr>Wingdings</vt:lpstr>
      <vt:lpstr>Office Theme</vt:lpstr>
      <vt:lpstr>Packager Shell Object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105</cp:revision>
  <dcterms:created xsi:type="dcterms:W3CDTF">2019-12-09T08:04:51Z</dcterms:created>
  <dcterms:modified xsi:type="dcterms:W3CDTF">2020-01-05T06:05:11Z</dcterms:modified>
</cp:coreProperties>
</file>