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0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8099-C2C0-4961-8B59-30012B268E55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9251-84EA-4D43-ABEE-86BEB30A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5.jpe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6F5EFC-DBFA-4369-B7BC-9F07B94608E2}" type="datetime1">
              <a:rPr lang="en-US" smtClean="0"/>
              <a:t>1/1/2020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9"/>
          <a:stretch/>
        </p:blipFill>
        <p:spPr>
          <a:xfrm>
            <a:off x="129897" y="149314"/>
            <a:ext cx="8857965" cy="6559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7366" y="3909179"/>
            <a:ext cx="59970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392269"/>
            <a:ext cx="6705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25469"/>
            <a:ext cx="411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কর্ণিয়া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986378"/>
            <a:ext cx="2286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047690"/>
            <a:ext cx="160020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6E3F1D7-B552-4FFD-8FD5-12836F12576E}" type="datetime1">
              <a:rPr lang="en-US" smtClean="0"/>
              <a:t>1/1/2020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800"/>
            <a:ext cx="4114800" cy="4648200"/>
          </a:xfrm>
          <a:prstGeom prst="rect">
            <a:avLst/>
          </a:prstGeom>
        </p:spPr>
      </p:pic>
      <p:pic>
        <p:nvPicPr>
          <p:cNvPr id="3" name="Picture 2" descr="pupi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1148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55657"/>
            <a:ext cx="3810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তারারন্ধ্র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Pupil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29980"/>
            <a:ext cx="8534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কর্ণিয়ার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মাংসপেশি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ছিদ্রপথকে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124200"/>
            <a:ext cx="1600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তারারন্ধ্র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5410200" y="3429001"/>
            <a:ext cx="914400" cy="49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2590800" y="3478142"/>
            <a:ext cx="1219200" cy="27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37B178D-5CEB-4EC2-A0EC-577C6CFFD7BE}" type="datetime1">
              <a:rPr lang="en-US" smtClean="0"/>
              <a:t>1/1/2020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ina-scan-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4191000" cy="4495800"/>
          </a:xfrm>
          <a:prstGeom prst="rect">
            <a:avLst/>
          </a:prstGeom>
        </p:spPr>
      </p:pic>
      <p:pic>
        <p:nvPicPr>
          <p:cNvPr id="3" name="Picture 2" descr="Retina-ab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910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253425"/>
            <a:ext cx="3429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অক্ষিপট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রেটিনা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Retina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53780"/>
            <a:ext cx="8001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ঈশদচ্ছ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আলোকগ্রাহী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15335"/>
            <a:ext cx="8534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রেটিনায়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স্নায়ুতন্ত্রে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দর্শনের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অনুভুতি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711681F-1CE4-48D5-9C44-631038E32BB3}" type="datetime1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38780"/>
            <a:ext cx="3962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C8246F9-916B-41EB-BA4A-4A001C9D59DE}" type="datetime1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33813"/>
            <a:ext cx="5181600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চক্ষুগোলকের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ঈষদচ্ছ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আলোকগ্রাহী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পর্দাটি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8794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¡.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রেটিনা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¡¡.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¡¡¡.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অক্ষিপট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5109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(ক) ¡ ও ¡¡                             (খ) ¡ ও ¡¡¡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(গ) ¡¡ ও ¡¡¡                           (ঘ) ¡ , ¡¡ ও ¡¡¡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1447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62000"/>
            <a:ext cx="2286000" cy="1219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5562600" y="1410867"/>
            <a:ext cx="1905000" cy="3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378875"/>
            <a:ext cx="5257800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কর্ণিয়ার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অসবচ্ছ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পর্দাটি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আইরিস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শ্বেতমন্ডল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181600"/>
            <a:ext cx="2209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81600"/>
            <a:ext cx="2286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44625"/>
            <a:ext cx="220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¡¡ ও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943600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89253" y="2590800"/>
            <a:ext cx="620747" cy="304800"/>
          </a:xfrm>
          <a:custGeom>
            <a:avLst/>
            <a:gdLst>
              <a:gd name="connsiteX0" fmla="*/ 0 w 551793"/>
              <a:gd name="connsiteY0" fmla="*/ 47296 h 204952"/>
              <a:gd name="connsiteX1" fmla="*/ 141889 w 551793"/>
              <a:gd name="connsiteY1" fmla="*/ 204952 h 204952"/>
              <a:gd name="connsiteX2" fmla="*/ 551793 w 551793"/>
              <a:gd name="connsiteY2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3" h="204952">
                <a:moveTo>
                  <a:pt x="0" y="47296"/>
                </a:moveTo>
                <a:lnTo>
                  <a:pt x="141889" y="204952"/>
                </a:lnTo>
                <a:lnTo>
                  <a:pt x="551793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6600" y="5257800"/>
            <a:ext cx="17526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5257800"/>
            <a:ext cx="17526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429000"/>
            <a:ext cx="213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ACBADA2-A198-44D7-AA24-F114A53C177E}" type="datetime1">
              <a:rPr lang="en-US" smtClean="0"/>
              <a:t>1/1/2020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2438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556808"/>
            <a:ext cx="4876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268605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FA8610A-4028-4349-9824-1920FB158FF7}" type="datetime1">
              <a:rPr lang="en-US" smtClean="0"/>
              <a:t>1/1/2020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33400" y="533400"/>
            <a:ext cx="3810000" cy="6858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62780"/>
            <a:ext cx="548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44225"/>
            <a:ext cx="6096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63425"/>
            <a:ext cx="7467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চক্ষুর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EAE8337-E781-400F-84FF-412BCA026716}" type="datetime1">
              <a:rPr lang="en-US" smtClean="0"/>
              <a:t>1/1/2020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5791200" cy="3908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আইরিশ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কর্ণিয়া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শ্বেতমন্ডল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রেটিনা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তারারন্ধ্র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F831CCF-97B2-4511-AB84-614CBE55E7F8}" type="datetime1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4038600"/>
            <a:ext cx="6400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5181600" cy="3562350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6881592-0DBE-4D59-BA7D-3DFF320CEEF4}" type="datetime1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1600202"/>
            <a:ext cx="7620000" cy="4343400"/>
            <a:chOff x="761238" y="2253343"/>
            <a:chExt cx="7543800" cy="342900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Plaque 2"/>
            <p:cNvSpPr/>
            <p:nvPr/>
          </p:nvSpPr>
          <p:spPr>
            <a:xfrm>
              <a:off x="761238" y="2253343"/>
              <a:ext cx="7543800" cy="3429000"/>
            </a:xfrm>
            <a:prstGeom prst="plaque">
              <a:avLst/>
            </a:prstGeom>
            <a:grp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185633" y="2980744"/>
              <a:ext cx="2515362" cy="22597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en-US" sz="36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bn-BD" sz="36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bn-BD" sz="36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</a:t>
              </a:r>
              <a:endPara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পাঠ: </a:t>
              </a:r>
              <a:r>
                <a:rPr lang="en-US" sz="36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9-10</a:t>
              </a:r>
              <a:endPara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542206" y="2971800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703320" y="3526972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01568" y="3396343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19395" y="3187940"/>
              <a:ext cx="4008452" cy="17090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4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শহিদুল</a:t>
              </a:r>
              <a:r>
                <a:rPr lang="en-US" sz="24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</a:t>
              </a:r>
              <a:endParaRPr lang="bn-BD" sz="24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সহ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কারি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sz="2000" b="1" dirty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bn-IN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BD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গাড়ীদহ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শেরপুর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বগুড়া</a:t>
              </a:r>
              <a:r>
                <a:rPr lang="bn-BD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০১৭২৪৬২২২০৯</a:t>
              </a:r>
              <a:endParaRPr lang="en-US" sz="20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1400" b="1" dirty="0" err="1" smtClean="0">
                  <a:ln w="11430"/>
                  <a:solidFill>
                    <a:srgbClr val="CCE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E-mail:shahidulgdm@gmail.com</a:t>
              </a:r>
              <a:endParaRPr lang="en-US" sz="1400" b="1" dirty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237014" y="457201"/>
            <a:ext cx="4876800" cy="685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1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9A00BB4-649E-4A9F-9420-0D24C8892CB7}" type="datetime1">
              <a:rPr lang="en-US" smtClean="0"/>
              <a:t>1/1/2020</a:t>
            </a:fld>
            <a:endParaRPr lang="en-US"/>
          </a:p>
        </p:txBody>
      </p:sp>
      <p:sp>
        <p:nvSpPr>
          <p:cNvPr id="1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9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0" y="1600202"/>
            <a:ext cx="1524000" cy="16132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752600" cy="182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F:\Image\Image\I S\Science\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" y="4285081"/>
            <a:ext cx="2133600" cy="213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Me!\Desktop\Other image\E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2098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Animated Image\3d_face_stick_tongue__a_h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26745"/>
            <a:ext cx="2057400" cy="3156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562600"/>
            <a:ext cx="4343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পঞ্চইন্দ্রিয়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iphy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990600"/>
            <a:ext cx="3810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3733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248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6197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505980"/>
            <a:ext cx="13716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435025"/>
            <a:ext cx="426720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971800"/>
            <a:ext cx="4724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চক্ষু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Human eye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76200"/>
            <a:ext cx="9144000" cy="6858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14600" y="801469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 কর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0BAC849-97C1-430B-B2BC-116CDB5AF032}" type="datetime1">
              <a:rPr lang="en-US" smtClean="0"/>
              <a:t>1/1/2020</a:t>
            </a:fld>
            <a:endParaRPr 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352800" y="781759"/>
            <a:ext cx="21336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87" y="3032095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45" y="4120113"/>
            <a:ext cx="678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চক্ষুর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45608"/>
            <a:ext cx="3581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858041-9AFF-407D-A7F9-DF07DDF1F558}" type="datetime1">
              <a:rPr lang="en-US" smtClean="0"/>
              <a:t>1/1/2020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ng_ey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38862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45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084321" cy="4419600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2057400" y="457200"/>
            <a:ext cx="1295400" cy="342900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114800" y="609600"/>
            <a:ext cx="45719" cy="904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58914"/>
            <a:ext cx="3810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Eye-ball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15F4017-DC4E-42F6-87B1-A9998FDEBCCC}" type="datetime1">
              <a:rPr lang="en-US" smtClean="0"/>
              <a:t>1/1/2020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105" y="1219200"/>
            <a:ext cx="406589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7278" y="408522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শ্বেতমন্ডল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kaash" pitchFamily="2" charset="0"/>
                <a:cs typeface="Akaash" pitchFamily="2" charset="0"/>
              </a:rPr>
              <a:t>( Sclera )</a:t>
            </a:r>
            <a:endParaRPr lang="en-US" sz="3200" dirty="0">
              <a:latin typeface="Akaash" pitchFamily="2" charset="0"/>
              <a:cs typeface="Akaa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5410200" y="3048000"/>
            <a:ext cx="13716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শ্বেতমন্ডল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838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অক্ষিগোলকের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অস্বচ্ছ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y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87027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BD85D71-9551-4325-ACE1-12E52CF09202}" type="datetime1">
              <a:rPr lang="en-US" smtClean="0"/>
              <a:t>1/1/2020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96731"/>
            <a:ext cx="198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90800"/>
            <a:ext cx="54102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687187"/>
            <a:ext cx="541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শ্বেতমন্ডল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8D489E5-AD26-4811-8093-77F60288BE74}" type="datetime1">
              <a:rPr lang="en-US" smtClean="0"/>
              <a:t>1/1/2020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733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র্ণি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Cornea 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740" y="4635063"/>
            <a:ext cx="81534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শ্বেতমন্ডলের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38600" y="2079486"/>
            <a:ext cx="990600" cy="914400"/>
            <a:chOff x="3962400" y="2297668"/>
            <a:chExt cx="990600" cy="914400"/>
          </a:xfrm>
        </p:grpSpPr>
        <p:sp>
          <p:nvSpPr>
            <p:cNvPr id="5" name="Oval 4"/>
            <p:cNvSpPr/>
            <p:nvPr/>
          </p:nvSpPr>
          <p:spPr>
            <a:xfrm>
              <a:off x="3962400" y="2297668"/>
              <a:ext cx="990600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6679929"/>
                </p:ext>
              </p:extLst>
            </p:nvPr>
          </p:nvGraphicFramePr>
          <p:xfrm>
            <a:off x="4226278" y="2581275"/>
            <a:ext cx="462844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6278" y="2581275"/>
                          <a:ext cx="462844" cy="3905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71" y="1724032"/>
            <a:ext cx="4681538" cy="2621661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663406D-6A28-4E49-AB01-2DCD0517B538}" type="datetime1">
              <a:rPr lang="en-US" smtClean="0"/>
              <a:t>1/1/2020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647700"/>
            <a:ext cx="3429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Iris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625524"/>
            <a:ext cx="5410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কর্ণিয়ার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অস্বচ্ছ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2590800"/>
            <a:ext cx="1066800" cy="990600"/>
            <a:chOff x="5105400" y="2819401"/>
            <a:chExt cx="8382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105400" y="2819401"/>
              <a:ext cx="838200" cy="838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253984"/>
                </p:ext>
              </p:extLst>
            </p:nvPr>
          </p:nvGraphicFramePr>
          <p:xfrm>
            <a:off x="5257800" y="2971800"/>
            <a:ext cx="533400" cy="45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971800"/>
                          <a:ext cx="533400" cy="45005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8"/>
              </a:avLst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537171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54478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4478" y="6254572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152400"/>
              <a:ext cx="457200" cy="457200"/>
            </a:xfrm>
            <a:prstGeom prst="halfFrame">
              <a:avLst/>
            </a:prstGeom>
            <a:blipFill>
              <a:blip r:embed="rId5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524901"/>
            <a:ext cx="5695951" cy="3808197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3FC3D45-1F61-476C-A87E-098AE59341C1}" type="datetime1">
              <a:rPr lang="en-US" smtClean="0"/>
              <a:t>1/1/2020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shahidulgdm@gmail.com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464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SHAHIDUL ISLAM</cp:lastModifiedBy>
  <cp:revision>4</cp:revision>
  <dcterms:created xsi:type="dcterms:W3CDTF">2020-01-01T15:45:15Z</dcterms:created>
  <dcterms:modified xsi:type="dcterms:W3CDTF">2020-01-01T16:26:37Z</dcterms:modified>
</cp:coreProperties>
</file>