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7" r:id="rId4"/>
    <p:sldId id="268" r:id="rId5"/>
    <p:sldId id="259" r:id="rId6"/>
    <p:sldId id="260" r:id="rId7"/>
    <p:sldId id="261" r:id="rId8"/>
    <p:sldId id="262" r:id="rId9"/>
    <p:sldId id="263" r:id="rId10"/>
    <p:sldId id="273" r:id="rId11"/>
    <p:sldId id="264" r:id="rId12"/>
    <p:sldId id="265" r:id="rId13"/>
    <p:sldId id="270" r:id="rId14"/>
    <p:sldId id="269" r:id="rId15"/>
    <p:sldId id="271" r:id="rId16"/>
    <p:sldId id="266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7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94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  <a:prstGeom prst="rect">
            <a:avLst/>
          </a:prstGeo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  <a:prstGeom prst="rect">
            <a:avLst/>
          </a:prstGeo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" Target="../slides/slide5.xml"/><Relationship Id="rId3" Type="http://schemas.openxmlformats.org/officeDocument/2006/relationships/slideLayout" Target="../slideLayouts/slideLayout3.xml"/><Relationship Id="rId21" Type="http://schemas.openxmlformats.org/officeDocument/2006/relationships/slide" Target="../slides/slide1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" Target="../slides/slide8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" Target="../slides/slide1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" Target="../slides/slide16.xml"/><Relationship Id="rId10" Type="http://schemas.openxmlformats.org/officeDocument/2006/relationships/slideLayout" Target="../slideLayouts/slideLayout10.xml"/><Relationship Id="rId19" Type="http://schemas.openxmlformats.org/officeDocument/2006/relationships/slide" Target="../slides/slide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" Target="../slides/slide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1/5/2020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6145AAB-8280-41DD-9CA2-B391C91BDFB6}"/>
              </a:ext>
            </a:extLst>
          </p:cNvPr>
          <p:cNvSpPr txBox="1"/>
          <p:nvPr userDrawn="1"/>
        </p:nvSpPr>
        <p:spPr>
          <a:xfrm>
            <a:off x="220853" y="1532964"/>
            <a:ext cx="1658747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দেখবে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99FF01D-54AB-4233-BC9E-419899B5ABF7}"/>
              </a:ext>
            </a:extLst>
          </p:cNvPr>
          <p:cNvSpPr txBox="1"/>
          <p:nvPr userDrawn="1"/>
        </p:nvSpPr>
        <p:spPr>
          <a:xfrm>
            <a:off x="212027" y="2069055"/>
            <a:ext cx="1679829" cy="461665"/>
          </a:xfrm>
          <a:prstGeom prst="rect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18" action="ppaction://hlinksldjump"/>
              </a:rPr>
              <a:t>আজকে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18" action="ppaction://hlinksldjump"/>
              </a:rPr>
              <a:t>র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18" action="ppaction://hlinksldjump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18" action="ppaction://hlinksldjump"/>
              </a:rPr>
              <a:t>পাঠ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34B0AD9-12CA-483C-A527-80885FD23332}"/>
              </a:ext>
            </a:extLst>
          </p:cNvPr>
          <p:cNvSpPr txBox="1"/>
          <p:nvPr userDrawn="1"/>
        </p:nvSpPr>
        <p:spPr>
          <a:xfrm>
            <a:off x="204449" y="2590097"/>
            <a:ext cx="1675151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hlinkClick r:id="rId19" action="ppaction://hlinksldjump"/>
              </a:rPr>
              <a:t>শিখন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hlinkClick r:id="rId19" action="ppaction://hlinksldjump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hlinkClick r:id="rId19" action="ppaction://hlinksldjump"/>
              </a:rPr>
              <a:t>ফল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C2F703B-9009-4CD6-BBF1-E8E31B71E03C}"/>
              </a:ext>
            </a:extLst>
          </p:cNvPr>
          <p:cNvSpPr txBox="1"/>
          <p:nvPr userDrawn="1"/>
        </p:nvSpPr>
        <p:spPr>
          <a:xfrm>
            <a:off x="199771" y="3109631"/>
            <a:ext cx="1675151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hlinkClick r:id="rId20" action="ppaction://hlinksldjump"/>
              </a:rPr>
              <a:t>একক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hlinkClick r:id="rId20" action="ppaction://hlinksldjump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hlinkClick r:id="rId20" action="ppaction://hlinksldjump"/>
              </a:rPr>
              <a:t>কাজ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85DD5DE-64B9-4754-92CE-765C7E0B407F}"/>
              </a:ext>
            </a:extLst>
          </p:cNvPr>
          <p:cNvSpPr txBox="1"/>
          <p:nvPr userDrawn="1"/>
        </p:nvSpPr>
        <p:spPr>
          <a:xfrm>
            <a:off x="199771" y="3630673"/>
            <a:ext cx="1675151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hlinkClick r:id="rId21" action="ppaction://hlinksldjump"/>
              </a:rPr>
              <a:t>জোড়ায়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hlinkClick r:id="rId21" action="ppaction://hlinksldjump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hlinkClick r:id="rId21" action="ppaction://hlinksldjump"/>
              </a:rPr>
              <a:t>কাজ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59B2C03-2F44-4773-9589-21167DCE6D74}"/>
              </a:ext>
            </a:extLst>
          </p:cNvPr>
          <p:cNvSpPr txBox="1"/>
          <p:nvPr userDrawn="1"/>
        </p:nvSpPr>
        <p:spPr>
          <a:xfrm>
            <a:off x="199771" y="4147762"/>
            <a:ext cx="1675151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hlinkClick r:id="rId22" action="ppaction://hlinksldjump"/>
              </a:rPr>
              <a:t>মূল্যায়ন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63FDBF7-638A-4AB7-BBDC-48F801B1F574}"/>
              </a:ext>
            </a:extLst>
          </p:cNvPr>
          <p:cNvSpPr txBox="1"/>
          <p:nvPr userDrawn="1"/>
        </p:nvSpPr>
        <p:spPr>
          <a:xfrm>
            <a:off x="223191" y="4658806"/>
            <a:ext cx="1654069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hlinkClick r:id="rId23" action="ppaction://hlinksldjump"/>
              </a:rPr>
              <a:t>বাড়ীর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hlinkClick r:id="rId23" action="ppaction://hlinksldjump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hlinkClick r:id="rId23" action="ppaction://hlinksldjump"/>
              </a:rPr>
              <a:t>কাজ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5E746B7-0466-45CB-AD70-9F4983F083F6}"/>
              </a:ext>
            </a:extLst>
          </p:cNvPr>
          <p:cNvSpPr txBox="1"/>
          <p:nvPr userDrawn="1"/>
        </p:nvSpPr>
        <p:spPr>
          <a:xfrm>
            <a:off x="220853" y="5217710"/>
            <a:ext cx="1654069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hlinkClick r:id="rId24" action="ppaction://hlinksldjump"/>
              </a:rPr>
              <a:t>ধন্যবাদ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CF243F3-DC4B-4252-92CE-24349C98CB38}"/>
              </a:ext>
            </a:extLst>
          </p:cNvPr>
          <p:cNvSpPr txBox="1"/>
          <p:nvPr userDrawn="1"/>
        </p:nvSpPr>
        <p:spPr>
          <a:xfrm>
            <a:off x="317500" y="6396335"/>
            <a:ext cx="1187449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জাহিরুল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য়র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াংলা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আল্লারদ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্গা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দৌল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র,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ুষ্টিয়া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3.jpg"/><Relationship Id="rId7" Type="http://schemas.openxmlformats.org/officeDocument/2006/relationships/slide" Target="slide1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10" Type="http://schemas.openxmlformats.org/officeDocument/2006/relationships/slide" Target="slide17.xml"/><Relationship Id="rId4" Type="http://schemas.openxmlformats.org/officeDocument/2006/relationships/slide" Target="slide5.xml"/><Relationship Id="rId9" Type="http://schemas.openxmlformats.org/officeDocument/2006/relationships/slide" Target="slide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94CDC49-F6F9-4EC1-80EE-3226720DED30}"/>
              </a:ext>
            </a:extLst>
          </p:cNvPr>
          <p:cNvSpPr/>
          <p:nvPr/>
        </p:nvSpPr>
        <p:spPr>
          <a:xfrm>
            <a:off x="215900" y="0"/>
            <a:ext cx="11976100" cy="673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8177AE-0A94-4C65-ABB8-F3D108AFF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127000"/>
            <a:ext cx="11849100" cy="6604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E0CDA3-8FBF-471D-9FC5-20C1AC862BEB}"/>
              </a:ext>
            </a:extLst>
          </p:cNvPr>
          <p:cNvSpPr txBox="1"/>
          <p:nvPr/>
        </p:nvSpPr>
        <p:spPr>
          <a:xfrm>
            <a:off x="2209800" y="1898650"/>
            <a:ext cx="105029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39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53A04C-41C8-42D9-BB86-94E773373774}"/>
              </a:ext>
            </a:extLst>
          </p:cNvPr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1311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3415B3-A8C9-4E16-85AB-3260D8E1BF70}"/>
              </a:ext>
            </a:extLst>
          </p:cNvPr>
          <p:cNvSpPr txBox="1"/>
          <p:nvPr/>
        </p:nvSpPr>
        <p:spPr>
          <a:xfrm>
            <a:off x="3403600" y="723900"/>
            <a:ext cx="6616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াকে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ে?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6F536A-5F10-4300-89B4-07DF70FF0CE5}"/>
              </a:ext>
            </a:extLst>
          </p:cNvPr>
          <p:cNvSpPr txBox="1"/>
          <p:nvPr/>
        </p:nvSpPr>
        <p:spPr>
          <a:xfrm>
            <a:off x="2438400" y="2016035"/>
            <a:ext cx="9753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 : লোকশিল্প : সাধারণত লোক বলতে বোঝায় সাধারণ লোকের জন্য সাধারণ লোকের সৃষ্টি। এর পরিধি এত ব্যাপক ও প্রকৃতি এত বিচিত্র যে , এক কথায় এর সংজ্ঞা নিরুপণ করা যায় না।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08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AF49AC71-C427-4763-AA2B-0ABBB8280C53}"/>
              </a:ext>
            </a:extLst>
          </p:cNvPr>
          <p:cNvSpPr/>
          <p:nvPr/>
        </p:nvSpPr>
        <p:spPr>
          <a:xfrm>
            <a:off x="4762500" y="355600"/>
            <a:ext cx="4533900" cy="231140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681B68-F2F2-4F23-8390-E13CB7452F65}"/>
              </a:ext>
            </a:extLst>
          </p:cNvPr>
          <p:cNvSpPr txBox="1"/>
          <p:nvPr/>
        </p:nvSpPr>
        <p:spPr>
          <a:xfrm>
            <a:off x="5600700" y="849580"/>
            <a:ext cx="3365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8E1AF5-7329-42C4-97A7-8ABB3E195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285" y="2996429"/>
            <a:ext cx="5318329" cy="319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33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C38FC0-3C50-4097-8858-F34ED16922D0}"/>
              </a:ext>
            </a:extLst>
          </p:cNvPr>
          <p:cNvSpPr txBox="1"/>
          <p:nvPr/>
        </p:nvSpPr>
        <p:spPr>
          <a:xfrm>
            <a:off x="4165600" y="800100"/>
            <a:ext cx="474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CFB030-3B79-4DE1-94D5-F188536C56B9}"/>
              </a:ext>
            </a:extLst>
          </p:cNvPr>
          <p:cNvSpPr txBox="1"/>
          <p:nvPr/>
        </p:nvSpPr>
        <p:spPr>
          <a:xfrm>
            <a:off x="2603500" y="2540000"/>
            <a:ext cx="8585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এলাকা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ৃত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১০টি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কুটির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50916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38C547-915B-45D4-8F01-AF7EC812A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800" y="1244600"/>
            <a:ext cx="8851899" cy="471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36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66161F-AEDC-41C6-9986-636A72017A63}"/>
              </a:ext>
            </a:extLst>
          </p:cNvPr>
          <p:cNvSpPr txBox="1"/>
          <p:nvPr/>
        </p:nvSpPr>
        <p:spPr>
          <a:xfrm>
            <a:off x="4440464" y="148461"/>
            <a:ext cx="1841500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C8B481-D82B-494B-BEFA-3BFADC0B3C2D}"/>
              </a:ext>
            </a:extLst>
          </p:cNvPr>
          <p:cNvSpPr txBox="1"/>
          <p:nvPr/>
        </p:nvSpPr>
        <p:spPr>
          <a:xfrm>
            <a:off x="4132118" y="2957780"/>
            <a:ext cx="2458192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ক)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নাটক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3ED27C-95FF-4C0B-A8F5-3781FB47D756}"/>
              </a:ext>
            </a:extLst>
          </p:cNvPr>
          <p:cNvSpPr txBox="1"/>
          <p:nvPr/>
        </p:nvSpPr>
        <p:spPr>
          <a:xfrm>
            <a:off x="4132118" y="3800929"/>
            <a:ext cx="2458192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ঊপন্যাস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6AA5A1-5C38-4499-89A5-C5C36C13CBCC}"/>
              </a:ext>
            </a:extLst>
          </p:cNvPr>
          <p:cNvSpPr txBox="1"/>
          <p:nvPr/>
        </p:nvSpPr>
        <p:spPr>
          <a:xfrm>
            <a:off x="4132119" y="4632201"/>
            <a:ext cx="2458192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09FE8C-F7A9-4140-9D5A-9DFFB1392935}"/>
              </a:ext>
            </a:extLst>
          </p:cNvPr>
          <p:cNvSpPr txBox="1"/>
          <p:nvPr/>
        </p:nvSpPr>
        <p:spPr>
          <a:xfrm>
            <a:off x="4132118" y="5463473"/>
            <a:ext cx="2458192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ঘ) 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প্রবন্ধ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Multiplication Sign 14">
            <a:extLst>
              <a:ext uri="{FF2B5EF4-FFF2-40B4-BE49-F238E27FC236}">
                <a16:creationId xmlns:a16="http://schemas.microsoft.com/office/drawing/2014/main" id="{5FAA9931-7AC4-44C9-881F-3E9E2F6947F3}"/>
              </a:ext>
            </a:extLst>
          </p:cNvPr>
          <p:cNvSpPr/>
          <p:nvPr/>
        </p:nvSpPr>
        <p:spPr>
          <a:xfrm>
            <a:off x="6916882" y="2966248"/>
            <a:ext cx="1098468" cy="62939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Multiplication Sign 15">
            <a:extLst>
              <a:ext uri="{FF2B5EF4-FFF2-40B4-BE49-F238E27FC236}">
                <a16:creationId xmlns:a16="http://schemas.microsoft.com/office/drawing/2014/main" id="{8A7B8011-0843-4E55-AB8B-81F88CB22267}"/>
              </a:ext>
            </a:extLst>
          </p:cNvPr>
          <p:cNvSpPr/>
          <p:nvPr/>
        </p:nvSpPr>
        <p:spPr>
          <a:xfrm>
            <a:off x="6916882" y="3817867"/>
            <a:ext cx="1098468" cy="62939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ltiplication Sign 16">
            <a:extLst>
              <a:ext uri="{FF2B5EF4-FFF2-40B4-BE49-F238E27FC236}">
                <a16:creationId xmlns:a16="http://schemas.microsoft.com/office/drawing/2014/main" id="{54CD3DF7-1EB0-45E8-8149-7F7F153524C5}"/>
              </a:ext>
            </a:extLst>
          </p:cNvPr>
          <p:cNvSpPr/>
          <p:nvPr/>
        </p:nvSpPr>
        <p:spPr>
          <a:xfrm>
            <a:off x="6940798" y="4632201"/>
            <a:ext cx="1098468" cy="62939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A4C141-5BA0-4C00-9939-F506426BA51E}"/>
              </a:ext>
            </a:extLst>
          </p:cNvPr>
          <p:cNvSpPr txBox="1"/>
          <p:nvPr/>
        </p:nvSpPr>
        <p:spPr>
          <a:xfrm>
            <a:off x="2787650" y="1071791"/>
            <a:ext cx="6203950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8979E7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8EC009-20BB-46F9-99B7-10393F16C306}"/>
              </a:ext>
            </a:extLst>
          </p:cNvPr>
          <p:cNvSpPr txBox="1"/>
          <p:nvPr/>
        </p:nvSpPr>
        <p:spPr>
          <a:xfrm>
            <a:off x="2362200" y="1941567"/>
            <a:ext cx="746760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োকশিল্প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ী ধ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CC441E-921A-4D8F-B60E-912BB92A1009}"/>
              </a:ext>
            </a:extLst>
          </p:cNvPr>
          <p:cNvSpPr txBox="1"/>
          <p:nvPr/>
        </p:nvSpPr>
        <p:spPr>
          <a:xfrm>
            <a:off x="7210955" y="5278377"/>
            <a:ext cx="8043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B050"/>
                </a:solidFill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394703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4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303549-951D-40BF-8F67-39FC35ACC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727" y="876300"/>
            <a:ext cx="4830928" cy="4673600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D3525D-48BA-4D92-A993-267E32241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499" y="876300"/>
            <a:ext cx="4563983" cy="4673600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178379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C721D4-C317-45BF-BBA4-3CA9741FC812}"/>
              </a:ext>
            </a:extLst>
          </p:cNvPr>
          <p:cNvSpPr txBox="1"/>
          <p:nvPr/>
        </p:nvSpPr>
        <p:spPr>
          <a:xfrm>
            <a:off x="4660900" y="711200"/>
            <a:ext cx="2857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20C1F8-D2D0-4D4E-AFFC-F6E8C6A27227}"/>
              </a:ext>
            </a:extLst>
          </p:cNvPr>
          <p:cNvSpPr txBox="1"/>
          <p:nvPr/>
        </p:nvSpPr>
        <p:spPr>
          <a:xfrm>
            <a:off x="3200400" y="2451100"/>
            <a:ext cx="69977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িখে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48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81675B-4992-4CF0-BDB6-C18803A9D6A9}"/>
              </a:ext>
            </a:extLst>
          </p:cNvPr>
          <p:cNvSpPr txBox="1"/>
          <p:nvPr/>
        </p:nvSpPr>
        <p:spPr>
          <a:xfrm>
            <a:off x="4648200" y="291069"/>
            <a:ext cx="3390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268A54-BA1F-4DCE-B3A0-903A6B831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600" y="2038529"/>
            <a:ext cx="9525000" cy="398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31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637" y="1807082"/>
            <a:ext cx="2671763" cy="33491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01" y="2205609"/>
            <a:ext cx="2365375" cy="27313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4526" y="2074661"/>
            <a:ext cx="45847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জাহিরুল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য়র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াংলা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আল্লারদ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্গা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দৌল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র,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ুষ্টিয়া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60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০১৭১০-৪৫১৯৪৩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76006" y="1532964"/>
            <a:ext cx="35687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31689" y="235850"/>
            <a:ext cx="2813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221787" y="989902"/>
            <a:ext cx="2758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220853" y="1532964"/>
            <a:ext cx="1658747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দেখবে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2027" y="2069055"/>
            <a:ext cx="1679829" cy="461665"/>
          </a:xfrm>
          <a:prstGeom prst="rect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4" action="ppaction://hlinksldjump"/>
              </a:rPr>
              <a:t>আজকে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4" action="ppaction://hlinksldjump"/>
              </a:rPr>
              <a:t>র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4" action="ppaction://hlinksldjump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4" action="ppaction://hlinksldjump"/>
              </a:rPr>
              <a:t>পাঠ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4449" y="2590097"/>
            <a:ext cx="1675151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hlinkClick r:id="rId5" action="ppaction://hlinksldjump"/>
              </a:rPr>
              <a:t>শিখন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hlinkClick r:id="rId5" action="ppaction://hlinksldjump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hlinkClick r:id="rId5" action="ppaction://hlinksldjump"/>
              </a:rPr>
              <a:t>ফল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9771" y="3109631"/>
            <a:ext cx="1675151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hlinkClick r:id="rId6" action="ppaction://hlinksldjump"/>
              </a:rPr>
              <a:t>একক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hlinkClick r:id="rId6" action="ppaction://hlinksldjump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hlinkClick r:id="rId6" action="ppaction://hlinksldjump"/>
              </a:rPr>
              <a:t>কাজ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9771" y="3630673"/>
            <a:ext cx="1675151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hlinkClick r:id="rId7" action="ppaction://hlinksldjump"/>
              </a:rPr>
              <a:t>জোড়ায়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hlinkClick r:id="rId7" action="ppaction://hlinksldjump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hlinkClick r:id="rId7" action="ppaction://hlinksldjump"/>
              </a:rPr>
              <a:t>কাজ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9771" y="4147762"/>
            <a:ext cx="1675151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hlinkClick r:id="rId8" action="ppaction://hlinksldjump"/>
              </a:rPr>
              <a:t>মূল্যায়ন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3191" y="4658806"/>
            <a:ext cx="1654069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hlinkClick r:id="rId9" action="ppaction://hlinksldjump"/>
              </a:rPr>
              <a:t>বাড়ীর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hlinkClick r:id="rId9" action="ppaction://hlinksldjump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hlinkClick r:id="rId9" action="ppaction://hlinksldjump"/>
              </a:rPr>
              <a:t>কাজ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0853" y="5217710"/>
            <a:ext cx="1654069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hlinkClick r:id="rId10" action="ppaction://hlinksldjump"/>
              </a:rPr>
              <a:t>ধন্যবাদ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41EE2F-F7E0-4BB3-821A-6A00E180D426}"/>
              </a:ext>
            </a:extLst>
          </p:cNvPr>
          <p:cNvSpPr txBox="1"/>
          <p:nvPr/>
        </p:nvSpPr>
        <p:spPr>
          <a:xfrm>
            <a:off x="317500" y="6396335"/>
            <a:ext cx="1187449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জাহিরুল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য়র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াংলা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আল্লারদ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্গা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দৌল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র,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ুষ্টিয়া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297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BCE4AE-47E1-47C1-9424-B0481F26F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930" y="1187449"/>
            <a:ext cx="4325770" cy="4483099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EDB9AB-B92E-4179-A226-8752A7A5FB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8700" y="1187450"/>
            <a:ext cx="4546218" cy="4483099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993BCB-75DF-466A-8702-DEA32440FF4C}"/>
              </a:ext>
            </a:extLst>
          </p:cNvPr>
          <p:cNvSpPr txBox="1"/>
          <p:nvPr/>
        </p:nvSpPr>
        <p:spPr>
          <a:xfrm>
            <a:off x="4358640" y="101640"/>
            <a:ext cx="5608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</p:spTree>
    <p:extLst>
      <p:ext uri="{BB962C8B-B14F-4D97-AF65-F5344CB8AC3E}">
        <p14:creationId xmlns:p14="http://schemas.microsoft.com/office/powerpoint/2010/main" val="402046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E7AF18-DC2D-4A0B-9830-97D3F39D8E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98"/>
          <a:stretch/>
        </p:blipFill>
        <p:spPr>
          <a:xfrm>
            <a:off x="2485888" y="1190552"/>
            <a:ext cx="4624650" cy="4121296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8AF74D-E1E9-4956-8E87-9225ED7D0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4615" y="1190552"/>
            <a:ext cx="4182994" cy="4121296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23786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871022"/>
            <a:ext cx="10934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লোকশিল্প</a:t>
            </a:r>
            <a:endParaRPr 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02100" y="2946400"/>
            <a:ext cx="6819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কাম</a:t>
            </a:r>
            <a:r>
              <a:rPr lang="as-IN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9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ান</a:t>
            </a:r>
            <a:endParaRPr lang="en-US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2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9900" y="1803400"/>
            <a:ext cx="90805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কুটির</a:t>
            </a:r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চয়</a:t>
            </a:r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5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াখ্যা</a:t>
            </a:r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51200" y="457200"/>
            <a:ext cx="84455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as-IN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্ষার্</a:t>
            </a:r>
            <a:r>
              <a:rPr lang="as-IN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6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</a:t>
            </a:r>
            <a:endParaRPr lang="en-US" sz="6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97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F0DDA7D-0800-440E-8889-C6EA9F537F3D}"/>
              </a:ext>
            </a:extLst>
          </p:cNvPr>
          <p:cNvSpPr/>
          <p:nvPr/>
        </p:nvSpPr>
        <p:spPr>
          <a:xfrm>
            <a:off x="6039911" y="2692851"/>
            <a:ext cx="1752153" cy="1752153"/>
          </a:xfrm>
          <a:custGeom>
            <a:avLst/>
            <a:gdLst>
              <a:gd name="connsiteX0" fmla="*/ 0 w 1752153"/>
              <a:gd name="connsiteY0" fmla="*/ 876077 h 1752153"/>
              <a:gd name="connsiteX1" fmla="*/ 876077 w 1752153"/>
              <a:gd name="connsiteY1" fmla="*/ 0 h 1752153"/>
              <a:gd name="connsiteX2" fmla="*/ 1752154 w 1752153"/>
              <a:gd name="connsiteY2" fmla="*/ 876077 h 1752153"/>
              <a:gd name="connsiteX3" fmla="*/ 876077 w 1752153"/>
              <a:gd name="connsiteY3" fmla="*/ 1752154 h 1752153"/>
              <a:gd name="connsiteX4" fmla="*/ 0 w 1752153"/>
              <a:gd name="connsiteY4" fmla="*/ 876077 h 1752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2153" h="1752153">
                <a:moveTo>
                  <a:pt x="0" y="876077"/>
                </a:moveTo>
                <a:cubicBezTo>
                  <a:pt x="0" y="392233"/>
                  <a:pt x="392233" y="0"/>
                  <a:pt x="876077" y="0"/>
                </a:cubicBezTo>
                <a:cubicBezTo>
                  <a:pt x="1359921" y="0"/>
                  <a:pt x="1752154" y="392233"/>
                  <a:pt x="1752154" y="876077"/>
                </a:cubicBezTo>
                <a:cubicBezTo>
                  <a:pt x="1752154" y="1359921"/>
                  <a:pt x="1359921" y="1752154"/>
                  <a:pt x="876077" y="1752154"/>
                </a:cubicBezTo>
                <a:cubicBezTo>
                  <a:pt x="392233" y="1752154"/>
                  <a:pt x="0" y="1359921"/>
                  <a:pt x="0" y="876077"/>
                </a:cubicBezTo>
                <a:close/>
              </a:path>
            </a:pathLst>
          </a:custGeom>
          <a:blipFill rotWithShape="0">
            <a:blip r:embed="rId2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9777" tIns="299777" rIns="299777" bIns="299777" numCol="1" spcCol="1270" anchor="ctr" anchorCtr="0">
            <a:noAutofit/>
          </a:bodyPr>
          <a:lstStyle/>
          <a:p>
            <a:pPr marL="0" lvl="0" indent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400" kern="1200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9E14A17-979B-4E9E-9342-A7F6AD0585C9}"/>
              </a:ext>
            </a:extLst>
          </p:cNvPr>
          <p:cNvSpPr/>
          <p:nvPr/>
        </p:nvSpPr>
        <p:spPr>
          <a:xfrm rot="16200000">
            <a:off x="6748448" y="2010346"/>
            <a:ext cx="371503" cy="595732"/>
          </a:xfrm>
          <a:custGeom>
            <a:avLst/>
            <a:gdLst>
              <a:gd name="connsiteX0" fmla="*/ 0 w 371503"/>
              <a:gd name="connsiteY0" fmla="*/ 119146 h 595732"/>
              <a:gd name="connsiteX1" fmla="*/ 185752 w 371503"/>
              <a:gd name="connsiteY1" fmla="*/ 119146 h 595732"/>
              <a:gd name="connsiteX2" fmla="*/ 185752 w 371503"/>
              <a:gd name="connsiteY2" fmla="*/ 0 h 595732"/>
              <a:gd name="connsiteX3" fmla="*/ 371503 w 371503"/>
              <a:gd name="connsiteY3" fmla="*/ 297866 h 595732"/>
              <a:gd name="connsiteX4" fmla="*/ 185752 w 371503"/>
              <a:gd name="connsiteY4" fmla="*/ 595732 h 595732"/>
              <a:gd name="connsiteX5" fmla="*/ 185752 w 371503"/>
              <a:gd name="connsiteY5" fmla="*/ 476586 h 595732"/>
              <a:gd name="connsiteX6" fmla="*/ 0 w 371503"/>
              <a:gd name="connsiteY6" fmla="*/ 476586 h 595732"/>
              <a:gd name="connsiteX7" fmla="*/ 0 w 371503"/>
              <a:gd name="connsiteY7" fmla="*/ 119146 h 595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1503" h="595732">
                <a:moveTo>
                  <a:pt x="0" y="119146"/>
                </a:moveTo>
                <a:lnTo>
                  <a:pt x="185752" y="119146"/>
                </a:lnTo>
                <a:lnTo>
                  <a:pt x="185752" y="0"/>
                </a:lnTo>
                <a:lnTo>
                  <a:pt x="371503" y="297866"/>
                </a:lnTo>
                <a:lnTo>
                  <a:pt x="185752" y="595732"/>
                </a:lnTo>
                <a:lnTo>
                  <a:pt x="185752" y="476586"/>
                </a:lnTo>
                <a:lnTo>
                  <a:pt x="0" y="476586"/>
                </a:lnTo>
                <a:lnTo>
                  <a:pt x="0" y="119146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9147" rIns="111452" bIns="119145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800" kern="120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2E4F4AD-5713-47A2-B515-1C1218ED7DAF}"/>
              </a:ext>
            </a:extLst>
          </p:cNvPr>
          <p:cNvSpPr/>
          <p:nvPr/>
        </p:nvSpPr>
        <p:spPr>
          <a:xfrm>
            <a:off x="6058123" y="195069"/>
            <a:ext cx="1752153" cy="1752153"/>
          </a:xfrm>
          <a:custGeom>
            <a:avLst/>
            <a:gdLst>
              <a:gd name="connsiteX0" fmla="*/ 0 w 1752153"/>
              <a:gd name="connsiteY0" fmla="*/ 876077 h 1752153"/>
              <a:gd name="connsiteX1" fmla="*/ 876077 w 1752153"/>
              <a:gd name="connsiteY1" fmla="*/ 0 h 1752153"/>
              <a:gd name="connsiteX2" fmla="*/ 1752154 w 1752153"/>
              <a:gd name="connsiteY2" fmla="*/ 876077 h 1752153"/>
              <a:gd name="connsiteX3" fmla="*/ 876077 w 1752153"/>
              <a:gd name="connsiteY3" fmla="*/ 1752154 h 1752153"/>
              <a:gd name="connsiteX4" fmla="*/ 0 w 1752153"/>
              <a:gd name="connsiteY4" fmla="*/ 876077 h 1752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2153" h="1752153">
                <a:moveTo>
                  <a:pt x="0" y="876077"/>
                </a:moveTo>
                <a:cubicBezTo>
                  <a:pt x="0" y="392233"/>
                  <a:pt x="392233" y="0"/>
                  <a:pt x="876077" y="0"/>
                </a:cubicBezTo>
                <a:cubicBezTo>
                  <a:pt x="1359921" y="0"/>
                  <a:pt x="1752154" y="392233"/>
                  <a:pt x="1752154" y="876077"/>
                </a:cubicBezTo>
                <a:cubicBezTo>
                  <a:pt x="1752154" y="1359921"/>
                  <a:pt x="1359921" y="1752154"/>
                  <a:pt x="876077" y="1752154"/>
                </a:cubicBezTo>
                <a:cubicBezTo>
                  <a:pt x="392233" y="1752154"/>
                  <a:pt x="0" y="1359921"/>
                  <a:pt x="0" y="876077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2157" tIns="292157" rIns="292157" bIns="292157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>
                <a:latin typeface="NikoshBAN" panose="02000000000000000000" pitchFamily="2" charset="0"/>
                <a:cs typeface="NikoshBAN" panose="02000000000000000000" pitchFamily="2" charset="0"/>
              </a:rPr>
              <a:t>১৯২১খ্রিঃ</a:t>
            </a:r>
          </a:p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কোলকাতা</a:t>
            </a:r>
            <a:endParaRPr lang="en-US" sz="28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3EA9A44-D09B-4E10-B41B-6CB936BA1340}"/>
              </a:ext>
            </a:extLst>
          </p:cNvPr>
          <p:cNvSpPr/>
          <p:nvPr/>
        </p:nvSpPr>
        <p:spPr>
          <a:xfrm rot="19800000">
            <a:off x="7801567" y="2618365"/>
            <a:ext cx="371503" cy="595732"/>
          </a:xfrm>
          <a:custGeom>
            <a:avLst/>
            <a:gdLst>
              <a:gd name="connsiteX0" fmla="*/ 0 w 371503"/>
              <a:gd name="connsiteY0" fmla="*/ 119146 h 595732"/>
              <a:gd name="connsiteX1" fmla="*/ 185752 w 371503"/>
              <a:gd name="connsiteY1" fmla="*/ 119146 h 595732"/>
              <a:gd name="connsiteX2" fmla="*/ 185752 w 371503"/>
              <a:gd name="connsiteY2" fmla="*/ 0 h 595732"/>
              <a:gd name="connsiteX3" fmla="*/ 371503 w 371503"/>
              <a:gd name="connsiteY3" fmla="*/ 297866 h 595732"/>
              <a:gd name="connsiteX4" fmla="*/ 185752 w 371503"/>
              <a:gd name="connsiteY4" fmla="*/ 595732 h 595732"/>
              <a:gd name="connsiteX5" fmla="*/ 185752 w 371503"/>
              <a:gd name="connsiteY5" fmla="*/ 476586 h 595732"/>
              <a:gd name="connsiteX6" fmla="*/ 0 w 371503"/>
              <a:gd name="connsiteY6" fmla="*/ 476586 h 595732"/>
              <a:gd name="connsiteX7" fmla="*/ 0 w 371503"/>
              <a:gd name="connsiteY7" fmla="*/ 119146 h 595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1503" h="595732">
                <a:moveTo>
                  <a:pt x="0" y="119146"/>
                </a:moveTo>
                <a:lnTo>
                  <a:pt x="185752" y="119146"/>
                </a:lnTo>
                <a:lnTo>
                  <a:pt x="185752" y="0"/>
                </a:lnTo>
                <a:lnTo>
                  <a:pt x="371503" y="297866"/>
                </a:lnTo>
                <a:lnTo>
                  <a:pt x="185752" y="595732"/>
                </a:lnTo>
                <a:lnTo>
                  <a:pt x="185752" y="476586"/>
                </a:lnTo>
                <a:lnTo>
                  <a:pt x="0" y="476586"/>
                </a:lnTo>
                <a:lnTo>
                  <a:pt x="0" y="119146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90633"/>
              <a:satOff val="-9599"/>
              <a:lumOff val="-235"/>
              <a:alphaOff val="0"/>
            </a:schemeClr>
          </a:fillRef>
          <a:effectRef idx="0">
            <a:schemeClr val="accent2">
              <a:hueOff val="90633"/>
              <a:satOff val="-9599"/>
              <a:lumOff val="-23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9146" rIns="111451" bIns="119145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800" kern="120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1748755-20CC-4A9D-8293-D5B890F9CD9B}"/>
              </a:ext>
            </a:extLst>
          </p:cNvPr>
          <p:cNvSpPr/>
          <p:nvPr/>
        </p:nvSpPr>
        <p:spPr>
          <a:xfrm>
            <a:off x="8182573" y="1421621"/>
            <a:ext cx="1752153" cy="1752153"/>
          </a:xfrm>
          <a:custGeom>
            <a:avLst/>
            <a:gdLst>
              <a:gd name="connsiteX0" fmla="*/ 0 w 1752153"/>
              <a:gd name="connsiteY0" fmla="*/ 876077 h 1752153"/>
              <a:gd name="connsiteX1" fmla="*/ 876077 w 1752153"/>
              <a:gd name="connsiteY1" fmla="*/ 0 h 1752153"/>
              <a:gd name="connsiteX2" fmla="*/ 1752154 w 1752153"/>
              <a:gd name="connsiteY2" fmla="*/ 876077 h 1752153"/>
              <a:gd name="connsiteX3" fmla="*/ 876077 w 1752153"/>
              <a:gd name="connsiteY3" fmla="*/ 1752154 h 1752153"/>
              <a:gd name="connsiteX4" fmla="*/ 0 w 1752153"/>
              <a:gd name="connsiteY4" fmla="*/ 876077 h 1752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2153" h="1752153">
                <a:moveTo>
                  <a:pt x="0" y="876077"/>
                </a:moveTo>
                <a:cubicBezTo>
                  <a:pt x="0" y="392233"/>
                  <a:pt x="392233" y="0"/>
                  <a:pt x="876077" y="0"/>
                </a:cubicBezTo>
                <a:cubicBezTo>
                  <a:pt x="1359921" y="0"/>
                  <a:pt x="1752154" y="392233"/>
                  <a:pt x="1752154" y="876077"/>
                </a:cubicBezTo>
                <a:cubicBezTo>
                  <a:pt x="1752154" y="1359921"/>
                  <a:pt x="1359921" y="1752154"/>
                  <a:pt x="876077" y="1752154"/>
                </a:cubicBezTo>
                <a:cubicBezTo>
                  <a:pt x="392233" y="1752154"/>
                  <a:pt x="0" y="1359921"/>
                  <a:pt x="0" y="876077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90633"/>
              <a:satOff val="-9599"/>
              <a:lumOff val="-235"/>
              <a:alphaOff val="0"/>
            </a:schemeClr>
          </a:fillRef>
          <a:effectRef idx="2">
            <a:schemeClr val="accent2">
              <a:hueOff val="90633"/>
              <a:satOff val="-9599"/>
              <a:lumOff val="-23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1997" tIns="281997" rIns="281997" bIns="281997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খ্যাতিমান</a:t>
            </a:r>
            <a:r>
              <a:rPr lang="en-US" sz="20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শিল্পী</a:t>
            </a:r>
            <a:r>
              <a:rPr lang="en-US" sz="20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0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দেশবিদেশে</a:t>
            </a:r>
            <a:r>
              <a:rPr lang="en-US" sz="2000" kern="12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0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0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F592D76-60C2-4C73-BB2A-12A77DDD0485}"/>
              </a:ext>
            </a:extLst>
          </p:cNvPr>
          <p:cNvSpPr/>
          <p:nvPr/>
        </p:nvSpPr>
        <p:spPr>
          <a:xfrm rot="1800000">
            <a:off x="7801567" y="3834402"/>
            <a:ext cx="371503" cy="595732"/>
          </a:xfrm>
          <a:custGeom>
            <a:avLst/>
            <a:gdLst>
              <a:gd name="connsiteX0" fmla="*/ 0 w 371503"/>
              <a:gd name="connsiteY0" fmla="*/ 119146 h 595732"/>
              <a:gd name="connsiteX1" fmla="*/ 185752 w 371503"/>
              <a:gd name="connsiteY1" fmla="*/ 119146 h 595732"/>
              <a:gd name="connsiteX2" fmla="*/ 185752 w 371503"/>
              <a:gd name="connsiteY2" fmla="*/ 0 h 595732"/>
              <a:gd name="connsiteX3" fmla="*/ 371503 w 371503"/>
              <a:gd name="connsiteY3" fmla="*/ 297866 h 595732"/>
              <a:gd name="connsiteX4" fmla="*/ 185752 w 371503"/>
              <a:gd name="connsiteY4" fmla="*/ 595732 h 595732"/>
              <a:gd name="connsiteX5" fmla="*/ 185752 w 371503"/>
              <a:gd name="connsiteY5" fmla="*/ 476586 h 595732"/>
              <a:gd name="connsiteX6" fmla="*/ 0 w 371503"/>
              <a:gd name="connsiteY6" fmla="*/ 476586 h 595732"/>
              <a:gd name="connsiteX7" fmla="*/ 0 w 371503"/>
              <a:gd name="connsiteY7" fmla="*/ 119146 h 595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1503" h="595732">
                <a:moveTo>
                  <a:pt x="0" y="119146"/>
                </a:moveTo>
                <a:lnTo>
                  <a:pt x="185752" y="119146"/>
                </a:lnTo>
                <a:lnTo>
                  <a:pt x="185752" y="0"/>
                </a:lnTo>
                <a:lnTo>
                  <a:pt x="371503" y="297866"/>
                </a:lnTo>
                <a:lnTo>
                  <a:pt x="185752" y="595732"/>
                </a:lnTo>
                <a:lnTo>
                  <a:pt x="185752" y="476586"/>
                </a:lnTo>
                <a:lnTo>
                  <a:pt x="0" y="476586"/>
                </a:lnTo>
                <a:lnTo>
                  <a:pt x="0" y="119146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181266"/>
              <a:satOff val="-19197"/>
              <a:lumOff val="-470"/>
              <a:alphaOff val="0"/>
            </a:schemeClr>
          </a:fillRef>
          <a:effectRef idx="0">
            <a:schemeClr val="accent2">
              <a:hueOff val="181266"/>
              <a:satOff val="-19197"/>
              <a:lumOff val="-47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9145" rIns="111451" bIns="119146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800" kern="120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A735CAA-62A3-4BD3-8141-A8876414F3F7}"/>
              </a:ext>
            </a:extLst>
          </p:cNvPr>
          <p:cNvSpPr/>
          <p:nvPr/>
        </p:nvSpPr>
        <p:spPr>
          <a:xfrm>
            <a:off x="8182573" y="3874725"/>
            <a:ext cx="1752153" cy="1752153"/>
          </a:xfrm>
          <a:custGeom>
            <a:avLst/>
            <a:gdLst>
              <a:gd name="connsiteX0" fmla="*/ 0 w 1752153"/>
              <a:gd name="connsiteY0" fmla="*/ 876077 h 1752153"/>
              <a:gd name="connsiteX1" fmla="*/ 876077 w 1752153"/>
              <a:gd name="connsiteY1" fmla="*/ 0 h 1752153"/>
              <a:gd name="connsiteX2" fmla="*/ 1752154 w 1752153"/>
              <a:gd name="connsiteY2" fmla="*/ 876077 h 1752153"/>
              <a:gd name="connsiteX3" fmla="*/ 876077 w 1752153"/>
              <a:gd name="connsiteY3" fmla="*/ 1752154 h 1752153"/>
              <a:gd name="connsiteX4" fmla="*/ 0 w 1752153"/>
              <a:gd name="connsiteY4" fmla="*/ 876077 h 1752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2153" h="1752153">
                <a:moveTo>
                  <a:pt x="0" y="876077"/>
                </a:moveTo>
                <a:cubicBezTo>
                  <a:pt x="0" y="392233"/>
                  <a:pt x="392233" y="0"/>
                  <a:pt x="876077" y="0"/>
                </a:cubicBezTo>
                <a:cubicBezTo>
                  <a:pt x="1359921" y="0"/>
                  <a:pt x="1752154" y="392233"/>
                  <a:pt x="1752154" y="876077"/>
                </a:cubicBezTo>
                <a:cubicBezTo>
                  <a:pt x="1752154" y="1359921"/>
                  <a:pt x="1359921" y="1752154"/>
                  <a:pt x="876077" y="1752154"/>
                </a:cubicBezTo>
                <a:cubicBezTo>
                  <a:pt x="392233" y="1752154"/>
                  <a:pt x="0" y="1359921"/>
                  <a:pt x="0" y="876077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181266"/>
              <a:satOff val="-19197"/>
              <a:lumOff val="-470"/>
              <a:alphaOff val="0"/>
            </a:schemeClr>
          </a:fillRef>
          <a:effectRef idx="2">
            <a:schemeClr val="accent2">
              <a:hueOff val="181266"/>
              <a:satOff val="-19197"/>
              <a:lumOff val="-47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7077" tIns="287077" rIns="287077" bIns="287077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24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আর্ট</a:t>
            </a:r>
            <a:r>
              <a:rPr lang="en-US" sz="24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ইনস্টিটিউট</a:t>
            </a:r>
            <a:r>
              <a:rPr lang="en-US" sz="2400" kern="120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4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অধ্যাপনা</a:t>
            </a:r>
            <a:endParaRPr lang="en-US" sz="2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E079712-015A-4DAA-ACDD-089B41DA9BDD}"/>
              </a:ext>
            </a:extLst>
          </p:cNvPr>
          <p:cNvSpPr/>
          <p:nvPr/>
        </p:nvSpPr>
        <p:spPr>
          <a:xfrm rot="5400000">
            <a:off x="6748448" y="4442421"/>
            <a:ext cx="371503" cy="595732"/>
          </a:xfrm>
          <a:custGeom>
            <a:avLst/>
            <a:gdLst>
              <a:gd name="connsiteX0" fmla="*/ 0 w 371503"/>
              <a:gd name="connsiteY0" fmla="*/ 119146 h 595732"/>
              <a:gd name="connsiteX1" fmla="*/ 185752 w 371503"/>
              <a:gd name="connsiteY1" fmla="*/ 119146 h 595732"/>
              <a:gd name="connsiteX2" fmla="*/ 185752 w 371503"/>
              <a:gd name="connsiteY2" fmla="*/ 0 h 595732"/>
              <a:gd name="connsiteX3" fmla="*/ 371503 w 371503"/>
              <a:gd name="connsiteY3" fmla="*/ 297866 h 595732"/>
              <a:gd name="connsiteX4" fmla="*/ 185752 w 371503"/>
              <a:gd name="connsiteY4" fmla="*/ 595732 h 595732"/>
              <a:gd name="connsiteX5" fmla="*/ 185752 w 371503"/>
              <a:gd name="connsiteY5" fmla="*/ 476586 h 595732"/>
              <a:gd name="connsiteX6" fmla="*/ 0 w 371503"/>
              <a:gd name="connsiteY6" fmla="*/ 476586 h 595732"/>
              <a:gd name="connsiteX7" fmla="*/ 0 w 371503"/>
              <a:gd name="connsiteY7" fmla="*/ 119146 h 595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1503" h="595732">
                <a:moveTo>
                  <a:pt x="0" y="119146"/>
                </a:moveTo>
                <a:lnTo>
                  <a:pt x="185752" y="119146"/>
                </a:lnTo>
                <a:lnTo>
                  <a:pt x="185752" y="0"/>
                </a:lnTo>
                <a:lnTo>
                  <a:pt x="371503" y="297866"/>
                </a:lnTo>
                <a:lnTo>
                  <a:pt x="185752" y="595732"/>
                </a:lnTo>
                <a:lnTo>
                  <a:pt x="185752" y="476586"/>
                </a:lnTo>
                <a:lnTo>
                  <a:pt x="0" y="476586"/>
                </a:lnTo>
                <a:lnTo>
                  <a:pt x="0" y="119146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271899"/>
              <a:satOff val="-28796"/>
              <a:lumOff val="-706"/>
              <a:alphaOff val="0"/>
            </a:schemeClr>
          </a:fillRef>
          <a:effectRef idx="0">
            <a:schemeClr val="accent2">
              <a:hueOff val="271899"/>
              <a:satOff val="-28796"/>
              <a:lumOff val="-70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19145" rIns="111451" bIns="119147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800" kern="12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8F09DB4-3A8F-4A16-A063-5F1F99D1820E}"/>
              </a:ext>
            </a:extLst>
          </p:cNvPr>
          <p:cNvSpPr/>
          <p:nvPr/>
        </p:nvSpPr>
        <p:spPr>
          <a:xfrm>
            <a:off x="6076334" y="4997468"/>
            <a:ext cx="1752153" cy="1752153"/>
          </a:xfrm>
          <a:custGeom>
            <a:avLst/>
            <a:gdLst>
              <a:gd name="connsiteX0" fmla="*/ 0 w 1752153"/>
              <a:gd name="connsiteY0" fmla="*/ 876077 h 1752153"/>
              <a:gd name="connsiteX1" fmla="*/ 876077 w 1752153"/>
              <a:gd name="connsiteY1" fmla="*/ 0 h 1752153"/>
              <a:gd name="connsiteX2" fmla="*/ 1752154 w 1752153"/>
              <a:gd name="connsiteY2" fmla="*/ 876077 h 1752153"/>
              <a:gd name="connsiteX3" fmla="*/ 876077 w 1752153"/>
              <a:gd name="connsiteY3" fmla="*/ 1752154 h 1752153"/>
              <a:gd name="connsiteX4" fmla="*/ 0 w 1752153"/>
              <a:gd name="connsiteY4" fmla="*/ 876077 h 1752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2153" h="1752153">
                <a:moveTo>
                  <a:pt x="0" y="876077"/>
                </a:moveTo>
                <a:cubicBezTo>
                  <a:pt x="0" y="392233"/>
                  <a:pt x="392233" y="0"/>
                  <a:pt x="876077" y="0"/>
                </a:cubicBezTo>
                <a:cubicBezTo>
                  <a:pt x="1359921" y="0"/>
                  <a:pt x="1752154" y="392233"/>
                  <a:pt x="1752154" y="876077"/>
                </a:cubicBezTo>
                <a:cubicBezTo>
                  <a:pt x="1752154" y="1359921"/>
                  <a:pt x="1359921" y="1752154"/>
                  <a:pt x="876077" y="1752154"/>
                </a:cubicBezTo>
                <a:cubicBezTo>
                  <a:pt x="392233" y="1752154"/>
                  <a:pt x="0" y="1359921"/>
                  <a:pt x="0" y="876077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271899"/>
              <a:satOff val="-28796"/>
              <a:lumOff val="-706"/>
              <a:alphaOff val="0"/>
            </a:schemeClr>
          </a:fillRef>
          <a:effectRef idx="2">
            <a:schemeClr val="accent2">
              <a:hueOff val="271899"/>
              <a:satOff val="-28796"/>
              <a:lumOff val="-70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9457" tIns="279457" rIns="279457" bIns="279457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18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en-US" sz="1800" kern="1200">
                <a:latin typeface="NikoshBAN" panose="02000000000000000000" pitchFamily="2" charset="0"/>
                <a:cs typeface="NikoshBAN" panose="02000000000000000000" pitchFamily="2" charset="0"/>
              </a:rPr>
              <a:t> আমাদের</a:t>
            </a:r>
            <a:r>
              <a:rPr lang="en-US" sz="18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লোককৃষ্টি</a:t>
            </a:r>
            <a:endParaRPr lang="en-US" sz="18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FEDFFAE-ED16-42B8-A98E-1A16FB6641B3}"/>
              </a:ext>
            </a:extLst>
          </p:cNvPr>
          <p:cNvSpPr/>
          <p:nvPr/>
        </p:nvSpPr>
        <p:spPr>
          <a:xfrm rot="19800000">
            <a:off x="5695328" y="3834401"/>
            <a:ext cx="371504" cy="595733"/>
          </a:xfrm>
          <a:custGeom>
            <a:avLst/>
            <a:gdLst>
              <a:gd name="connsiteX0" fmla="*/ 0 w 371503"/>
              <a:gd name="connsiteY0" fmla="*/ 119146 h 595732"/>
              <a:gd name="connsiteX1" fmla="*/ 185752 w 371503"/>
              <a:gd name="connsiteY1" fmla="*/ 119146 h 595732"/>
              <a:gd name="connsiteX2" fmla="*/ 185752 w 371503"/>
              <a:gd name="connsiteY2" fmla="*/ 0 h 595732"/>
              <a:gd name="connsiteX3" fmla="*/ 371503 w 371503"/>
              <a:gd name="connsiteY3" fmla="*/ 297866 h 595732"/>
              <a:gd name="connsiteX4" fmla="*/ 185752 w 371503"/>
              <a:gd name="connsiteY4" fmla="*/ 595732 h 595732"/>
              <a:gd name="connsiteX5" fmla="*/ 185752 w 371503"/>
              <a:gd name="connsiteY5" fmla="*/ 476586 h 595732"/>
              <a:gd name="connsiteX6" fmla="*/ 0 w 371503"/>
              <a:gd name="connsiteY6" fmla="*/ 476586 h 595732"/>
              <a:gd name="connsiteX7" fmla="*/ 0 w 371503"/>
              <a:gd name="connsiteY7" fmla="*/ 119146 h 595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1503" h="595732">
                <a:moveTo>
                  <a:pt x="371503" y="476586"/>
                </a:moveTo>
                <a:lnTo>
                  <a:pt x="185751" y="476586"/>
                </a:lnTo>
                <a:lnTo>
                  <a:pt x="185751" y="595732"/>
                </a:lnTo>
                <a:lnTo>
                  <a:pt x="0" y="297866"/>
                </a:lnTo>
                <a:lnTo>
                  <a:pt x="185751" y="0"/>
                </a:lnTo>
                <a:lnTo>
                  <a:pt x="185751" y="119146"/>
                </a:lnTo>
                <a:lnTo>
                  <a:pt x="371503" y="119146"/>
                </a:lnTo>
                <a:lnTo>
                  <a:pt x="371503" y="476586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362532"/>
              <a:satOff val="-38394"/>
              <a:lumOff val="-941"/>
              <a:alphaOff val="0"/>
            </a:schemeClr>
          </a:fillRef>
          <a:effectRef idx="0">
            <a:schemeClr val="accent2">
              <a:hueOff val="362532"/>
              <a:satOff val="-38394"/>
              <a:lumOff val="-94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450" tIns="119146" rIns="1" bIns="119146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800" kern="120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8ECF7F4-3B77-427A-8E89-2CA784C05260}"/>
              </a:ext>
            </a:extLst>
          </p:cNvPr>
          <p:cNvSpPr/>
          <p:nvPr/>
        </p:nvSpPr>
        <p:spPr>
          <a:xfrm>
            <a:off x="3933672" y="3874725"/>
            <a:ext cx="1752153" cy="1752153"/>
          </a:xfrm>
          <a:custGeom>
            <a:avLst/>
            <a:gdLst>
              <a:gd name="connsiteX0" fmla="*/ 0 w 1752153"/>
              <a:gd name="connsiteY0" fmla="*/ 876077 h 1752153"/>
              <a:gd name="connsiteX1" fmla="*/ 876077 w 1752153"/>
              <a:gd name="connsiteY1" fmla="*/ 0 h 1752153"/>
              <a:gd name="connsiteX2" fmla="*/ 1752154 w 1752153"/>
              <a:gd name="connsiteY2" fmla="*/ 876077 h 1752153"/>
              <a:gd name="connsiteX3" fmla="*/ 876077 w 1752153"/>
              <a:gd name="connsiteY3" fmla="*/ 1752154 h 1752153"/>
              <a:gd name="connsiteX4" fmla="*/ 0 w 1752153"/>
              <a:gd name="connsiteY4" fmla="*/ 876077 h 1752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2153" h="1752153">
                <a:moveTo>
                  <a:pt x="0" y="876077"/>
                </a:moveTo>
                <a:cubicBezTo>
                  <a:pt x="0" y="392233"/>
                  <a:pt x="392233" y="0"/>
                  <a:pt x="876077" y="0"/>
                </a:cubicBezTo>
                <a:cubicBezTo>
                  <a:pt x="1359921" y="0"/>
                  <a:pt x="1752154" y="392233"/>
                  <a:pt x="1752154" y="876077"/>
                </a:cubicBezTo>
                <a:cubicBezTo>
                  <a:pt x="1752154" y="1359921"/>
                  <a:pt x="1359921" y="1752154"/>
                  <a:pt x="876077" y="1752154"/>
                </a:cubicBezTo>
                <a:cubicBezTo>
                  <a:pt x="392233" y="1752154"/>
                  <a:pt x="0" y="1359921"/>
                  <a:pt x="0" y="876077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362532"/>
              <a:satOff val="-38394"/>
              <a:lumOff val="-941"/>
              <a:alphaOff val="0"/>
            </a:schemeClr>
          </a:fillRef>
          <a:effectRef idx="2">
            <a:schemeClr val="accent2">
              <a:hueOff val="362532"/>
              <a:satOff val="-38394"/>
              <a:lumOff val="-94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9457" tIns="279457" rIns="279457" bIns="279457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kern="1200" dirty="0" err="1"/>
              <a:t>বাংলাদেশের</a:t>
            </a:r>
            <a:r>
              <a:rPr lang="en-US" sz="1800" kern="1200" dirty="0"/>
              <a:t> </a:t>
            </a:r>
            <a:r>
              <a:rPr lang="en-US" sz="1800" kern="1200" dirty="0" err="1"/>
              <a:t>শিল্প</a:t>
            </a:r>
            <a:r>
              <a:rPr lang="en-US" sz="1800" kern="1200" dirty="0"/>
              <a:t> </a:t>
            </a:r>
            <a:r>
              <a:rPr lang="en-US" sz="1800" kern="1200" dirty="0" err="1"/>
              <a:t>আন্দোলন</a:t>
            </a:r>
            <a:r>
              <a:rPr lang="en-US" sz="1800" kern="1200" dirty="0"/>
              <a:t> ও </a:t>
            </a:r>
            <a:r>
              <a:rPr lang="en-US" sz="1800" kern="1200" dirty="0" err="1"/>
              <a:t>আমার</a:t>
            </a:r>
            <a:r>
              <a:rPr lang="en-US" sz="1800" kern="1200" dirty="0"/>
              <a:t> </a:t>
            </a:r>
            <a:r>
              <a:rPr lang="en-US" sz="1800" kern="1200" dirty="0" err="1"/>
              <a:t>কথা</a:t>
            </a:r>
            <a:endParaRPr lang="en-US" sz="1800" kern="12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0318093-6006-4362-B92D-8D9A6B8BA1FF}"/>
              </a:ext>
            </a:extLst>
          </p:cNvPr>
          <p:cNvSpPr/>
          <p:nvPr/>
        </p:nvSpPr>
        <p:spPr>
          <a:xfrm rot="1800000">
            <a:off x="5695328" y="2618364"/>
            <a:ext cx="371504" cy="595733"/>
          </a:xfrm>
          <a:custGeom>
            <a:avLst/>
            <a:gdLst>
              <a:gd name="connsiteX0" fmla="*/ 0 w 371503"/>
              <a:gd name="connsiteY0" fmla="*/ 119146 h 595732"/>
              <a:gd name="connsiteX1" fmla="*/ 185752 w 371503"/>
              <a:gd name="connsiteY1" fmla="*/ 119146 h 595732"/>
              <a:gd name="connsiteX2" fmla="*/ 185752 w 371503"/>
              <a:gd name="connsiteY2" fmla="*/ 0 h 595732"/>
              <a:gd name="connsiteX3" fmla="*/ 371503 w 371503"/>
              <a:gd name="connsiteY3" fmla="*/ 297866 h 595732"/>
              <a:gd name="connsiteX4" fmla="*/ 185752 w 371503"/>
              <a:gd name="connsiteY4" fmla="*/ 595732 h 595732"/>
              <a:gd name="connsiteX5" fmla="*/ 185752 w 371503"/>
              <a:gd name="connsiteY5" fmla="*/ 476586 h 595732"/>
              <a:gd name="connsiteX6" fmla="*/ 0 w 371503"/>
              <a:gd name="connsiteY6" fmla="*/ 476586 h 595732"/>
              <a:gd name="connsiteX7" fmla="*/ 0 w 371503"/>
              <a:gd name="connsiteY7" fmla="*/ 119146 h 595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1503" h="595732">
                <a:moveTo>
                  <a:pt x="371503" y="476586"/>
                </a:moveTo>
                <a:lnTo>
                  <a:pt x="185751" y="476586"/>
                </a:lnTo>
                <a:lnTo>
                  <a:pt x="185751" y="595732"/>
                </a:lnTo>
                <a:lnTo>
                  <a:pt x="0" y="297866"/>
                </a:lnTo>
                <a:lnTo>
                  <a:pt x="185751" y="0"/>
                </a:lnTo>
                <a:lnTo>
                  <a:pt x="185751" y="119146"/>
                </a:lnTo>
                <a:lnTo>
                  <a:pt x="371503" y="119146"/>
                </a:lnTo>
                <a:lnTo>
                  <a:pt x="371503" y="476586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453165"/>
              <a:satOff val="-47993"/>
              <a:lumOff val="-1176"/>
              <a:alphaOff val="0"/>
            </a:schemeClr>
          </a:fillRef>
          <a:effectRef idx="0">
            <a:schemeClr val="accent2">
              <a:hueOff val="453165"/>
              <a:satOff val="-47993"/>
              <a:lumOff val="-117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451" tIns="119147" rIns="0" bIns="119145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800" kern="120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BB6CA6E-7C34-44DB-A609-6BF6A2339ABE}"/>
              </a:ext>
            </a:extLst>
          </p:cNvPr>
          <p:cNvSpPr/>
          <p:nvPr/>
        </p:nvSpPr>
        <p:spPr>
          <a:xfrm>
            <a:off x="3951884" y="1514914"/>
            <a:ext cx="1752153" cy="1752153"/>
          </a:xfrm>
          <a:custGeom>
            <a:avLst/>
            <a:gdLst>
              <a:gd name="connsiteX0" fmla="*/ 0 w 1752153"/>
              <a:gd name="connsiteY0" fmla="*/ 876077 h 1752153"/>
              <a:gd name="connsiteX1" fmla="*/ 876077 w 1752153"/>
              <a:gd name="connsiteY1" fmla="*/ 0 h 1752153"/>
              <a:gd name="connsiteX2" fmla="*/ 1752154 w 1752153"/>
              <a:gd name="connsiteY2" fmla="*/ 876077 h 1752153"/>
              <a:gd name="connsiteX3" fmla="*/ 876077 w 1752153"/>
              <a:gd name="connsiteY3" fmla="*/ 1752154 h 1752153"/>
              <a:gd name="connsiteX4" fmla="*/ 0 w 1752153"/>
              <a:gd name="connsiteY4" fmla="*/ 876077 h 1752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2153" h="1752153">
                <a:moveTo>
                  <a:pt x="0" y="876077"/>
                </a:moveTo>
                <a:cubicBezTo>
                  <a:pt x="0" y="392233"/>
                  <a:pt x="392233" y="0"/>
                  <a:pt x="876077" y="0"/>
                </a:cubicBezTo>
                <a:cubicBezTo>
                  <a:pt x="1359921" y="0"/>
                  <a:pt x="1752154" y="392233"/>
                  <a:pt x="1752154" y="876077"/>
                </a:cubicBezTo>
                <a:cubicBezTo>
                  <a:pt x="1752154" y="1359921"/>
                  <a:pt x="1359921" y="1752154"/>
                  <a:pt x="876077" y="1752154"/>
                </a:cubicBezTo>
                <a:cubicBezTo>
                  <a:pt x="392233" y="1752154"/>
                  <a:pt x="0" y="1359921"/>
                  <a:pt x="0" y="876077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453165"/>
              <a:satOff val="-47993"/>
              <a:lumOff val="-1176"/>
              <a:alphaOff val="0"/>
            </a:schemeClr>
          </a:fillRef>
          <a:effectRef idx="2">
            <a:schemeClr val="accent2">
              <a:hueOff val="453165"/>
              <a:satOff val="-47993"/>
              <a:lumOff val="-117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2157" tIns="292157" rIns="292157" bIns="292157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endParaRPr lang="en-US" sz="28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>
                <a:latin typeface="NikoshBAN" panose="02000000000000000000" pitchFamily="2" charset="0"/>
                <a:cs typeface="NikoshBAN" panose="02000000000000000000" pitchFamily="2" charset="0"/>
              </a:rPr>
              <a:t>১৯৮৮খ্রিঃ</a:t>
            </a:r>
          </a:p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ঢাকায়</a:t>
            </a:r>
            <a:endParaRPr lang="en-US" sz="28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49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88D36198-51EB-49C7-A63D-9A4448FBACDB}"/>
              </a:ext>
            </a:extLst>
          </p:cNvPr>
          <p:cNvSpPr/>
          <p:nvPr/>
        </p:nvSpPr>
        <p:spPr>
          <a:xfrm>
            <a:off x="3613150" y="533400"/>
            <a:ext cx="4965700" cy="2895600"/>
          </a:xfrm>
          <a:prstGeom prst="cloud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EAA81C-7E29-42F6-BDA8-E25DA9ACA817}"/>
              </a:ext>
            </a:extLst>
          </p:cNvPr>
          <p:cNvSpPr txBox="1"/>
          <p:nvPr/>
        </p:nvSpPr>
        <p:spPr>
          <a:xfrm>
            <a:off x="3987800" y="1143000"/>
            <a:ext cx="5359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5C4BA4-C697-44BA-83E0-6864EE76A3E9}"/>
              </a:ext>
            </a:extLst>
          </p:cNvPr>
          <p:cNvSpPr txBox="1"/>
          <p:nvPr/>
        </p:nvSpPr>
        <p:spPr>
          <a:xfrm>
            <a:off x="3613150" y="3759200"/>
            <a:ext cx="756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মরুল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হাসা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খযোগ্য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গ্রন্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িখ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52075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13B135-59B3-469F-9ACA-4C739E11A6EE}"/>
              </a:ext>
            </a:extLst>
          </p:cNvPr>
          <p:cNvSpPr txBox="1"/>
          <p:nvPr/>
        </p:nvSpPr>
        <p:spPr>
          <a:xfrm>
            <a:off x="4406900" y="558800"/>
            <a:ext cx="365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6D9CCE-793D-4442-BE0E-E7473A1C9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68700" y="1790700"/>
            <a:ext cx="5956300" cy="284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26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271</TotalTime>
  <Words>347</Words>
  <Application>Microsoft Office PowerPoint</Application>
  <PresentationFormat>Widescreen</PresentationFormat>
  <Paragraphs>55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Century Gothic</vt:lpstr>
      <vt:lpstr>NikoshBAN</vt:lpstr>
      <vt:lpstr>Wingdings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ZAHERUL</dc:creator>
  <cp:lastModifiedBy>ZAHERUL</cp:lastModifiedBy>
  <cp:revision>44</cp:revision>
  <dcterms:created xsi:type="dcterms:W3CDTF">2019-12-25T19:44:29Z</dcterms:created>
  <dcterms:modified xsi:type="dcterms:W3CDTF">2020-01-06T01:14:30Z</dcterms:modified>
</cp:coreProperties>
</file>