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0" r:id="rId2"/>
    <p:sldId id="301" r:id="rId3"/>
    <p:sldId id="271" r:id="rId4"/>
    <p:sldId id="273" r:id="rId5"/>
    <p:sldId id="274" r:id="rId6"/>
    <p:sldId id="272" r:id="rId7"/>
    <p:sldId id="296" r:id="rId8"/>
    <p:sldId id="293" r:id="rId9"/>
    <p:sldId id="294" r:id="rId10"/>
    <p:sldId id="302" r:id="rId11"/>
    <p:sldId id="295" r:id="rId12"/>
    <p:sldId id="297" r:id="rId13"/>
    <p:sldId id="298" r:id="rId14"/>
    <p:sldId id="303" r:id="rId15"/>
    <p:sldId id="299" r:id="rId16"/>
    <p:sldId id="30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8" d="100"/>
          <a:sy n="88" d="100"/>
        </p:scale>
        <p:origin x="-318" y="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83F23-12D6-4E84-B030-34123A6EEF71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451F5-395B-40BE-8634-9761B46BE9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451F5-395B-40BE-8634-9761B46BE9D2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5364"/>
            </a:avLst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905000" y="64770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বেনু রঞ্জন</a:t>
            </a:r>
            <a:r>
              <a:rPr lang="bn-IN" b="1" baseline="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মজুমদার# সহকারী শিক্ষক# সিচনী সরকারী প্রাথমিক বিদ্যালয় </a:t>
            </a:r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267200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golap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2491" y="914400"/>
            <a:ext cx="3335652" cy="287731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‘লাহিং’ ও ‘আহিং’ পরিহিত মনিপুরি মেয়েরা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29000" y="41910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মনিপুরিদের খাবার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91200" y="22098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রাস উৎসবে মনিপুরিরা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648200"/>
            <a:ext cx="723900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মনিপুরি মেয়েরা লাহিং, আহিং ও ওড়না পরেন এবং ছেলেরা ধুতি ও পাঞ্জাবি পরেন 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5105400"/>
            <a:ext cx="754380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মনিপুরিরা নানা ধরনের উৎসব  উৎসব পালন করেন যেমন- রথযাত্রা, চৈত্র সংক্রান্তি, দোলযাত্রা 	ও রাসপূর্ণিমা ইত্যাদি।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5791200"/>
            <a:ext cx="822960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মনিপুরিরা ভাত, মাছ, ও নানা ধরণের সবজি খান। মাংস সামাজিকভাবে নিষিদ্ধ। সিঞ্জেদা তাদের প্রিয় 	খাবার। </a:t>
            </a:r>
            <a:endParaRPr lang="en-US" sz="2000" dirty="0"/>
          </a:p>
        </p:txBody>
      </p:sp>
      <p:pic>
        <p:nvPicPr>
          <p:cNvPr id="11" name="Picture 10" descr="monipuri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533400"/>
            <a:ext cx="2590800" cy="1428206"/>
          </a:xfrm>
          <a:prstGeom prst="rect">
            <a:avLst/>
          </a:prstGeom>
        </p:spPr>
      </p:pic>
      <p:pic>
        <p:nvPicPr>
          <p:cNvPr id="12" name="Picture 11" descr="monipuri 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0" y="533400"/>
            <a:ext cx="2531241" cy="152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Picture 12" descr="monipuri 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0" y="2590800"/>
            <a:ext cx="2514600" cy="14287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6-Point Star 2"/>
          <p:cNvSpPr/>
          <p:nvPr/>
        </p:nvSpPr>
        <p:spPr>
          <a:xfrm>
            <a:off x="2819400" y="381000"/>
            <a:ext cx="3429000" cy="1447800"/>
          </a:xfrm>
          <a:prstGeom prst="star16">
            <a:avLst>
              <a:gd name="adj" fmla="val 35653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429000" y="685800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2362200"/>
            <a:ext cx="66294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যে কোন দুটি ক্ষুদ্র নৃ-গোষ্ঠীর নাম লেখ।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1430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 rot="10800000" flipV="1">
            <a:off x="2895600" y="852102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      দলীয় কাজ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1295400" y="2931482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যে কোন একটি ক্ষুদ্র নৃ-গোষ্ঠীর জীবন ধারা লেখ।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5334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752600"/>
            <a:ext cx="58674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১। চাকমা জনগোষ্ঠী কোন ধরনের বাড়ি নির্মান করে?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2133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19600" y="3962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38200" y="2743200"/>
            <a:ext cx="45720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২। চাকমাদের দুটি উৎসবের নাম লেখ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38200" y="3581400"/>
            <a:ext cx="7315200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৩। বাংলাদেশে বসবাস করে এরকম তিনটি ক্ষুদ্র নৃ-জনগোষ্ঠীর নাম 	লেখ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68580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বামপাশের সাথে ডানপাশের বাক্যাংশের মিল কর।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38200" y="1397000"/>
          <a:ext cx="76200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3581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বামপাশ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ডানপাশ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ক) বাংলাদেশের</a:t>
                      </a:r>
                      <a:r>
                        <a:rPr lang="bn-IN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ক্ষুদ্র নৃ-গোষ্ঠীর মাঝে চাকমা হচ্ছে 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বর্ণমালা</a:t>
                      </a:r>
                      <a:r>
                        <a:rPr lang="bn-IN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খ)চাকমাদের আছে</a:t>
                      </a:r>
                      <a:r>
                        <a:rPr lang="bn-IN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নিজস্ব 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বৌদ্ধ</a:t>
                      </a:r>
                      <a:r>
                        <a:rPr lang="bn-IN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পূর্ণিমা 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গ) বিশেষ</a:t>
                      </a:r>
                      <a:r>
                        <a:rPr lang="bn-IN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করে বৈশাখ মাসে পালিত হয় 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সংখ্যাগরিষ্ঠ</a:t>
                      </a:r>
                      <a:r>
                        <a:rPr lang="bn-IN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3400" y="4267200"/>
            <a:ext cx="78486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কীভাবে ক্ষুদ্র নৃ-গোষ্ঠীর জীবনযাত্রা অন্যদের চেয়ে আলাদা তা চারটি বাক্যে লেখ।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5029200"/>
            <a:ext cx="77724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বাংলাদেশে বসবাস করে এরকম চারটি  ক্ষুদ্র নৃ-জনগোষ্ঠীর খাবারের নাম লেখ ।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60960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8288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চাকমাদের দূটি পোশাক ও দূটি খাবারের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নাম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তোমার খাতায় 	লিখে আনবে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838200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fvbv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1981200"/>
            <a:ext cx="2143125" cy="21431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6858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57400" y="914400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457200"/>
            <a:ext cx="56388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 পরিচিতি 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110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914400"/>
            <a:ext cx="1676400" cy="169333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Box 5"/>
          <p:cNvSpPr txBox="1"/>
          <p:nvPr/>
        </p:nvSpPr>
        <p:spPr>
          <a:xfrm>
            <a:off x="762000" y="2895600"/>
            <a:ext cx="342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বেনু রঞ্জন মজুমদার </a:t>
            </a:r>
          </a:p>
          <a:p>
            <a:pPr algn="ctr"/>
            <a:r>
              <a:rPr lang="bn-IN" sz="2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সহকারি শিক্ষক                                      সিচনী সরকারি প্রাথমিক বিদ্যালয়  </a:t>
            </a:r>
          </a:p>
          <a:p>
            <a:pPr algn="ctr"/>
            <a:r>
              <a:rPr lang="bn-IN" sz="2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দক্ষিণ সুনামগঞ্জ, সুনামগঞ্জ।</a:t>
            </a:r>
            <a:r>
              <a:rPr lang="en-US" sz="2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                  </a:t>
            </a:r>
            <a:r>
              <a:rPr lang="bn-IN" sz="2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মোবাইল নাম্বারঃ ০১৭১৭৯০৮০৬৫</a:t>
            </a:r>
            <a:endParaRPr lang="en-US" sz="2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6800" y="2819400"/>
            <a:ext cx="3581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বিষয়ঃ বাংলাদেশ ও বিশ্বপরিচয়</a:t>
            </a:r>
          </a:p>
          <a:p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শ্রেণিঃ ৪র্থ                                                            সময়ঃ ৩৫ মিনিট                                     অধ্যায় – ৩                                                                      শিরোনামঃ বাংলাদেশের ক্ষুদ্র নৃ-গোষ্ঠী                                           পাঠ্যাংশঃ বাংলাদেশে ৪৫ টিরও বেশি ............ শুভেচ্ছা বিনিময় করেন। </a:t>
            </a:r>
            <a:endParaRPr lang="en-US" sz="2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6858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685800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এসো ছবি দেখি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chakma 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676400"/>
            <a:ext cx="3276600" cy="304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 descr="chakoma 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1676400"/>
            <a:ext cx="2971800" cy="2971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2743200" y="55626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ছবিতে কী দেখা যাচ্ছে?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2-Point Star 1"/>
          <p:cNvSpPr/>
          <p:nvPr/>
        </p:nvSpPr>
        <p:spPr>
          <a:xfrm>
            <a:off x="1524000" y="1828800"/>
            <a:ext cx="5867400" cy="2971800"/>
          </a:xfrm>
          <a:prstGeom prst="star32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590800" y="29718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ক্ষুদ্র নৃ-গোষ্ঠী চাকমা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762000"/>
            <a:ext cx="541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এ পাঠ শেষে শিক্ষার্থীরা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...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133600"/>
            <a:ext cx="7620000" cy="113877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 বাংলাদেশের বিভিন্ন ক্ষুদ্র নৃ-জনগোষ্ঠীর নাম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	বলতে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পারবে।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886200"/>
            <a:ext cx="7696200" cy="113877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 চাকমা, মারমা,সাঁওতাল ও মনিপুরিদের সংস্কৃতি                 	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পোশাক,খাদ্য ও উৎসব ইত্যাদি)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বর্ণনা করতে পারবে।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59436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চাকমাদের জীবনধারা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p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505200"/>
            <a:ext cx="2682527" cy="1981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Rectangle 7"/>
          <p:cNvSpPr/>
          <p:nvPr/>
        </p:nvSpPr>
        <p:spPr>
          <a:xfrm>
            <a:off x="457200" y="5715000"/>
            <a:ext cx="2895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চাকমাদের মাচার তৈরি ঘর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0" y="5562600"/>
            <a:ext cx="3276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চাকমাদের নিজেদের রাজা আছেন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99F6435B-E80D-470A-9E86-14E848849E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533400"/>
            <a:ext cx="2759528" cy="19812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27E489E-1442-422D-B8E6-653EF1B94D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10200" y="609600"/>
            <a:ext cx="2667000" cy="17780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12" name="Rectangle 11"/>
          <p:cNvSpPr/>
          <p:nvPr/>
        </p:nvSpPr>
        <p:spPr>
          <a:xfrm>
            <a:off x="4800600" y="2819400"/>
            <a:ext cx="388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চাকমাদের গ্রাম প্রধান যাকে চাকমারা কারবারি বলে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" y="2819400"/>
            <a:ext cx="3276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চাকমাদের নিজস্ব ভাষা ও বর্ণমালা আছে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344CAC47-23A9-4437-8739-7A847E1DF80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62600" y="3505200"/>
            <a:ext cx="2514600" cy="1825269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33400" y="4114800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পিনোন ও হাদি পরিহিত চাকমা মেয়েরা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10800000" flipV="1">
            <a:off x="4724400" y="41148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বাংলা নববর্ষে চাকমারা বিজু উৎসব পালন করেন 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71600" y="533400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চাকমা নৃ-গোষ্ঠীর  পোশাক ও উৎসব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" name="Picture 16" descr="monipuri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143000"/>
            <a:ext cx="3556000" cy="2667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0" name="Picture 19" descr="chakma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1143000"/>
            <a:ext cx="3352800" cy="2743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25908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আঙ্গি পরা মারমা মেয়েরা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57800" y="26670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মারমাদের উৎসব পালন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800" y="533400"/>
            <a:ext cx="495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আরও কিছু ক্ষুদ্র নৃ-গোষ্ঠী সম্পর্কে জানি...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0" y="4572000"/>
            <a:ext cx="4038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মারমাদের ঐতিহ্যবাহী খাবার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5029200"/>
            <a:ext cx="5943600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মারমা ছেলে ও মেয়েদের ঐতিহ্যবাহী পোশাকের নাম ‘থামি’ ও আঙ্গি।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maroma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219200"/>
            <a:ext cx="2228850" cy="1342191"/>
          </a:xfrm>
          <a:prstGeom prst="rect">
            <a:avLst/>
          </a:prstGeom>
        </p:spPr>
      </p:pic>
      <p:pic>
        <p:nvPicPr>
          <p:cNvPr id="12" name="Picture 11" descr="maroma 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6264" y="1219200"/>
            <a:ext cx="2163736" cy="13485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Picture 12" descr="maroma 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0761" y="3048000"/>
            <a:ext cx="2265099" cy="1371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4" name="Rectangle 13"/>
          <p:cNvSpPr/>
          <p:nvPr/>
        </p:nvSpPr>
        <p:spPr>
          <a:xfrm>
            <a:off x="609600" y="5486400"/>
            <a:ext cx="4114800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‘লাবরে’ ও ‘সাংগ্রাই’ মারমাদের প্রধান উৎসব । 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9600" y="6019800"/>
            <a:ext cx="59436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 মারমাদের প্রিয় খাবার সবজি সিদ্ধ ও সুটকি মাছের ভর্তা যা নাপ্পি নামে পরিচিত।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2286000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পানচি ও পাঢ়হাট পরা সাঁওতাল মেয়েরা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9000" y="42672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সাঁওতালদের প্রিয় খাবার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1200" y="22860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সাঁওতালদের নৃত্য পরিবেশন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4800600"/>
            <a:ext cx="60960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সাঁওতাল ছেলেরা আগে ধুতি পরতেন। বর্তমানে লুঙ্গি, গেঞ্জি ও শার্ট পরেন।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sawtal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685800"/>
            <a:ext cx="2247692" cy="141953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2" name="Picture 11" descr="sawtal 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2438400"/>
            <a:ext cx="2209800" cy="1524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12" descr="sawtal 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0" y="685800"/>
            <a:ext cx="2286000" cy="13563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5" name="Rectangle 14"/>
          <p:cNvSpPr/>
          <p:nvPr/>
        </p:nvSpPr>
        <p:spPr>
          <a:xfrm>
            <a:off x="533400" y="5334000"/>
            <a:ext cx="60960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সাঁওতালরা সোহরায়, মাঘসিম,  এর কংসিম, ও বসন্ত উৎসব পালন করেন।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7200" y="5943600"/>
            <a:ext cx="59436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ভাত, মাছ, মাংস ও সবজির পাশাপাশি নালিতা সাঁওতালদের প্রিয় খাবার।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427</Words>
  <Application>Microsoft Office PowerPoint</Application>
  <PresentationFormat>On-screen Show (4:3)</PresentationFormat>
  <Paragraphs>69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NEW SUCHONA COMPUTER</dc:creator>
  <cp:lastModifiedBy>NEW SUCHONA COMPUTER</cp:lastModifiedBy>
  <cp:revision>157</cp:revision>
  <dcterms:created xsi:type="dcterms:W3CDTF">2006-08-16T00:00:00Z</dcterms:created>
  <dcterms:modified xsi:type="dcterms:W3CDTF">2020-01-05T13:44:32Z</dcterms:modified>
</cp:coreProperties>
</file>