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7B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>
        <p:scale>
          <a:sx n="60" d="100"/>
          <a:sy n="60" d="100"/>
        </p:scale>
        <p:origin x="-135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A39C-B5CA-41CA-ADF7-DC421B6CC6EF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ECF6E-BE5F-4F65-9476-BA2B4B8C1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95600" y="2133600"/>
            <a:ext cx="2362200" cy="914400"/>
          </a:xfrm>
        </p:spPr>
        <p:txBody>
          <a:bodyPr/>
          <a:lstStyle/>
          <a:p>
            <a:r>
              <a:rPr lang="en-US" dirty="0" err="1" smtClean="0"/>
              <a:t>স্বাগতম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28495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BD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ওয়ার্কসিটে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 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bn-BD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82000" cy="61261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bn-BD" sz="7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b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u="sng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স্প্রেডসিটে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সুবিধাজনক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u="sng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bn-BD" sz="6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0" y="0"/>
            <a:ext cx="201168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</a:t>
            </a:r>
            <a:b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ন্য</a:t>
            </a:r>
            <a:b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b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kern="1300" spc="1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3200" b="1" kern="1300" spc="1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6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24000"/>
            <a:ext cx="4819651" cy="4819650"/>
          </a:xfrm>
          <a:prstGeom prst="rect">
            <a:avLst/>
          </a:prstGeom>
        </p:spPr>
      </p:pic>
      <p:pic>
        <p:nvPicPr>
          <p:cNvPr id="5" name="Picture 4" descr="57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1" y="228600"/>
            <a:ext cx="3735203" cy="3581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02" y="0"/>
            <a:ext cx="8915400" cy="6781800"/>
          </a:xfrm>
        </p:spPr>
        <p:txBody>
          <a:bodyPr>
            <a:noAutofit/>
          </a:bodyPr>
          <a:lstStyle/>
          <a:p>
            <a:r>
              <a:rPr lang="en-US" sz="6600" b="1" u="sng" dirty="0" err="1" smtClean="0">
                <a:solidFill>
                  <a:srgbClr val="FF0000"/>
                </a:solidFill>
                <a:latin typeface="SutonnyMJ" pitchFamily="2" charset="0"/>
              </a:rPr>
              <a:t>cwiwPwZ</a:t>
            </a:r>
            <a:r>
              <a:rPr lang="en-US" sz="6600" b="1" u="sng" dirty="0" smtClean="0">
                <a:solidFill>
                  <a:srgbClr val="FF0000"/>
                </a:solidFill>
                <a:latin typeface="SutonnyMJ" pitchFamily="2" charset="0"/>
              </a:rPr>
              <a:t/>
            </a:r>
            <a:br>
              <a:rPr lang="en-US" sz="6600" b="1" u="sng" dirty="0" smtClean="0">
                <a:solidFill>
                  <a:srgbClr val="FF0000"/>
                </a:solidFill>
                <a:latin typeface="SutonnyMJ" pitchFamily="2" charset="0"/>
              </a:rPr>
            </a:br>
            <a:r>
              <a:rPr lang="bn-BD" sz="6600" b="1" u="sng" dirty="0" smtClean="0">
                <a:solidFill>
                  <a:srgbClr val="FF0000"/>
                </a:solidFill>
                <a:latin typeface="SutonnyMJ" pitchFamily="2" charset="0"/>
              </a:rPr>
              <a:t/>
            </a:r>
            <a:br>
              <a:rPr lang="bn-BD" sz="6600" b="1" u="sng" dirty="0" smtClean="0">
                <a:solidFill>
                  <a:srgbClr val="FF0000"/>
                </a:solidFill>
                <a:latin typeface="SutonnyMJ" pitchFamily="2" charset="0"/>
              </a:rPr>
            </a:br>
            <a:r>
              <a:rPr lang="bn-BD" sz="6600" b="1" u="sng" dirty="0" smtClean="0">
                <a:solidFill>
                  <a:srgbClr val="FF0000"/>
                </a:solidFill>
                <a:latin typeface="SutonnyMJ" pitchFamily="2" charset="0"/>
              </a:rPr>
              <a:t/>
            </a:r>
            <a:br>
              <a:rPr lang="bn-BD" sz="6600" b="1" u="sng" dirty="0" smtClean="0">
                <a:solidFill>
                  <a:srgbClr val="FF0000"/>
                </a:solidFill>
                <a:latin typeface="SutonnyMJ" pitchFamily="2" charset="0"/>
              </a:rPr>
            </a:br>
            <a:r>
              <a:rPr lang="en-US" sz="5400" b="1" kern="2200" dirty="0" err="1" smtClean="0">
                <a:solidFill>
                  <a:srgbClr val="00B050"/>
                </a:solidFill>
                <a:latin typeface="SutonnyMJ" pitchFamily="2" charset="0"/>
              </a:rPr>
              <a:t>মোঃ</a:t>
            </a:r>
            <a:r>
              <a:rPr lang="en-US" sz="5400" b="1" kern="2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5400" b="1" kern="2200" dirty="0" err="1" smtClean="0">
                <a:solidFill>
                  <a:srgbClr val="00B050"/>
                </a:solidFill>
                <a:latin typeface="SutonnyMJ" pitchFamily="2" charset="0"/>
              </a:rPr>
              <a:t>হারুন</a:t>
            </a:r>
            <a:r>
              <a:rPr lang="en-US" sz="5400" b="1" kern="2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5400" b="1" kern="2200" dirty="0" err="1" smtClean="0">
                <a:solidFill>
                  <a:srgbClr val="00B050"/>
                </a:solidFill>
                <a:latin typeface="SutonnyMJ" pitchFamily="2" charset="0"/>
              </a:rPr>
              <a:t>অর</a:t>
            </a:r>
            <a:r>
              <a:rPr lang="en-US" sz="5400" b="1" kern="2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5400" b="1" kern="2200" dirty="0" err="1" smtClean="0">
                <a:solidFill>
                  <a:srgbClr val="00B050"/>
                </a:solidFill>
                <a:latin typeface="SutonnyMJ" pitchFamily="2" charset="0"/>
              </a:rPr>
              <a:t>রশিদ</a:t>
            </a:r>
            <a:r>
              <a:rPr lang="bn-BD" sz="5400" b="1" kern="2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bn-BD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/>
            </a:r>
            <a:br>
              <a:rPr lang="bn-BD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</a:br>
            <a:r>
              <a:rPr lang="en-US" sz="20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সহ</a:t>
            </a:r>
            <a:r>
              <a:rPr lang="en-US" sz="20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কারী</a:t>
            </a:r>
            <a:r>
              <a:rPr lang="en-US" sz="20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8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wk¶K</a:t>
            </a:r>
            <a:r>
              <a:rPr lang="en-US" sz="20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0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(</a:t>
            </a:r>
            <a:r>
              <a:rPr lang="en-US" sz="20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আইসিটি</a:t>
            </a:r>
            <a:r>
              <a:rPr lang="en-US" sz="20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)</a:t>
            </a:r>
            <a:r>
              <a:rPr lang="en-US" sz="20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/>
            </a:r>
            <a:br>
              <a:rPr lang="en-US" sz="20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</a:br>
            <a:r>
              <a:rPr lang="en-US" sz="36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চৌড়হাস</a:t>
            </a:r>
            <a:r>
              <a:rPr lang="en-US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মুকুল</a:t>
            </a:r>
            <a:r>
              <a:rPr lang="en-US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সংঘ</a:t>
            </a:r>
            <a:r>
              <a:rPr lang="en-US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মাধ্যমিক</a:t>
            </a:r>
            <a:r>
              <a:rPr lang="en-US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বালিকা</a:t>
            </a:r>
            <a:r>
              <a:rPr lang="en-US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b="1" kern="2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বিদ্যানিকেতন,কুষ্টিয়া</a:t>
            </a:r>
            <a:r>
              <a:rPr lang="en-US" sz="3600" b="1" kern="2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।</a:t>
            </a:r>
            <a:r>
              <a:rPr lang="bn-BD" sz="3600" b="1" kern="22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/>
            </a:r>
            <a:br>
              <a:rPr lang="bn-BD" sz="3600" b="1" kern="22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</a:br>
            <a:r>
              <a:rPr lang="en-US" sz="3200" b="1" kern="2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০১৭১৮২২০৯৭৩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29540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বিষয়: </a:t>
            </a:r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৯ম শ্রেণি</a:t>
            </a:r>
            <a:b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8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৪র্</a:t>
            </a:r>
            <a:r>
              <a:rPr lang="en-US" sz="8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icrosoft-exce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2" y="762000"/>
            <a:ext cx="4442036" cy="4648200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2514600" y="2"/>
            <a:ext cx="37338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5" name="Picture 64" descr="microsoft-excel1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838200"/>
            <a:ext cx="4358203" cy="457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96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96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96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স্প্রেডশীট</a:t>
            </a:r>
            <a:endParaRPr lang="en-US" sz="9600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24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696200" cy="43735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b="1" dirty="0">
                <a:latin typeface="SutonnyMJ" pitchFamily="2" charset="0"/>
              </a:rPr>
              <a:t/>
            </a:r>
            <a:br>
              <a:rPr lang="en-US" sz="5400" b="1" dirty="0">
                <a:latin typeface="SutonnyMJ" pitchFamily="2" charset="0"/>
              </a:rPr>
            </a:br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/>
            </a:r>
            <a:b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</a:br>
            <a:r>
              <a:rPr lang="bn-BD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*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4.gif"/>
          <p:cNvPicPr>
            <a:picLocks noChangeAspect="1"/>
          </p:cNvPicPr>
          <p:nvPr/>
        </p:nvPicPr>
        <p:blipFill>
          <a:blip r:embed="rId2"/>
          <a:srcRect r="5140"/>
          <a:stretch>
            <a:fillRect/>
          </a:stretch>
        </p:blipFill>
        <p:spPr>
          <a:xfrm>
            <a:off x="0" y="2"/>
            <a:ext cx="9144000" cy="686433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C:\Users\User\Desktop\microsoft-exce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35" y="457200"/>
            <a:ext cx="4341080" cy="3276600"/>
          </a:xfrm>
          <a:prstGeom prst="rect">
            <a:avLst/>
          </a:prstGeom>
          <a:noFill/>
        </p:spPr>
      </p:pic>
      <p:pic>
        <p:nvPicPr>
          <p:cNvPr id="49" name="Picture 48" descr="microsoft-excel1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7200"/>
            <a:ext cx="4267200" cy="3352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338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bn-BD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bn-BD" sz="32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স্প্রেডশীট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কী?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18</Words>
  <Application>Microsoft Office PowerPoint</Application>
  <PresentationFormat>On-screen Show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cwiwPwZ   মোঃ হারুন অর রশিদ  সহকারী wk¶K (আইসিটি) চৌড়হাস মুকুল সংঘ মাধ্যমিক বালিকা বিদ্যানিকেতন,কুষ্টিয়া। ০১৭১৮২২০৯৭৩</vt:lpstr>
      <vt:lpstr>বিষয়: স্প্রেডশীট ৯ম শ্রেণি অধ্যায়: ৪র্থ</vt:lpstr>
      <vt:lpstr>PowerPoint Presentation</vt:lpstr>
      <vt:lpstr>   স্প্রেডশীট</vt:lpstr>
      <vt:lpstr>এ পাঠ শেষে শিক্ষার্থীরা-  * স্প্রেডশীট কী তা বলতে পারবে।  * স্প্রেডশীট এর ব্যবহার সম্পর্কে বলতে পারবে। * চার্ট বা গ্রাফ সম্পর্কে বলতে পারবে।</vt:lpstr>
      <vt:lpstr>PowerPoint Presentation</vt:lpstr>
      <vt:lpstr>PowerPoint Presentation</vt:lpstr>
      <vt:lpstr>   একক কাজ ১. স্প্রেডশীট কী? </vt:lpstr>
      <vt:lpstr>   জোড়ায় কাজ ১. একটি ওয়ার্কসিটে কতটি কলাম রয়েছে?  ২. চার্ট ব্যবহারের ৩টি সুবিধা লিখ।  </vt:lpstr>
      <vt:lpstr>দলগত কাজ ১. স্প্রেডসিট প্রোগ্রামে কী কী কাজ করা যায় সংক্ষেপে লিখ।</vt:lpstr>
      <vt:lpstr>   মূল্যায়ন ১. স্প্রেডসিট কাকে বলে? ২. স্প্রেডসিটে কী কী ধরণের কাজ করা যায়? ২. চার্ট এর সুবিধাজনক ব্যবহার উল্লেখ কর।</vt:lpstr>
      <vt:lpstr>বাড়ির কাজ স্প্রেডসিট প্রোগ্রাম ব্যবহার করে গ্রাফ তৈরির পদ্ধতি লিখে আনবে।</vt:lpstr>
      <vt:lpstr>ধ ন্য বা 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Haider</dc:creator>
  <cp:lastModifiedBy>HARUN</cp:lastModifiedBy>
  <cp:revision>159</cp:revision>
  <dcterms:created xsi:type="dcterms:W3CDTF">2012-10-15T03:09:54Z</dcterms:created>
  <dcterms:modified xsi:type="dcterms:W3CDTF">2020-01-06T12:36:54Z</dcterms:modified>
</cp:coreProperties>
</file>