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9"/>
  </p:notesMasterIdLst>
  <p:sldIdLst>
    <p:sldId id="257" r:id="rId2"/>
    <p:sldId id="278" r:id="rId3"/>
    <p:sldId id="258" r:id="rId4"/>
    <p:sldId id="290" r:id="rId5"/>
    <p:sldId id="259" r:id="rId6"/>
    <p:sldId id="260" r:id="rId7"/>
    <p:sldId id="262" r:id="rId8"/>
    <p:sldId id="263" r:id="rId9"/>
    <p:sldId id="291" r:id="rId10"/>
    <p:sldId id="311" r:id="rId11"/>
    <p:sldId id="282" r:id="rId12"/>
    <p:sldId id="283" r:id="rId13"/>
    <p:sldId id="300" r:id="rId14"/>
    <p:sldId id="286" r:id="rId15"/>
    <p:sldId id="309" r:id="rId16"/>
    <p:sldId id="293" r:id="rId17"/>
    <p:sldId id="288" r:id="rId18"/>
    <p:sldId id="289" r:id="rId19"/>
    <p:sldId id="281" r:id="rId20"/>
    <p:sldId id="310" r:id="rId21"/>
    <p:sldId id="302" r:id="rId22"/>
    <p:sldId id="308" r:id="rId23"/>
    <p:sldId id="307" r:id="rId24"/>
    <p:sldId id="304" r:id="rId25"/>
    <p:sldId id="305" r:id="rId26"/>
    <p:sldId id="275" r:id="rId27"/>
    <p:sldId id="29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4F3E9-DD95-49B6-8E07-98F0AAD2557A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C2AA-A30E-43D7-8E26-AF52DA9A0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0A1E7A8-ED48-47FB-BA37-62393700E6DD}" type="datetime1">
              <a:rPr lang="en-US" smtClean="0"/>
              <a:t>1/5/2020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1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0A1E7A8-ED48-47FB-BA37-62393700E6DD}" type="datetime1">
              <a:rPr lang="en-US" smtClean="0"/>
              <a:t>1/5/2020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9C7C-FC3E-4279-97A6-3BEDDFEF189E}" type="datetime3">
              <a:rPr lang="en-US" smtClean="0"/>
              <a:t>5 January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6A6D-7AA8-4BB3-AAF4-A1129574743F}" type="datetime3">
              <a:rPr lang="en-US" smtClean="0"/>
              <a:t>5 January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0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0295-B623-403E-BED2-A60B2C6ABA01}" type="datetime3">
              <a:rPr lang="en-US" smtClean="0"/>
              <a:t>5 January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2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3264-A9D7-4C47-A5E4-1CC2FD7B7B05}" type="datetime3">
              <a:rPr lang="en-US" smtClean="0"/>
              <a:t>5 January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1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EED2-9A74-49A2-8464-DC03BCAC2057}" type="datetime3">
              <a:rPr lang="en-US" smtClean="0"/>
              <a:t>5 January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7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690F-9E27-4BCA-9469-A1B069A7D879}" type="datetime3">
              <a:rPr lang="en-US" smtClean="0"/>
              <a:t>5 January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3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60E7-5EC8-411C-980D-8BEF2319FEB8}" type="datetime3">
              <a:rPr lang="en-US" smtClean="0"/>
              <a:t>5 January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7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24E5-FE6C-4A76-A660-255BB6F35769}" type="datetime3">
              <a:rPr lang="en-US" smtClean="0"/>
              <a:t>5 January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8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5 January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5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26E7-70DA-4F4D-B5C5-21242DF6063D}" type="datetime3">
              <a:rPr lang="en-US" smtClean="0"/>
              <a:t>5 January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F9F-C3FD-4475-ACE4-91E26BD35BC1}" type="datetime3">
              <a:rPr lang="en-US" smtClean="0"/>
              <a:t>5 January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5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996A-A21D-4774-8B44-0FF6150D293E}" type="datetime3">
              <a:rPr lang="en-US" smtClean="0"/>
              <a:t>5 January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9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28600"/>
            <a:ext cx="7543800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اهلا و سهلا 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200" y="6400800"/>
            <a:ext cx="3181350" cy="292100"/>
          </a:xfrm>
        </p:spPr>
        <p:txBody>
          <a:bodyPr/>
          <a:lstStyle/>
          <a:p>
            <a:fld id="{12B01450-5335-442A-9B37-21432325CD28}" type="datetime3">
              <a:rPr lang="en-US" smtClean="0"/>
              <a:t>5 January 2020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" t="10561" r="16389"/>
          <a:stretch/>
        </p:blipFill>
        <p:spPr>
          <a:xfrm>
            <a:off x="228600" y="1752601"/>
            <a:ext cx="8686799" cy="4688462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54084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692193" y="6545118"/>
            <a:ext cx="3181350" cy="292100"/>
          </a:xfrm>
        </p:spPr>
        <p:txBody>
          <a:bodyPr/>
          <a:lstStyle/>
          <a:p>
            <a:fld id="{DB159C0C-9BBD-4D1C-83D9-C8382CE0B0A3}" type="datetime3">
              <a:rPr lang="en-US" smtClean="0"/>
              <a:t>5 January 2020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247179"/>
            <a:ext cx="3868842" cy="2620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39057"/>
            <a:ext cx="3920543" cy="260894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20057" y="410030"/>
            <a:ext cx="3810000" cy="5630757"/>
            <a:chOff x="820057" y="410030"/>
            <a:chExt cx="3810000" cy="56307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57" y="439057"/>
              <a:ext cx="3810000" cy="5601730"/>
            </a:xfrm>
            <a:prstGeom prst="rect">
              <a:avLst/>
            </a:prstGeom>
          </p:spPr>
        </p:pic>
        <p:sp>
          <p:nvSpPr>
            <p:cNvPr id="7" name="Flowchart: Summing Junction 6"/>
            <p:cNvSpPr/>
            <p:nvPr/>
          </p:nvSpPr>
          <p:spPr>
            <a:xfrm>
              <a:off x="2119086" y="410030"/>
              <a:ext cx="914400" cy="990598"/>
            </a:xfrm>
            <a:prstGeom prst="flowChartSummingJuncti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058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457200"/>
            <a:ext cx="6477000" cy="1295400"/>
          </a:xfrm>
          <a:prstGeom prst="roundRect">
            <a:avLst>
              <a:gd name="adj" fmla="val 15378"/>
            </a:avLst>
          </a:prstGeom>
          <a:solidFill>
            <a:srgbClr val="7030A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الاسئلة من الفقرةِ واجوبتها- </a:t>
            </a:r>
          </a:p>
          <a:p>
            <a:pPr algn="ctr"/>
            <a:r>
              <a:rPr lang="en-US" sz="4000" b="1" dirty="0" err="1" smtClean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4000" b="1" dirty="0" smtClean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প্রশ্নোত্তর</a:t>
            </a:r>
            <a:endParaRPr lang="bn-BD" sz="4000" b="1" dirty="0" smtClean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2133600"/>
            <a:ext cx="8052571" cy="1219200"/>
          </a:xfrm>
          <a:prstGeom prst="roundRect">
            <a:avLst>
              <a:gd name="adj" fmla="val 15378"/>
            </a:avLst>
          </a:prstGeom>
          <a:solidFill>
            <a:srgbClr val="0070C0"/>
          </a:solidFill>
          <a:ln>
            <a:solidFill>
              <a:srgbClr val="FFC000"/>
            </a:solidFill>
            <a:prstDash val="lgDashDot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١)  منِ اشترى عمر بن الخطاب الفرس؟</a:t>
            </a:r>
            <a:r>
              <a:rPr lang="en-US" sz="40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  <a:p>
            <a:pPr algn="ctr"/>
            <a:r>
              <a:rPr lang="en-US" sz="3200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ঘোড়া</a:t>
            </a:r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3200" dirty="0" smtClean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3810000"/>
            <a:ext cx="8204971" cy="1905000"/>
          </a:xfrm>
          <a:prstGeom prst="roundRect">
            <a:avLst>
              <a:gd name="adj" fmla="val 15378"/>
            </a:avLst>
          </a:prstGeom>
          <a:solidFill>
            <a:srgbClr val="00206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اشترى </a:t>
            </a:r>
            <a:r>
              <a:rPr lang="ar-SA" sz="4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عمر بن الخطاب </a:t>
            </a:r>
            <a:r>
              <a:rPr lang="ar-SA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الفرس من </a:t>
            </a:r>
            <a:r>
              <a:rPr lang="bn-IN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    </a:t>
            </a:r>
            <a:r>
              <a:rPr lang="ar-SA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اعرابىِّ-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91200" y="6400800"/>
            <a:ext cx="3181350" cy="292100"/>
          </a:xfrm>
        </p:spPr>
        <p:txBody>
          <a:bodyPr/>
          <a:lstStyle/>
          <a:p>
            <a:fld id="{181F4A83-820B-417E-84A7-1BB82DD432BB}" type="datetime3">
              <a:rPr lang="en-US" smtClean="0"/>
              <a:t>5 January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94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1998" y="381000"/>
            <a:ext cx="8052572" cy="1104900"/>
          </a:xfrm>
          <a:prstGeom prst="roundRect">
            <a:avLst>
              <a:gd name="adj" fmla="val 15378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rgbClr val="C00000"/>
                </a:solidFill>
                <a:latin typeface="Arial"/>
                <a:cs typeface="Arial"/>
              </a:rPr>
              <a:t>٢)  ماذا ظهِرَ فى الفرس؟ </a:t>
            </a:r>
            <a:endParaRPr lang="en-US" sz="4000" b="1" dirty="0">
              <a:ln w="0"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ঘোড়ায়</a:t>
            </a:r>
            <a:r>
              <a:rPr lang="en-US" sz="3600" dirty="0" smtClean="0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3600" dirty="0" smtClean="0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ar-SA" sz="2400" dirty="0" smtClean="0">
              <a:ln w="0"/>
              <a:solidFill>
                <a:srgbClr val="C00000"/>
              </a:solidFill>
              <a:latin typeface="NikoshBAN" pitchFamily="2" charset="0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9256" y="1676400"/>
            <a:ext cx="8052571" cy="1371600"/>
          </a:xfrm>
          <a:prstGeom prst="roundRect">
            <a:avLst>
              <a:gd name="adj" fmla="val 15378"/>
            </a:avLst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</a:t>
            </a:r>
            <a:r>
              <a:rPr lang="ar-SA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ظهر </a:t>
            </a:r>
            <a:r>
              <a:rPr lang="ar-SA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فى الفرس عيْبٌ منَعَه من الجرى</a:t>
            </a:r>
            <a:endParaRPr lang="ar-SA" sz="44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200" y="6477000"/>
            <a:ext cx="3181350" cy="292100"/>
          </a:xfrm>
        </p:spPr>
        <p:txBody>
          <a:bodyPr/>
          <a:lstStyle/>
          <a:p>
            <a:fld id="{9CB823B7-FE76-47A2-BAB5-097F90635509}" type="datetime3">
              <a:rPr lang="en-US" smtClean="0"/>
              <a:t>5 January 2020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209800" y="3581400"/>
            <a:ext cx="6569211" cy="1104900"/>
          </a:xfrm>
          <a:prstGeom prst="roundRect">
            <a:avLst>
              <a:gd name="adj" fmla="val 15378"/>
            </a:avLst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٣)  لماذا رَدَّ عمر الفرس؟ </a:t>
            </a:r>
            <a:r>
              <a:rPr lang="en-US" sz="40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ar-SA" sz="4000" b="1" dirty="0" smtClean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24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ঘোড়া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ফেরত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দিয়েছেন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3200" b="1" dirty="0" smtClean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9279" y="4876800"/>
            <a:ext cx="8189732" cy="1219200"/>
          </a:xfrm>
          <a:prstGeom prst="roundRect">
            <a:avLst>
              <a:gd name="adj" fmla="val 15378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رد عمر الفرس لانه فيه عيب منعة من الجرى- </a:t>
            </a:r>
          </a:p>
        </p:txBody>
      </p:sp>
    </p:spTree>
    <p:extLst>
      <p:ext uri="{BB962C8B-B14F-4D97-AF65-F5344CB8AC3E}">
        <p14:creationId xmlns:p14="http://schemas.microsoft.com/office/powerpoint/2010/main" val="3349489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62650" y="6400800"/>
            <a:ext cx="3181350" cy="292100"/>
          </a:xfrm>
        </p:spPr>
        <p:txBody>
          <a:bodyPr/>
          <a:lstStyle/>
          <a:p>
            <a:fld id="{9CB823B7-FE76-47A2-BAB5-097F90635509}" type="datetime3">
              <a:rPr lang="en-US" smtClean="0"/>
              <a:t>5 January 2020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47062" y="609600"/>
            <a:ext cx="8379550" cy="1162050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٤) لماذا انكر الاعرابى ان يسترجع فرسه؟ </a:t>
            </a:r>
          </a:p>
          <a:p>
            <a:pPr algn="ctr"/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বেদুইন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ঘোড়া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ফেরত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অস্বীকৃতি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জানায়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ন? </a:t>
            </a:r>
            <a:endParaRPr lang="ar-SA" sz="2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7061" y="2438400"/>
            <a:ext cx="8649856" cy="2438400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انكر الاعرابى ان يسترجع فرسه لانه يعْتَقِدُ انه باَعَهُ عند عمر صحيحا- </a:t>
            </a:r>
            <a:r>
              <a:rPr lang="en-US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ar-SA" sz="44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561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95086" y="2667000"/>
            <a:ext cx="8052571" cy="1447800"/>
          </a:xfrm>
          <a:prstGeom prst="roundRect">
            <a:avLst>
              <a:gd name="adj" fmla="val 15378"/>
            </a:avLst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١)  اذا اشترى الانسان حيوانا صحيحا لايجوز له ان يعيده لصاحبه-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381000"/>
            <a:ext cx="8229599" cy="1447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كتابة الصحيح أو الخطأ مع تصحيح الخطأ:</a:t>
            </a:r>
          </a:p>
          <a:p>
            <a:pPr algn="ctr"/>
            <a:r>
              <a:rPr lang="bn-IN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সংশোধনসহ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লিখন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67400" y="6400800"/>
            <a:ext cx="3181350" cy="292100"/>
          </a:xfrm>
        </p:spPr>
        <p:txBody>
          <a:bodyPr/>
          <a:lstStyle/>
          <a:p>
            <a:fld id="{24BCE89E-1211-4198-84FF-7FA4CFF73555}" type="datetime3">
              <a:rPr lang="en-US" smtClean="0"/>
              <a:t>5 January 2020</a:t>
            </a:fld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055326" y="4648200"/>
            <a:ext cx="3592331" cy="762000"/>
          </a:xfrm>
          <a:prstGeom prst="roundRect">
            <a:avLst>
              <a:gd name="adj" fmla="val 15378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الصحيح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76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45886" y="457200"/>
            <a:ext cx="8204971" cy="70612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٢)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ظهر فى الفرس عيب يمنعه من الاكل-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49279" y="1371600"/>
            <a:ext cx="2601578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خطأ-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4828" y="2209800"/>
            <a:ext cx="8366029" cy="762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الصحيح </a:t>
            </a:r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:ظهر فى الفرس عيب يمنعه من </a:t>
            </a:r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الجرْىِ-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4828" y="3429000"/>
            <a:ext cx="8329743" cy="6477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٣)  قال اعرابى لا أخذ الفرس لانى بعته صحيحا- 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70669" y="4343400"/>
            <a:ext cx="3592331" cy="762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الصحيح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77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219200" y="457200"/>
            <a:ext cx="7547265" cy="13335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٤) ما عا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Arial"/>
              </a:rPr>
              <a:t>د عمر عندما ظهر فى الفرس عيب وما قال لصاحبه شيئا-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22999" y="2076450"/>
            <a:ext cx="2601578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خطأ-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3062" y="2971800"/>
            <a:ext cx="8366029" cy="1905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الصحيح </a:t>
            </a:r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عا</a:t>
            </a:r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Arial"/>
              </a:rPr>
              <a:t>د عمر عندما ظهر فى الفرس عيب وما قال لصاحبه </a:t>
            </a:r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Arial"/>
              </a:rPr>
              <a:t>: خذ فرسك فانه معِيْبٌ- 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458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14400" y="349619"/>
            <a:ext cx="7315200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সমার্থক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الالفاظ المرادفة- 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1600200"/>
            <a:ext cx="3352799" cy="76944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الكلمات المذكورة </a:t>
            </a:r>
            <a:endParaRPr lang="en-US" sz="4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514600"/>
            <a:ext cx="2057398" cy="7694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اِختارَ 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514601"/>
            <a:ext cx="4114800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রাজি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رضى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1600200"/>
            <a:ext cx="3352799" cy="76944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الالفاظ المرادفة</a:t>
            </a:r>
            <a:endParaRPr lang="en-US" sz="4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3434658"/>
            <a:ext cx="2057398" cy="7694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ادى 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3434659"/>
            <a:ext cx="4114800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دفعَ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2" y="4412159"/>
            <a:ext cx="2057398" cy="7694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متن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1600" y="4397514"/>
            <a:ext cx="3340100" cy="7078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পিঠ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ظهر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2" y="5345138"/>
            <a:ext cx="2057398" cy="7694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نقصٌ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81600" y="5327340"/>
            <a:ext cx="3367313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দোষ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عيب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857500" y="2899320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857500" y="3819377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857500" y="4697343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857500" y="5729858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15000" y="6565900"/>
            <a:ext cx="3181350" cy="292100"/>
          </a:xfrm>
        </p:spPr>
        <p:txBody>
          <a:bodyPr/>
          <a:lstStyle/>
          <a:p>
            <a:fld id="{AAC4BA3D-D867-49F9-B7A4-18ED82FB9065}" type="datetime3">
              <a:rPr lang="en-US" smtClean="0"/>
              <a:t>5 January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526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14400" y="349619"/>
            <a:ext cx="7315200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الالفاظ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المتضادة- 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7344" y="1600200"/>
            <a:ext cx="373379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الكلمات المذكورة </a:t>
            </a:r>
            <a:endParaRPr lang="en-US" sz="4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514600"/>
            <a:ext cx="3086098" cy="769441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পেট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بطن- 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8900" y="2514601"/>
            <a:ext cx="3670300" cy="769441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পিঠ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ظهر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1600200"/>
            <a:ext cx="335279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الالفاظ المتضادة</a:t>
            </a:r>
            <a:endParaRPr lang="en-US" sz="4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3434658"/>
            <a:ext cx="3086098" cy="769441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قبل- 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8900" y="3434659"/>
            <a:ext cx="3670300" cy="769441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بعْدُ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4343399"/>
            <a:ext cx="3086098" cy="769441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كثير- </a:t>
            </a:r>
            <a:endParaRPr lang="en-US" sz="2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68900" y="4343400"/>
            <a:ext cx="3670300" cy="769441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قليل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5257800"/>
            <a:ext cx="3124198" cy="70788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وصفٌ</a:t>
            </a:r>
            <a:endParaRPr lang="en-US" sz="40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07000" y="5257801"/>
            <a:ext cx="3670300" cy="769441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দোষ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عيب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505200" y="2899320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505200" y="3819377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505200" y="4728118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505200" y="5646239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752726" cy="365125"/>
          </a:xfrm>
        </p:spPr>
        <p:txBody>
          <a:bodyPr/>
          <a:lstStyle/>
          <a:p>
            <a:fld id="{63F87D87-372A-443C-BBA8-9FC45AA4F790}" type="datetime3">
              <a:rPr lang="en-US" smtClean="0"/>
              <a:t>5 January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082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061764" y="152400"/>
            <a:ext cx="5108656" cy="838200"/>
          </a:xfrm>
          <a:prstGeom prst="roundRect">
            <a:avLst>
              <a:gd name="adj" fmla="val 15378"/>
            </a:avLst>
          </a:prstGeom>
          <a:solidFill>
            <a:srgbClr val="FF0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ar-SA" sz="48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عمل احد- </a:t>
            </a:r>
            <a:endParaRPr lang="bn-BD" sz="4800" b="1" dirty="0" smtClean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600" y="1089838"/>
            <a:ext cx="8534400" cy="1043762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استخرج صيغ الماضى من الفقرة ثم حولها الى المضارع- </a:t>
            </a:r>
          </a:p>
          <a:p>
            <a:pPr algn="ctr"/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ماضى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সীগাহসমূহ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مضارع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4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7601" y="2362200"/>
            <a:ext cx="37337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الماضى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0625" y="3078889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يشترى</a:t>
            </a:r>
            <a:endParaRPr lang="en-US" sz="36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6968" y="3078889"/>
            <a:ext cx="203061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اشترى</a:t>
            </a:r>
            <a:endParaRPr lang="en-US" sz="3600" b="1" dirty="0">
              <a:ln w="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82" y="2362200"/>
            <a:ext cx="33527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المضارع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0625" y="3998947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يرضى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0823" y="3998948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رضِى</a:t>
            </a:r>
            <a:endParaRPr lang="en-US" sz="3600" b="1" dirty="0">
              <a:ln w="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992223" y="346360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992223" y="438366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417422" y="3387411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417422" y="4307468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>
          <a:xfrm>
            <a:off x="5962650" y="6496627"/>
            <a:ext cx="3181350" cy="292100"/>
          </a:xfrm>
        </p:spPr>
        <p:txBody>
          <a:bodyPr/>
          <a:lstStyle/>
          <a:p>
            <a:fld id="{3E5861D9-3BC7-42A2-BF54-A22708AC1535}" type="datetime3">
              <a:rPr lang="en-US" smtClean="0"/>
              <a:t>5 January 2020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10625" y="4794941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يدفع</a:t>
            </a:r>
            <a:endParaRPr lang="en-US" sz="36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20823" y="4794942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دفع</a:t>
            </a:r>
            <a:endParaRPr lang="en-US" sz="3600" b="1" dirty="0">
              <a:ln w="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0625" y="5714999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يركب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20823" y="5715000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ركب</a:t>
            </a:r>
            <a:endParaRPr lang="en-US" sz="3600" b="1" dirty="0">
              <a:ln w="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992223" y="517966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992223" y="609971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417422" y="5103463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417422" y="6023520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001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9884" y="405825"/>
            <a:ext cx="5723616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تعريف المعلم</a:t>
            </a:r>
            <a:r>
              <a:rPr lang="ar-SA" sz="4400" b="1" dirty="0" smtClean="0">
                <a:latin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4267200"/>
            <a:ext cx="6248400" cy="236988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সাহিদা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ইয়াছমীন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পাঁচুয়া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দারুচ্ছুন্নাহ্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‌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মাদ্‌রাসা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কাপাসিয়া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      </a:t>
            </a:r>
            <a:endParaRPr lang="en-US" sz="1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8327" y="1332783"/>
            <a:ext cx="5190216" cy="280972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EG" sz="3600" b="1" dirty="0" smtClean="0">
                <a:solidFill>
                  <a:srgbClr val="C00000"/>
                </a:solidFill>
                <a:latin typeface="NikoshBAN" pitchFamily="2" charset="0"/>
              </a:rPr>
              <a:t>شاهيدا يعسمين</a:t>
            </a:r>
            <a:endParaRPr lang="ar-SA" sz="3600" dirty="0" smtClean="0">
              <a:solidFill>
                <a:srgbClr val="C00000"/>
              </a:solidFill>
            </a:endParaRPr>
          </a:p>
          <a:p>
            <a:pPr algn="r" rtl="1"/>
            <a:r>
              <a:rPr lang="ar-SA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مساعد </a:t>
            </a:r>
            <a:r>
              <a:rPr lang="ar-BH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المعلم </a:t>
            </a:r>
            <a:r>
              <a:rPr lang="ar-SA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(العربى)</a:t>
            </a:r>
          </a:p>
          <a:p>
            <a:pPr algn="r" rtl="1"/>
            <a:r>
              <a:rPr lang="ar-SA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المدرسة </a:t>
            </a:r>
            <a:r>
              <a:rPr lang="ar-EG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الداخل فاصوعا الدارشنه</a:t>
            </a:r>
            <a:endParaRPr lang="ar-SA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r" rtl="1"/>
            <a:r>
              <a:rPr lang="ar-BH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كابشيعا, غزيفور</a:t>
            </a:r>
            <a:r>
              <a:rPr lang="ar-SA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ar-SA" sz="3200" b="1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algn="r" rtl="1"/>
            <a:r>
              <a:rPr lang="ar-SA" sz="3200" b="1" dirty="0" smtClean="0">
                <a:solidFill>
                  <a:srgbClr val="C00000"/>
                </a:solidFill>
                <a:latin typeface="Arial"/>
                <a:cs typeface="Arial"/>
              </a:rPr>
              <a:t>التاريخ: </a:t>
            </a:r>
            <a:r>
              <a:rPr lang="ar-SA" sz="3200" b="1" dirty="0" smtClean="0">
                <a:solidFill>
                  <a:srgbClr val="C00000"/>
                </a:solidFill>
                <a:latin typeface="Arial"/>
              </a:rPr>
              <a:t>۵</a:t>
            </a:r>
            <a:r>
              <a:rPr lang="ar-EG" sz="3200" b="1" dirty="0" smtClean="0">
                <a:solidFill>
                  <a:srgbClr val="C00000"/>
                </a:solidFill>
                <a:latin typeface="Arial"/>
              </a:rPr>
              <a:t> -۱</a:t>
            </a:r>
            <a:r>
              <a:rPr lang="ar-SA" sz="3200" b="1" dirty="0" smtClean="0">
                <a:solidFill>
                  <a:srgbClr val="C00000"/>
                </a:solidFill>
                <a:latin typeface="Arial"/>
              </a:rPr>
              <a:t>-٢٠٢٠</a:t>
            </a:r>
            <a:r>
              <a:rPr lang="ar-EG" sz="3200" b="1" dirty="0" smtClean="0">
                <a:solidFill>
                  <a:srgbClr val="C00000"/>
                </a:solidFill>
                <a:latin typeface="NikoshBAN" pitchFamily="2" charset="0"/>
              </a:rPr>
              <a:t> </a:t>
            </a:r>
            <a:endParaRPr lang="ar-SA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31377" y="6248400"/>
            <a:ext cx="3181350" cy="292100"/>
          </a:xfrm>
        </p:spPr>
        <p:txBody>
          <a:bodyPr/>
          <a:lstStyle/>
          <a:p>
            <a:fld id="{F202BF4F-96DD-4283-AE57-53953E64EF41}" type="datetime3">
              <a:rPr lang="en-US" smtClean="0"/>
              <a:t>6 January 2020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5191"/>
            <a:ext cx="2819400" cy="3733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43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08881" y="388165"/>
            <a:ext cx="37337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الماضى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1905" y="1264508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ينطلق</a:t>
            </a:r>
            <a:endParaRPr lang="en-US" sz="36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2103" y="1264509"/>
            <a:ext cx="2016760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انطلق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3762" y="388165"/>
            <a:ext cx="33527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المضارع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1905" y="2024912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يعود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2103" y="2024913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عاد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073503" y="16492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073503" y="240963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498702" y="1573030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498702" y="2333433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>
          <a:xfrm>
            <a:off x="6009639" y="6477000"/>
            <a:ext cx="3181350" cy="292100"/>
          </a:xfrm>
        </p:spPr>
        <p:txBody>
          <a:bodyPr/>
          <a:lstStyle/>
          <a:p>
            <a:fld id="{3E5861D9-3BC7-42A2-BF54-A22708AC1535}" type="datetime3">
              <a:rPr lang="en-US" smtClean="0"/>
              <a:t>5 January 2020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91905" y="2820906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يقول</a:t>
            </a:r>
            <a:endParaRPr lang="en-US" sz="36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02103" y="2820907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قال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8842" y="3657600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ابيعُ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9040" y="3657601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بعث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073503" y="320562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060440" y="404231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498702" y="3129428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485639" y="3966121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04968" y="4497305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ارضى</a:t>
            </a:r>
            <a:endParaRPr lang="en-US" sz="36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15166" y="4497306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رضيتُ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91905" y="5333999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يظهر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02103" y="5334000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ظهر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086566" y="488202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073503" y="571871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511765" y="4805827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4498702" y="5642520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428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3" grpId="0" animBg="1"/>
      <p:bldP spid="34" grpId="0" animBg="1"/>
      <p:bldP spid="37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35856" y="304800"/>
            <a:ext cx="8534400" cy="1043762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32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استخرج </a:t>
            </a:r>
            <a:r>
              <a:rPr lang="ar-SA" sz="320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صيغ </a:t>
            </a:r>
            <a:r>
              <a:rPr lang="ar-SA" sz="32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المضارع من الفقرة ثم </a:t>
            </a:r>
            <a:r>
              <a:rPr lang="ar-SA" sz="320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حولها </a:t>
            </a:r>
            <a:r>
              <a:rPr lang="ar-SA" sz="32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الى الماضى - </a:t>
            </a:r>
          </a:p>
          <a:p>
            <a:pPr algn="ctr"/>
            <a:r>
              <a:rPr lang="en-US" sz="240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24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24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مضارع</a:t>
            </a:r>
            <a:r>
              <a:rPr lang="en-US" sz="24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সীগাহসমূহ</a:t>
            </a:r>
            <a:r>
              <a:rPr lang="en-US" sz="24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24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ماضى</a:t>
            </a:r>
            <a:r>
              <a:rPr lang="en-US" sz="24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4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24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400" dirty="0" smtClean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7601" y="1600200"/>
            <a:ext cx="3733799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المضارع</a:t>
            </a:r>
            <a:endParaRPr lang="en-US" sz="4000" b="1" dirty="0" smtClean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2" y="2935069"/>
            <a:ext cx="3086098" cy="646331"/>
          </a:xfrm>
          <a:prstGeom prst="rect">
            <a:avLst/>
          </a:prstGeom>
          <a:solidFill>
            <a:srgbClr val="CCFF66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ما أخذتُ</a:t>
            </a:r>
            <a:endParaRPr lang="en-US" sz="36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2935070"/>
            <a:ext cx="2016760" cy="646331"/>
          </a:xfrm>
          <a:prstGeom prst="rect">
            <a:avLst/>
          </a:prstGeom>
          <a:solidFill>
            <a:srgbClr val="CCFF66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لا اخذُ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2" y="1600200"/>
            <a:ext cx="3352799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الماضى</a:t>
            </a:r>
            <a:endParaRPr lang="en-US" sz="4400" b="1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2" y="3855127"/>
            <a:ext cx="3086098" cy="646331"/>
          </a:xfrm>
          <a:prstGeom prst="rect">
            <a:avLst/>
          </a:prstGeom>
          <a:solidFill>
            <a:srgbClr val="CCFF66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حكمَ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2200" y="3855128"/>
            <a:ext cx="2016760" cy="646331"/>
          </a:xfrm>
          <a:prstGeom prst="rect">
            <a:avLst/>
          </a:prstGeom>
          <a:solidFill>
            <a:srgbClr val="CCFF66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يحكمُ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943600" y="331978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943600" y="423984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943600" y="62851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368799" y="3243591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368799" y="4163648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>
          <a:xfrm>
            <a:off x="5892799" y="6565900"/>
            <a:ext cx="3181350" cy="292100"/>
          </a:xfrm>
        </p:spPr>
        <p:txBody>
          <a:bodyPr/>
          <a:lstStyle/>
          <a:p>
            <a:fld id="{3E5861D9-3BC7-42A2-BF54-A22708AC1535}" type="datetime3">
              <a:rPr lang="en-US" smtClean="0"/>
              <a:t>5 January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35856" y="304800"/>
            <a:ext cx="8534400" cy="1447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40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املأ  الفراغات فى الجمل الاتية بكلمة مناسبة -</a:t>
            </a:r>
          </a:p>
          <a:p>
            <a:pPr algn="ctr"/>
            <a:r>
              <a:rPr lang="en-US" sz="3200" b="1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উপযু্ক্ত</a:t>
            </a:r>
            <a:r>
              <a:rPr lang="en-US" sz="32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শূন্যস্থানগুলো</a:t>
            </a:r>
            <a:r>
              <a:rPr lang="en-US" sz="32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2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bn-BD" sz="3200" b="1" dirty="0" smtClean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943600" y="62851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89857" y="2565975"/>
            <a:ext cx="8204200" cy="584775"/>
          </a:xfrm>
          <a:prstGeom prst="rect">
            <a:avLst/>
          </a:prstGeom>
          <a:solidFill>
            <a:srgbClr val="00B0F0"/>
          </a:solidFill>
          <a:ln w="5715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اشترى عمر (رضـ)                  من اعرابى-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0656" y="3505200"/>
            <a:ext cx="8229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ظهر فى الفرس                 منعه من الجرى-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7157" y="4343400"/>
            <a:ext cx="82296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٣.قال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الاعرابى لا                    يا امير المؤمنين-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1671" y="5181600"/>
            <a:ext cx="8229600" cy="584775"/>
          </a:xfrm>
          <a:prstGeom prst="rect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٤. قال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عمر (رضـ) اجعل بينى و  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7956" y="5992740"/>
            <a:ext cx="8255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٥.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قال الرجل يحكم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بيننا                  حارث الكندىّ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4427" y="2565974"/>
            <a:ext cx="1480820" cy="584775"/>
          </a:xfrm>
          <a:prstGeom prst="rect">
            <a:avLst/>
          </a:prstGeom>
          <a:solidFill>
            <a:srgbClr val="CC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فرسا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55456" y="3497943"/>
            <a:ext cx="1480820" cy="584775"/>
          </a:xfrm>
          <a:prstGeom prst="rect">
            <a:avLst/>
          </a:prstGeom>
          <a:solidFill>
            <a:srgbClr val="CC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عيب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4343400"/>
            <a:ext cx="1480820" cy="584775"/>
          </a:xfrm>
          <a:prstGeom prst="rect">
            <a:avLst/>
          </a:prstGeom>
          <a:solidFill>
            <a:srgbClr val="CC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أخذه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35943" y="5181599"/>
            <a:ext cx="1480820" cy="584775"/>
          </a:xfrm>
          <a:prstGeom prst="rect">
            <a:avLst/>
          </a:prstGeom>
          <a:solidFill>
            <a:srgbClr val="CC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بينك حكما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62646" y="5992739"/>
            <a:ext cx="1480820" cy="584775"/>
          </a:xfrm>
          <a:prstGeom prst="rect">
            <a:avLst/>
          </a:prstGeom>
          <a:solidFill>
            <a:srgbClr val="CC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بريح بن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249237" y="1752600"/>
            <a:ext cx="812437" cy="6858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73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15" grpId="0" animBg="1"/>
      <p:bldP spid="23" grpId="0" animBg="1"/>
      <p:bldP spid="24" grpId="0" animBg="1"/>
      <p:bldP spid="29" grpId="0" animBg="1"/>
      <p:bldP spid="30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53999" y="1066800"/>
            <a:ext cx="8534400" cy="1043762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540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لخ</a:t>
            </a:r>
            <a:r>
              <a:rPr lang="ar-SA" sz="54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ّ</a:t>
            </a:r>
            <a:r>
              <a:rPr lang="ar-SA" sz="540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 الفقرةَ المذكورةَ من عندك: </a:t>
            </a:r>
            <a:endParaRPr lang="bn-BD" sz="4400" dirty="0" smtClean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3048000"/>
            <a:ext cx="8280400" cy="1938992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4000" b="1" u="sng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خلاصة الفقرة </a:t>
            </a:r>
            <a:r>
              <a:rPr lang="ar-SA" sz="4000" b="1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اشترى عمر (رضـ) فرسا من اعرابى- فوجده معِيبا فاراد ردَّه الى البائع ولكنه انْكرَ استِرْجاعَه فقَرَّرا شريحا حكما بينهما- </a:t>
            </a:r>
            <a:endParaRPr lang="en-US" sz="4000" b="1" dirty="0" smtClean="0">
              <a:ln w="0"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943600" y="62851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325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154446"/>
            <a:ext cx="6096000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দলগত কাজ</a:t>
            </a:r>
            <a:r>
              <a:rPr lang="ar-SA" sz="4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فريق العمل - </a:t>
            </a:r>
            <a:endParaRPr lang="bn-BD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4169" y="1143000"/>
            <a:ext cx="3018743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cap="all" dirty="0" err="1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6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09268" y="2656116"/>
            <a:ext cx="53340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صيغة : واحد مذكر غائب</a:t>
            </a:r>
            <a:endParaRPr lang="bn-BD" sz="4000" dirty="0" smtClean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3845" y="2071340"/>
            <a:ext cx="153851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32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دَفَعَ : </a:t>
            </a:r>
            <a:endParaRPr lang="en-US" sz="32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71018" y="3265716"/>
            <a:ext cx="657225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بحث : اثبات فعل ماضى معروف</a:t>
            </a:r>
            <a:endParaRPr lang="bn-BD" sz="4000" dirty="0" smtClean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83541" y="3878943"/>
            <a:ext cx="4343399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باب : فتح- يفتح</a:t>
            </a:r>
            <a:endParaRPr lang="bn-BD" sz="4000" dirty="0" smtClean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40815" y="4488543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مصدر : الدفع</a:t>
            </a:r>
            <a:endParaRPr lang="bn-BD" sz="4000" dirty="0" smtClean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40816" y="5112657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ماده : د+ف+ع </a:t>
            </a:r>
            <a:endParaRPr lang="bn-BD" sz="4000" dirty="0" smtClean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72000" y="5689600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جنس : صحيح</a:t>
            </a:r>
            <a:endParaRPr lang="bn-BD" sz="4000" dirty="0" smtClean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72000" y="6248400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معنى : اعطى</a:t>
            </a:r>
            <a:endParaRPr lang="bn-BD" sz="4000" dirty="0" smtClean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8974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838200"/>
            <a:ext cx="3162300" cy="646331"/>
          </a:xfrm>
          <a:prstGeom prst="rect">
            <a:avLst/>
          </a:prstGeom>
          <a:solidFill>
            <a:srgbClr val="CCFF6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52800" y="1698677"/>
            <a:ext cx="5334000" cy="609600"/>
          </a:xfrm>
          <a:prstGeom prst="roundRect">
            <a:avLst>
              <a:gd name="adj" fmla="val 15378"/>
            </a:avLst>
          </a:prstGeom>
          <a:solidFill>
            <a:srgbClr val="CCFF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صيغة : واحد مؤنث غائب</a:t>
            </a:r>
            <a:endParaRPr lang="bn-BD" sz="4000" dirty="0" smtClean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4166" y="838201"/>
            <a:ext cx="2022634" cy="646331"/>
          </a:xfrm>
          <a:prstGeom prst="rect">
            <a:avLst/>
          </a:prstGeom>
          <a:solidFill>
            <a:srgbClr val="CCFF6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يَحْكُمُ: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47800" y="2308277"/>
            <a:ext cx="7239000" cy="609600"/>
          </a:xfrm>
          <a:prstGeom prst="roundRect">
            <a:avLst>
              <a:gd name="adj" fmla="val 15378"/>
            </a:avLst>
          </a:prstGeom>
          <a:solidFill>
            <a:srgbClr val="CCFF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بحث : اثبات فعل مضارع معروف</a:t>
            </a:r>
            <a:endParaRPr lang="bn-BD" sz="4000" dirty="0" smtClean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00674" y="2917877"/>
            <a:ext cx="3286125" cy="609600"/>
          </a:xfrm>
          <a:prstGeom prst="roundRect">
            <a:avLst>
              <a:gd name="adj" fmla="val 15378"/>
            </a:avLst>
          </a:prstGeom>
          <a:solidFill>
            <a:srgbClr val="CCFF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باب : نصر ينصر</a:t>
            </a:r>
            <a:endParaRPr lang="bn-BD" sz="4000" dirty="0" smtClean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62587" y="3527477"/>
            <a:ext cx="3286125" cy="609600"/>
          </a:xfrm>
          <a:prstGeom prst="roundRect">
            <a:avLst>
              <a:gd name="adj" fmla="val 15378"/>
            </a:avLst>
          </a:prstGeom>
          <a:solidFill>
            <a:srgbClr val="CCFF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مصدر : الحكم</a:t>
            </a:r>
            <a:endParaRPr lang="bn-BD" sz="4000" dirty="0" smtClean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62587" y="4137077"/>
            <a:ext cx="3286125" cy="609600"/>
          </a:xfrm>
          <a:prstGeom prst="roundRect">
            <a:avLst>
              <a:gd name="adj" fmla="val 15378"/>
            </a:avLst>
          </a:prstGeom>
          <a:solidFill>
            <a:srgbClr val="CCFF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ماده : ح+ك+م </a:t>
            </a:r>
            <a:endParaRPr lang="bn-BD" sz="4000" dirty="0" smtClean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86288" y="4746677"/>
            <a:ext cx="4176712" cy="609600"/>
          </a:xfrm>
          <a:prstGeom prst="roundRect">
            <a:avLst>
              <a:gd name="adj" fmla="val 15378"/>
            </a:avLst>
          </a:prstGeom>
          <a:solidFill>
            <a:srgbClr val="CCFF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جنس : صحيح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75810" y="5381677"/>
            <a:ext cx="4176712" cy="609600"/>
          </a:xfrm>
          <a:prstGeom prst="roundRect">
            <a:avLst>
              <a:gd name="adj" fmla="val 15378"/>
            </a:avLst>
          </a:prstGeom>
          <a:solidFill>
            <a:srgbClr val="CCFF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معنى : يقضى</a:t>
            </a:r>
            <a:endParaRPr lang="bn-BD" sz="4000" dirty="0" smtClean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53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343132"/>
            <a:ext cx="6248400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الواجب المنزل  </a:t>
            </a:r>
            <a:endParaRPr lang="bn-BD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0" y="1676400"/>
            <a:ext cx="7249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اكتب الاجابات على الاسئلة المذكورة فى النص- 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71799"/>
            <a:ext cx="7239000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969907" y="6477000"/>
            <a:ext cx="3181350" cy="292100"/>
          </a:xfrm>
        </p:spPr>
        <p:txBody>
          <a:bodyPr/>
          <a:lstStyle/>
          <a:p>
            <a:fld id="{AC2B731B-BD65-453A-8AEA-532E85EF10BD}" type="datetime3">
              <a:rPr lang="en-US" smtClean="0"/>
              <a:t>5 January 2020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91000" y="1600200"/>
            <a:ext cx="484522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شكرا كثيرا</a:t>
            </a:r>
          </a:p>
          <a:p>
            <a:pPr algn="ctr"/>
            <a:r>
              <a:rPr lang="bn-BD" sz="11500" b="1" dirty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00" b="1" dirty="0">
              <a:ln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dirty="0">
              <a:ln/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" t="14827"/>
          <a:stretch/>
        </p:blipFill>
        <p:spPr>
          <a:xfrm>
            <a:off x="89404" y="13855"/>
            <a:ext cx="4558796" cy="5859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6438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371553"/>
            <a:ext cx="5793810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تعريف الدرس</a:t>
            </a:r>
            <a:r>
              <a:rPr lang="ar-SA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" y="2057400"/>
            <a:ext cx="4026647" cy="3733800"/>
          </a:xfrm>
          <a:prstGeom prst="ellipse">
            <a:avLst/>
          </a:prstGeom>
          <a:solidFill>
            <a:srgbClr val="FFFF0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ইউনিট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– ৫০ মিনিট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76800" y="2057400"/>
            <a:ext cx="4026647" cy="3733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الصف  العاشر-</a:t>
            </a:r>
            <a:endParaRPr lang="bn-IN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الموضوع: اللغة العربية الاتصالية-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rtl="1"/>
            <a:r>
              <a:rPr lang="ar-SA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الوحدة الثانية-</a:t>
            </a:r>
            <a:endParaRPr lang="bn-IN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الوقت : </a:t>
            </a:r>
            <a:r>
              <a:rPr lang="ar-SA" sz="3600" dirty="0" smtClean="0">
                <a:solidFill>
                  <a:srgbClr val="C00000"/>
                </a:solidFill>
                <a:latin typeface="Arial"/>
                <a:cs typeface="Arial"/>
              </a:rPr>
              <a:t>٥٠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79535" y="6400800"/>
            <a:ext cx="3181350" cy="292100"/>
          </a:xfrm>
        </p:spPr>
        <p:txBody>
          <a:bodyPr/>
          <a:lstStyle/>
          <a:p>
            <a:fld id="{88B2D1C5-4202-42F3-AEE1-1B5F5070F4AC}" type="datetime3">
              <a:rPr lang="en-US" smtClean="0"/>
              <a:t>5 January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22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91200" y="6400800"/>
            <a:ext cx="3181350" cy="292100"/>
          </a:xfrm>
        </p:spPr>
        <p:txBody>
          <a:bodyPr/>
          <a:lstStyle/>
          <a:p>
            <a:fld id="{8A96A6D0-AB93-471D-A818-0893C149D02A}" type="datetime3">
              <a:rPr lang="en-US" smtClean="0"/>
              <a:t>5 January 2020</a:t>
            </a:fld>
            <a:endParaRPr lang="en-US" dirty="0"/>
          </a:p>
        </p:txBody>
      </p:sp>
      <p:pic>
        <p:nvPicPr>
          <p:cNvPr id="6" name="Picture 5" descr="Dakhil - 2019 - Class-9 arabic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7" t="10814" r="29520" b="21111"/>
          <a:stretch/>
        </p:blipFill>
        <p:spPr>
          <a:xfrm>
            <a:off x="457200" y="838200"/>
            <a:ext cx="3505200" cy="4668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Dakhil - 2019 - Class-9 arabic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0" t="18083" r="46825" b="27076"/>
          <a:stretch/>
        </p:blipFill>
        <p:spPr>
          <a:xfrm>
            <a:off x="4953000" y="838200"/>
            <a:ext cx="3429000" cy="46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36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747" y="316217"/>
            <a:ext cx="8626453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দেখে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r-SA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انظروا الى الصور و قولوا - 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6657" y="4776987"/>
            <a:ext cx="1905000" cy="707886"/>
          </a:xfrm>
          <a:prstGeom prst="rect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4000" dirty="0" smtClean="0">
                <a:latin typeface="NikoshBAN" pitchFamily="2" charset="0"/>
                <a:cs typeface="NikoshBAN" pitchFamily="2" charset="0"/>
              </a:rPr>
              <a:t>قاضى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92318" y="6446184"/>
            <a:ext cx="3181350" cy="292100"/>
          </a:xfrm>
        </p:spPr>
        <p:txBody>
          <a:bodyPr/>
          <a:lstStyle/>
          <a:p>
            <a:fld id="{41BBFB1F-E8F0-4A3E-9870-03033E81F196}" type="datetime3">
              <a:rPr lang="en-US" smtClean="0"/>
              <a:t>5 January 2020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371600"/>
            <a:ext cx="5087468" cy="313810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769784"/>
            <a:ext cx="3352800" cy="16764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3382545" cy="313810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898503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0513" y="2971800"/>
            <a:ext cx="7350947" cy="1446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 sz="4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العدل والانصاف</a:t>
            </a:r>
            <a:endParaRPr lang="en-US" sz="5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ন্যায়পরায়ণতা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ন্যায়বিচার</a:t>
            </a:r>
            <a:endParaRPr lang="ar-SA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066799" y="533400"/>
            <a:ext cx="7162799" cy="21336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اعلان الدرس</a:t>
            </a:r>
            <a:endParaRPr lang="en-US" sz="4800" b="1" dirty="0" smtClean="0">
              <a:ln w="0"/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62650" y="6553200"/>
            <a:ext cx="3181350" cy="292100"/>
          </a:xfrm>
        </p:spPr>
        <p:txBody>
          <a:bodyPr/>
          <a:lstStyle/>
          <a:p>
            <a:fld id="{08766320-EA34-4963-9183-2B3FCDB4CDA5}" type="datetime3">
              <a:rPr lang="en-US" smtClean="0"/>
              <a:t>5 January 2020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8" b="5547"/>
          <a:stretch/>
        </p:blipFill>
        <p:spPr>
          <a:xfrm>
            <a:off x="2286000" y="4724400"/>
            <a:ext cx="4038600" cy="18288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865966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03552" y="280159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9980" y="2734002"/>
            <a:ext cx="5801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القول جمل خاطئة وصحيحة-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81199" y="304800"/>
            <a:ext cx="5791201" cy="836154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 smtClean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 smtClean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dirty="0" smtClean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تنافع العلم </a:t>
            </a:r>
            <a:endParaRPr lang="bn-BD" sz="4800" dirty="0" smtClean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3552" y="1514802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80" y="1438602"/>
            <a:ext cx="7477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الاجابة السؤال من النص-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31118" y="4008733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3981083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كلمات مترادفة و متضادة-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সমার্থক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b="1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62650" y="6565900"/>
            <a:ext cx="3181350" cy="292100"/>
          </a:xfrm>
        </p:spPr>
        <p:txBody>
          <a:bodyPr/>
          <a:lstStyle/>
          <a:p>
            <a:fld id="{5F025267-EB19-42DA-9A52-BD24810E024F}" type="datetime3">
              <a:rPr lang="en-US" smtClean="0"/>
              <a:t>5 January 2020</a:t>
            </a:fld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631118" y="520925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51816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ان يقول </a:t>
            </a:r>
            <a:r>
              <a:rPr lang="ar-SA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املأ  الفراغات فى الجمل الاتية بكلمة مناسبة من </a:t>
            </a:r>
            <a:r>
              <a:rPr lang="ar-SA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الصندوق-</a:t>
            </a:r>
            <a:endParaRPr lang="ar-SA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228600"/>
            <a:ext cx="6477000" cy="836154"/>
          </a:xfrm>
          <a:prstGeom prst="roundRect">
            <a:avLst>
              <a:gd name="adj" fmla="val 15378"/>
            </a:avLst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48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নস</a:t>
            </a:r>
            <a:r>
              <a:rPr lang="en-US" sz="48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ar-SA" sz="48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النص المدروس</a:t>
            </a:r>
            <a:endParaRPr lang="bn-BD" sz="4800" dirty="0" smtClean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4941" y="6503555"/>
            <a:ext cx="3181350" cy="292100"/>
          </a:xfrm>
        </p:spPr>
        <p:txBody>
          <a:bodyPr/>
          <a:lstStyle/>
          <a:p>
            <a:fld id="{30BD98EE-82D6-4D06-A8EE-A2ADD99F48A6}" type="datetime3">
              <a:rPr lang="en-US" smtClean="0"/>
              <a:t>5 January 2020</a:t>
            </a:fld>
            <a:endParaRPr lang="en-US" dirty="0"/>
          </a:p>
        </p:txBody>
      </p:sp>
      <p:pic>
        <p:nvPicPr>
          <p:cNvPr id="6" name="Picture 5" descr="Dakhil - 2019 - Class-9 arabic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6" t="46978" r="39365" b="28329"/>
          <a:stretch/>
        </p:blipFill>
        <p:spPr>
          <a:xfrm>
            <a:off x="325269" y="1246180"/>
            <a:ext cx="8645861" cy="4370846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49493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30E6-0D08-47DF-A15F-A7A007C19149}" type="datetime3">
              <a:rPr lang="en-US" smtClean="0"/>
              <a:t>5 January 2020</a:t>
            </a:fld>
            <a:endParaRPr lang="en-US"/>
          </a:p>
        </p:txBody>
      </p:sp>
      <p:sp>
        <p:nvSpPr>
          <p:cNvPr id="2" name="Flowchart: Alternate Process 1"/>
          <p:cNvSpPr/>
          <p:nvPr/>
        </p:nvSpPr>
        <p:spPr>
          <a:xfrm>
            <a:off x="457200" y="304800"/>
            <a:ext cx="8305800" cy="5943600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অনুবাদঃ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আমীরুল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মু’মিনীন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ইবনুল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খাত্তাব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বেদুইন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ঘোড়া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অতঃপর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আরোহন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গেলেন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কিছুক্ষণ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ঘোড়ার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ঘোড়ার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চলনে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মালিকের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ঘোড়া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কেননা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দোষযুক্ত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দু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আমীরুল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মুমিনীন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!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কেননা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আপনার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ত্রুটিমুক্ত ঘোড়া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করেছি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অতঃপর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সালিস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লোকটি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শুরাইহ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হারিস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কিন্দী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মীমাংসা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অতঃপর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সম্মত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আছি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4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1823</TotalTime>
  <Words>900</Words>
  <Application>Microsoft Office PowerPoint</Application>
  <PresentationFormat>On-screen Show (4:3)</PresentationFormat>
  <Paragraphs>212</Paragraphs>
  <Slides>27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PKM</dc:creator>
  <cp:lastModifiedBy>HEC</cp:lastModifiedBy>
  <cp:revision>461</cp:revision>
  <dcterms:created xsi:type="dcterms:W3CDTF">2015-05-23T05:54:04Z</dcterms:created>
  <dcterms:modified xsi:type="dcterms:W3CDTF">2020-01-05T18:59:14Z</dcterms:modified>
</cp:coreProperties>
</file>