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4400213" cy="71993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1670-5024-4D8D-9E40-CA1F9155612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7D31-BD75-4480-A758-1459FCD5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4400213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6" y="432509"/>
            <a:ext cx="13437030" cy="619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0928" y="2463480"/>
            <a:ext cx="7618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 </a:t>
            </a:r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4400213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1959" y="463734"/>
            <a:ext cx="13654007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72" y="763062"/>
            <a:ext cx="6482686" cy="4899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868" y="5868948"/>
            <a:ext cx="661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957" y="417239"/>
            <a:ext cx="13638507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79" y="672496"/>
            <a:ext cx="5511422" cy="4752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653" y="5786454"/>
            <a:ext cx="494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8455" y="417239"/>
            <a:ext cx="13545518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75236" y="1133175"/>
            <a:ext cx="400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60537"/>
              </p:ext>
            </p:extLst>
          </p:nvPr>
        </p:nvGraphicFramePr>
        <p:xfrm>
          <a:off x="5635464" y="2655921"/>
          <a:ext cx="3111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Packager Shell Object" showAsIcon="1" r:id="rId3" imgW="3110760" imgH="437760" progId="Package">
                  <p:embed/>
                </p:oleObj>
              </mc:Choice>
              <mc:Fallback>
                <p:oleObj name="Packager Shell Object" showAsIcon="1" r:id="rId3" imgW="3110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464" y="2655921"/>
                        <a:ext cx="3111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3390" y="3720556"/>
            <a:ext cx="6867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সৌরজগতে আটটি গ্রহ রয়েছে।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বুধ,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শুক্র,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মঙল,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বৃহস্পতি,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শনি,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ইউরেনাস এবং নেপচুন।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956" y="417239"/>
            <a:ext cx="13638508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421" y="2653076"/>
            <a:ext cx="599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বইয়ের ৫৮ নং পৃষ্ঠা খুলে 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25" y="861611"/>
            <a:ext cx="5724362" cy="56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4400213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6942" y="463734"/>
            <a:ext cx="13282048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4982" y="403329"/>
            <a:ext cx="239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557" y="6147864"/>
            <a:ext cx="773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দলে ভাগ হয়ে সৌরজগতের গ্রহ গুলোর নাম লিখঃ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12" y="1380790"/>
            <a:ext cx="5223850" cy="43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4400212" cy="7199312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8455" y="417239"/>
            <a:ext cx="13514521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2606" y="151415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1044" y="26749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৩) ৯টি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6175" y="268525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0596" y="268525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8106" y="266583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883" y="366723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252" y="368621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5529" y="366974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6198" y="367585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আবার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106" y="73111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সঠিক উত্তরে ক্লিক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400213" cy="7199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4982" y="170657"/>
            <a:ext cx="239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834" y="1001653"/>
            <a:ext cx="755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সৌরজগতের ছবি এঁকে গ্রহগুলো চিহ্নিত কর।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8" y="1709540"/>
            <a:ext cx="5638800" cy="4810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6573" y="3886139"/>
            <a:ext cx="762103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7196" y="3429319"/>
            <a:ext cx="595896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4219" y="3339239"/>
            <a:ext cx="701589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9715" y="4652519"/>
            <a:ext cx="588961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656" y="4974491"/>
            <a:ext cx="820781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2356" y="3631643"/>
            <a:ext cx="743730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219" y="1767981"/>
            <a:ext cx="898898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4032" y="3802806"/>
            <a:ext cx="961314" cy="321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213" cy="7199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308" y="1986577"/>
            <a:ext cx="54566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14400213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956" y="434426"/>
            <a:ext cx="13638507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821450" y="611916"/>
            <a:ext cx="4260376" cy="1465454"/>
          </a:xfrm>
          <a:prstGeom prst="horizontalScroll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41306" y="1366192"/>
            <a:ext cx="8909389" cy="5398695"/>
          </a:xfrm>
          <a:prstGeom prst="horizontalScroll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মারজান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endParaRPr lang="bn-IN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মিনাজদী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্রাথমিক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Gmail:marzanbelayet@gmail.com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130679" y="1347974"/>
            <a:ext cx="8909389" cy="5491606"/>
          </a:xfrm>
          <a:prstGeom prst="horizontalScroll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945417" y="646926"/>
            <a:ext cx="4012441" cy="1579829"/>
          </a:xfrm>
          <a:prstGeom prst="horizontalScroll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50695" y="1358911"/>
            <a:ext cx="2848970" cy="2825619"/>
            <a:chOff x="3183873" y="2738048"/>
            <a:chExt cx="2875403" cy="19992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464" y="2743200"/>
              <a:ext cx="2192357" cy="1994053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873" y="2738048"/>
              <a:ext cx="2875403" cy="194927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695" y="1127210"/>
            <a:ext cx="2859596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4400212" cy="7028656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1959" y="463734"/>
            <a:ext cx="13623009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4564" y="965183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915" y="2635216"/>
            <a:ext cx="11070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12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১২.১.২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8455" y="387931"/>
            <a:ext cx="13592014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0954" y="883296"/>
            <a:ext cx="7874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শুনি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40994"/>
              </p:ext>
            </p:extLst>
          </p:nvPr>
        </p:nvGraphicFramePr>
        <p:xfrm>
          <a:off x="4545013" y="3425825"/>
          <a:ext cx="53101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3" imgW="5309640" imgH="437760" progId="Package">
                  <p:embed/>
                </p:oleObj>
              </mc:Choice>
              <mc:Fallback>
                <p:oleObj name="Packager Shell Object" showAsIcon="1" r:id="rId3" imgW="5309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5013" y="3425825"/>
                        <a:ext cx="53101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956" y="434426"/>
            <a:ext cx="13607511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25980" y="978831"/>
            <a:ext cx="3766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880" y="2491660"/>
            <a:ext cx="53689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7458" y="417239"/>
            <a:ext cx="13638508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1" y="1508009"/>
            <a:ext cx="11437749" cy="4148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46" y="597733"/>
            <a:ext cx="326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8755" y="5870726"/>
            <a:ext cx="51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রাতের আকাশ পর্যবেক্ষ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956" y="434426"/>
            <a:ext cx="13623010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13" y="743863"/>
            <a:ext cx="9441977" cy="4626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905" y="5775283"/>
            <a:ext cx="1269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ধুলিকণা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3C7C21-1D8B-420C-9B06-53B169F519A8}"/>
              </a:ext>
            </a:extLst>
          </p:cNvPr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D35C1-6F74-4394-A29C-F7558C82DC50}"/>
              </a:ext>
            </a:extLst>
          </p:cNvPr>
          <p:cNvSpPr/>
          <p:nvPr/>
        </p:nvSpPr>
        <p:spPr>
          <a:xfrm>
            <a:off x="402956" y="434426"/>
            <a:ext cx="13623010" cy="63304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BBA09-DB32-43D1-8409-9845A807C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91" y="1114552"/>
            <a:ext cx="8628830" cy="49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5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4400212" cy="719931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1959" y="362775"/>
            <a:ext cx="13607512" cy="6330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7" y="626709"/>
            <a:ext cx="12832597" cy="48665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2888" y="5800872"/>
            <a:ext cx="1230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মহাবিশ্বের যে বিশালাকার বস্তুগুলো সূর্যকে কেন্দ্র করে ঘুরে তাই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গ্রহের নিজস্ব কোন আলো নেই।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232</Words>
  <Application>Microsoft Office PowerPoint</Application>
  <PresentationFormat>Custom</PresentationFormat>
  <Paragraphs>50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Ashraful Alam</dc:creator>
  <cp:lastModifiedBy>user</cp:lastModifiedBy>
  <cp:revision>85</cp:revision>
  <dcterms:created xsi:type="dcterms:W3CDTF">2016-03-28T16:25:53Z</dcterms:created>
  <dcterms:modified xsi:type="dcterms:W3CDTF">2020-01-05T16:25:26Z</dcterms:modified>
</cp:coreProperties>
</file>