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0" r:id="rId4"/>
    <p:sldId id="263" r:id="rId5"/>
    <p:sldId id="264" r:id="rId6"/>
    <p:sldId id="265" r:id="rId7"/>
    <p:sldId id="280" r:id="rId8"/>
    <p:sldId id="301" r:id="rId9"/>
    <p:sldId id="282" r:id="rId10"/>
    <p:sldId id="283" r:id="rId11"/>
    <p:sldId id="284" r:id="rId12"/>
    <p:sldId id="285" r:id="rId13"/>
    <p:sldId id="299" r:id="rId14"/>
    <p:sldId id="289" r:id="rId15"/>
    <p:sldId id="295" r:id="rId16"/>
    <p:sldId id="286" r:id="rId17"/>
    <p:sldId id="300" r:id="rId18"/>
    <p:sldId id="297" r:id="rId19"/>
    <p:sldId id="290" r:id="rId20"/>
    <p:sldId id="292" r:id="rId21"/>
    <p:sldId id="294" r:id="rId22"/>
    <p:sldId id="29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EFFA"/>
    <a:srgbClr val="FF6600"/>
    <a:srgbClr val="9AF0FC"/>
    <a:srgbClr val="A1D749"/>
    <a:srgbClr val="F070E7"/>
    <a:srgbClr val="15DCF7"/>
    <a:srgbClr val="BCC65A"/>
    <a:srgbClr val="99FF33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FA26E-5CC6-4CA3-A000-7BC08FAFA416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1A06A-955F-4C52-8EC0-C0E77E0E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0606D-7269-415F-8AD3-6D86AF3CA853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B506E-FDF5-45E1-8036-14CCC84E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506E-FDF5-45E1-8036-14CCC84E2B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506E-FDF5-45E1-8036-14CCC84E2B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506E-FDF5-45E1-8036-14CCC84E2BD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506E-FDF5-45E1-8036-14CCC84E2B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506E-FDF5-45E1-8036-14CCC84E2BD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506E-FDF5-45E1-8036-14CCC84E2B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506E-FDF5-45E1-8036-14CCC84E2B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506E-FDF5-45E1-8036-14CCC84E2B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506E-FDF5-45E1-8036-14CCC84E2B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506E-FDF5-45E1-8036-14CCC84E2B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506E-FDF5-45E1-8036-14CCC84E2B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506E-FDF5-45E1-8036-14CCC84E2B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506E-FDF5-45E1-8036-14CCC84E2B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23BB-0768-401F-B432-FCAD3AFA5ECB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5995-5BD2-43C6-ACFE-91E6E7ADF9DB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3E84-6316-4106-B60D-6F784023D4F1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D09C-3EC8-425D-9E33-191824BCAE05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4F69-A82B-4FAD-9216-4C6A0B49ECA6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9BC9-8E11-45D0-8906-AB5F6D657A0D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CD4A-0AA3-4674-9700-90A40DCCB1E2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19EF-CB65-4C92-9821-D6E63A79FC21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E31C-ABFC-4005-A361-41A151E4498F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9F74-6167-4B76-B161-2207378AE08E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079C-1B6E-4FD9-8302-D877F6C5CD20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29EA-B68C-4AEC-9948-6651551F9D79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">
            <a:extLst>
              <a:ext uri="{FF2B5EF4-FFF2-40B4-BE49-F238E27FC236}">
                <a16:creationId xmlns:a16="http://schemas.microsoft.com/office/drawing/2014/main" xmlns="" id="{B8BF0FB2-2CE3-4A5E-82C5-09632C47E75A}"/>
              </a:ext>
            </a:extLst>
          </p:cNvPr>
          <p:cNvSpPr/>
          <p:nvPr/>
        </p:nvSpPr>
        <p:spPr>
          <a:xfrm>
            <a:off x="1" y="0"/>
            <a:ext cx="9144000" cy="6202018"/>
          </a:xfrm>
          <a:prstGeom prst="roundRect">
            <a:avLst>
              <a:gd name="adj" fmla="val 56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71008" y="1594663"/>
            <a:ext cx="484998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 contourW="12700">
              <a:bevelT w="19050" h="317500"/>
              <a:extrusionClr>
                <a:schemeClr val="tx1"/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11500" b="1" dirty="0">
                <a:ln w="0"/>
                <a:solidFill>
                  <a:srgbClr val="B3117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 </a:t>
            </a:r>
            <a:endParaRPr lang="en-US" sz="11500" b="1" dirty="0">
              <a:ln w="0"/>
              <a:solidFill>
                <a:srgbClr val="B3117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86144" y="1132998"/>
            <a:ext cx="541971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26" name="Picture 2" descr="Image result for grass png">
            <a:extLst>
              <a:ext uri="{FF2B5EF4-FFF2-40B4-BE49-F238E27FC236}">
                <a16:creationId xmlns:a16="http://schemas.microsoft.com/office/drawing/2014/main" xmlns="" id="{398D634F-0AC9-4424-BF83-1A7E4098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1410"/>
            <a:ext cx="9144000" cy="43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F1DD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1DD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28800" y="5486400"/>
            <a:ext cx="5867400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পৃথিবীর মোট স্থলভাগের প্রায় তিন ভাগের এক ভাগ এলাকা জুড়ে এশিয়া মহাদেশ অবস্থিত।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0" y="746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world-map-clickable.gif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609600" y="990600"/>
            <a:ext cx="7772400" cy="4319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228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4724400"/>
            <a:ext cx="1676400" cy="457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নিউজিল্যান্ড ও আমেরিকা  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1000" y="3200400"/>
            <a:ext cx="10668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আফ্রিকা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3810000"/>
            <a:ext cx="1600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 আমেরিকা  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1676400"/>
            <a:ext cx="1143000" cy="457200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ইউরোপ   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1981200"/>
            <a:ext cx="10668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কানাডা   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9400" y="3048000"/>
            <a:ext cx="1066800" cy="381000"/>
          </a:xfrm>
          <a:prstGeom prst="rect">
            <a:avLst/>
          </a:prstGeom>
          <a:solidFill>
            <a:srgbClr val="9AF0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266700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   আমেরিকা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3429000"/>
            <a:ext cx="1219200" cy="609600"/>
          </a:xfrm>
          <a:prstGeom prst="rect">
            <a:avLst/>
          </a:prstGeom>
          <a:solidFill>
            <a:srgbClr val="9AF0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943600" y="2209800"/>
            <a:ext cx="685800" cy="228600"/>
          </a:xfrm>
          <a:prstGeom prst="roundRect">
            <a:avLst/>
          </a:prstGeom>
          <a:solidFill>
            <a:srgbClr val="BCC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876800" y="1066800"/>
            <a:ext cx="3442138" cy="2884403"/>
          </a:xfrm>
          <a:custGeom>
            <a:avLst/>
            <a:gdLst>
              <a:gd name="connsiteX0" fmla="*/ 2585545 w 3442138"/>
              <a:gd name="connsiteY0" fmla="*/ 2821341 h 2884403"/>
              <a:gd name="connsiteX1" fmla="*/ 2569779 w 3442138"/>
              <a:gd name="connsiteY1" fmla="*/ 2758279 h 2884403"/>
              <a:gd name="connsiteX2" fmla="*/ 2522483 w 3442138"/>
              <a:gd name="connsiteY2" fmla="*/ 2742514 h 2884403"/>
              <a:gd name="connsiteX3" fmla="*/ 2317531 w 3442138"/>
              <a:gd name="connsiteY3" fmla="*/ 2726748 h 2884403"/>
              <a:gd name="connsiteX4" fmla="*/ 2002221 w 3442138"/>
              <a:gd name="connsiteY4" fmla="*/ 2742514 h 2884403"/>
              <a:gd name="connsiteX5" fmla="*/ 1907627 w 3442138"/>
              <a:gd name="connsiteY5" fmla="*/ 2774045 h 2884403"/>
              <a:gd name="connsiteX6" fmla="*/ 1813034 w 3442138"/>
              <a:gd name="connsiteY6" fmla="*/ 2726748 h 2884403"/>
              <a:gd name="connsiteX7" fmla="*/ 1765738 w 3442138"/>
              <a:gd name="connsiteY7" fmla="*/ 2710983 h 2884403"/>
              <a:gd name="connsiteX8" fmla="*/ 1702676 w 3442138"/>
              <a:gd name="connsiteY8" fmla="*/ 2616389 h 2884403"/>
              <a:gd name="connsiteX9" fmla="*/ 1671145 w 3442138"/>
              <a:gd name="connsiteY9" fmla="*/ 2569093 h 2884403"/>
              <a:gd name="connsiteX10" fmla="*/ 1639614 w 3442138"/>
              <a:gd name="connsiteY10" fmla="*/ 2474500 h 2884403"/>
              <a:gd name="connsiteX11" fmla="*/ 1686910 w 3442138"/>
              <a:gd name="connsiteY11" fmla="*/ 2442969 h 2884403"/>
              <a:gd name="connsiteX12" fmla="*/ 1781503 w 3442138"/>
              <a:gd name="connsiteY12" fmla="*/ 2474500 h 2884403"/>
              <a:gd name="connsiteX13" fmla="*/ 1749972 w 3442138"/>
              <a:gd name="connsiteY13" fmla="*/ 2427203 h 2884403"/>
              <a:gd name="connsiteX14" fmla="*/ 1718441 w 3442138"/>
              <a:gd name="connsiteY14" fmla="*/ 2332610 h 2884403"/>
              <a:gd name="connsiteX15" fmla="*/ 1734207 w 3442138"/>
              <a:gd name="connsiteY15" fmla="*/ 2269548 h 2884403"/>
              <a:gd name="connsiteX16" fmla="*/ 1781503 w 3442138"/>
              <a:gd name="connsiteY16" fmla="*/ 2253783 h 2884403"/>
              <a:gd name="connsiteX17" fmla="*/ 1907627 w 3442138"/>
              <a:gd name="connsiteY17" fmla="*/ 2222252 h 2884403"/>
              <a:gd name="connsiteX18" fmla="*/ 1954924 w 3442138"/>
              <a:gd name="connsiteY18" fmla="*/ 2190721 h 2884403"/>
              <a:gd name="connsiteX19" fmla="*/ 2017986 w 3442138"/>
              <a:gd name="connsiteY19" fmla="*/ 2048831 h 2884403"/>
              <a:gd name="connsiteX20" fmla="*/ 2033752 w 3442138"/>
              <a:gd name="connsiteY20" fmla="*/ 2001534 h 2884403"/>
              <a:gd name="connsiteX21" fmla="*/ 2049517 w 3442138"/>
              <a:gd name="connsiteY21" fmla="*/ 1796583 h 2884403"/>
              <a:gd name="connsiteX22" fmla="*/ 2096814 w 3442138"/>
              <a:gd name="connsiteY22" fmla="*/ 1749286 h 2884403"/>
              <a:gd name="connsiteX23" fmla="*/ 2128345 w 3442138"/>
              <a:gd name="connsiteY23" fmla="*/ 1796583 h 2884403"/>
              <a:gd name="connsiteX24" fmla="*/ 2175641 w 3442138"/>
              <a:gd name="connsiteY24" fmla="*/ 1922707 h 2884403"/>
              <a:gd name="connsiteX25" fmla="*/ 2222938 w 3442138"/>
              <a:gd name="connsiteY25" fmla="*/ 1938472 h 2884403"/>
              <a:gd name="connsiteX26" fmla="*/ 2270234 w 3442138"/>
              <a:gd name="connsiteY26" fmla="*/ 1970003 h 2884403"/>
              <a:gd name="connsiteX27" fmla="*/ 2396358 w 3442138"/>
              <a:gd name="connsiteY27" fmla="*/ 1938472 h 2884403"/>
              <a:gd name="connsiteX28" fmla="*/ 2427890 w 3442138"/>
              <a:gd name="connsiteY28" fmla="*/ 1906941 h 2884403"/>
              <a:gd name="connsiteX29" fmla="*/ 2490952 w 3442138"/>
              <a:gd name="connsiteY29" fmla="*/ 1812348 h 2884403"/>
              <a:gd name="connsiteX30" fmla="*/ 2475186 w 3442138"/>
              <a:gd name="connsiteY30" fmla="*/ 1433976 h 2884403"/>
              <a:gd name="connsiteX31" fmla="*/ 2427890 w 3442138"/>
              <a:gd name="connsiteY31" fmla="*/ 1402445 h 2884403"/>
              <a:gd name="connsiteX32" fmla="*/ 2412124 w 3442138"/>
              <a:gd name="connsiteY32" fmla="*/ 1355148 h 2884403"/>
              <a:gd name="connsiteX33" fmla="*/ 2475186 w 3442138"/>
              <a:gd name="connsiteY33" fmla="*/ 1229024 h 2884403"/>
              <a:gd name="connsiteX34" fmla="*/ 2522483 w 3442138"/>
              <a:gd name="connsiteY34" fmla="*/ 1134431 h 2884403"/>
              <a:gd name="connsiteX35" fmla="*/ 2664372 w 3442138"/>
              <a:gd name="connsiteY35" fmla="*/ 1102900 h 2884403"/>
              <a:gd name="connsiteX36" fmla="*/ 2758965 w 3442138"/>
              <a:gd name="connsiteY36" fmla="*/ 1071369 h 2884403"/>
              <a:gd name="connsiteX37" fmla="*/ 2806262 w 3442138"/>
              <a:gd name="connsiteY37" fmla="*/ 1055603 h 2884403"/>
              <a:gd name="connsiteX38" fmla="*/ 2916621 w 3442138"/>
              <a:gd name="connsiteY38" fmla="*/ 1039838 h 2884403"/>
              <a:gd name="connsiteX39" fmla="*/ 2900855 w 3442138"/>
              <a:gd name="connsiteY39" fmla="*/ 1087134 h 2884403"/>
              <a:gd name="connsiteX40" fmla="*/ 2837793 w 3442138"/>
              <a:gd name="connsiteY40" fmla="*/ 1181727 h 2884403"/>
              <a:gd name="connsiteX41" fmla="*/ 2822027 w 3442138"/>
              <a:gd name="connsiteY41" fmla="*/ 1229024 h 2884403"/>
              <a:gd name="connsiteX42" fmla="*/ 2853558 w 3442138"/>
              <a:gd name="connsiteY42" fmla="*/ 1370914 h 2884403"/>
              <a:gd name="connsiteX43" fmla="*/ 2900855 w 3442138"/>
              <a:gd name="connsiteY43" fmla="*/ 1355148 h 2884403"/>
              <a:gd name="connsiteX44" fmla="*/ 2932386 w 3442138"/>
              <a:gd name="connsiteY44" fmla="*/ 1307852 h 2884403"/>
              <a:gd name="connsiteX45" fmla="*/ 2948152 w 3442138"/>
              <a:gd name="connsiteY45" fmla="*/ 1244789 h 2884403"/>
              <a:gd name="connsiteX46" fmla="*/ 2979683 w 3442138"/>
              <a:gd name="connsiteY46" fmla="*/ 1150196 h 2884403"/>
              <a:gd name="connsiteX47" fmla="*/ 3011214 w 3442138"/>
              <a:gd name="connsiteY47" fmla="*/ 1055603 h 2884403"/>
              <a:gd name="connsiteX48" fmla="*/ 3105807 w 3442138"/>
              <a:gd name="connsiteY48" fmla="*/ 992541 h 2884403"/>
              <a:gd name="connsiteX49" fmla="*/ 3153103 w 3442138"/>
              <a:gd name="connsiteY49" fmla="*/ 961010 h 2884403"/>
              <a:gd name="connsiteX50" fmla="*/ 3247696 w 3442138"/>
              <a:gd name="connsiteY50" fmla="*/ 929479 h 2884403"/>
              <a:gd name="connsiteX51" fmla="*/ 3279227 w 3442138"/>
              <a:gd name="connsiteY51" fmla="*/ 882183 h 2884403"/>
              <a:gd name="connsiteX52" fmla="*/ 3373821 w 3442138"/>
              <a:gd name="connsiteY52" fmla="*/ 708762 h 2884403"/>
              <a:gd name="connsiteX53" fmla="*/ 3358055 w 3442138"/>
              <a:gd name="connsiteY53" fmla="*/ 787589 h 2884403"/>
              <a:gd name="connsiteX54" fmla="*/ 3310758 w 3442138"/>
              <a:gd name="connsiteY54" fmla="*/ 756058 h 2884403"/>
              <a:gd name="connsiteX55" fmla="*/ 3231931 w 3442138"/>
              <a:gd name="connsiteY55" fmla="*/ 645700 h 2884403"/>
              <a:gd name="connsiteX56" fmla="*/ 2932386 w 3442138"/>
              <a:gd name="connsiteY56" fmla="*/ 598403 h 2884403"/>
              <a:gd name="connsiteX57" fmla="*/ 2885090 w 3442138"/>
              <a:gd name="connsiteY57" fmla="*/ 614169 h 2884403"/>
              <a:gd name="connsiteX58" fmla="*/ 2822027 w 3442138"/>
              <a:gd name="connsiteY58" fmla="*/ 535341 h 2884403"/>
              <a:gd name="connsiteX59" fmla="*/ 2711669 w 3442138"/>
              <a:gd name="connsiteY59" fmla="*/ 519576 h 2884403"/>
              <a:gd name="connsiteX60" fmla="*/ 2617076 w 3442138"/>
              <a:gd name="connsiteY60" fmla="*/ 456514 h 2884403"/>
              <a:gd name="connsiteX61" fmla="*/ 2569779 w 3442138"/>
              <a:gd name="connsiteY61" fmla="*/ 424983 h 2884403"/>
              <a:gd name="connsiteX62" fmla="*/ 2412124 w 3442138"/>
              <a:gd name="connsiteY62" fmla="*/ 440748 h 2884403"/>
              <a:gd name="connsiteX63" fmla="*/ 2317531 w 3442138"/>
              <a:gd name="connsiteY63" fmla="*/ 472279 h 2884403"/>
              <a:gd name="connsiteX64" fmla="*/ 2270234 w 3442138"/>
              <a:gd name="connsiteY64" fmla="*/ 503810 h 2884403"/>
              <a:gd name="connsiteX65" fmla="*/ 2128345 w 3442138"/>
              <a:gd name="connsiteY65" fmla="*/ 409217 h 2884403"/>
              <a:gd name="connsiteX66" fmla="*/ 2081048 w 3442138"/>
              <a:gd name="connsiteY66" fmla="*/ 377686 h 2884403"/>
              <a:gd name="connsiteX67" fmla="*/ 1986455 w 3442138"/>
              <a:gd name="connsiteY67" fmla="*/ 346155 h 2884403"/>
              <a:gd name="connsiteX68" fmla="*/ 1939158 w 3442138"/>
              <a:gd name="connsiteY68" fmla="*/ 330389 h 2884403"/>
              <a:gd name="connsiteX69" fmla="*/ 1765738 w 3442138"/>
              <a:gd name="connsiteY69" fmla="*/ 314624 h 2884403"/>
              <a:gd name="connsiteX70" fmla="*/ 1813034 w 3442138"/>
              <a:gd name="connsiteY70" fmla="*/ 267327 h 2884403"/>
              <a:gd name="connsiteX71" fmla="*/ 1876096 w 3442138"/>
              <a:gd name="connsiteY71" fmla="*/ 251562 h 2884403"/>
              <a:gd name="connsiteX72" fmla="*/ 1923393 w 3442138"/>
              <a:gd name="connsiteY72" fmla="*/ 220031 h 2884403"/>
              <a:gd name="connsiteX73" fmla="*/ 1891862 w 3442138"/>
              <a:gd name="connsiteY73" fmla="*/ 172734 h 2884403"/>
              <a:gd name="connsiteX74" fmla="*/ 1844565 w 3442138"/>
              <a:gd name="connsiteY74" fmla="*/ 156969 h 2884403"/>
              <a:gd name="connsiteX75" fmla="*/ 1797269 w 3442138"/>
              <a:gd name="connsiteY75" fmla="*/ 125438 h 2884403"/>
              <a:gd name="connsiteX76" fmla="*/ 1702676 w 3442138"/>
              <a:gd name="connsiteY76" fmla="*/ 46610 h 2884403"/>
              <a:gd name="connsiteX77" fmla="*/ 1608083 w 3442138"/>
              <a:gd name="connsiteY77" fmla="*/ 15079 h 2884403"/>
              <a:gd name="connsiteX78" fmla="*/ 1545021 w 3442138"/>
              <a:gd name="connsiteY78" fmla="*/ 109672 h 2884403"/>
              <a:gd name="connsiteX79" fmla="*/ 1387365 w 3442138"/>
              <a:gd name="connsiteY79" fmla="*/ 156969 h 2884403"/>
              <a:gd name="connsiteX80" fmla="*/ 1340069 w 3442138"/>
              <a:gd name="connsiteY80" fmla="*/ 172734 h 2884403"/>
              <a:gd name="connsiteX81" fmla="*/ 1245476 w 3442138"/>
              <a:gd name="connsiteY81" fmla="*/ 220031 h 2884403"/>
              <a:gd name="connsiteX82" fmla="*/ 1213945 w 3442138"/>
              <a:gd name="connsiteY82" fmla="*/ 330389 h 2884403"/>
              <a:gd name="connsiteX83" fmla="*/ 1182414 w 3442138"/>
              <a:gd name="connsiteY83" fmla="*/ 424983 h 2884403"/>
              <a:gd name="connsiteX84" fmla="*/ 1135117 w 3442138"/>
              <a:gd name="connsiteY84" fmla="*/ 440748 h 2884403"/>
              <a:gd name="connsiteX85" fmla="*/ 1024758 w 3442138"/>
              <a:gd name="connsiteY85" fmla="*/ 551107 h 2884403"/>
              <a:gd name="connsiteX86" fmla="*/ 977462 w 3442138"/>
              <a:gd name="connsiteY86" fmla="*/ 361921 h 2884403"/>
              <a:gd name="connsiteX87" fmla="*/ 930165 w 3442138"/>
              <a:gd name="connsiteY87" fmla="*/ 346155 h 2884403"/>
              <a:gd name="connsiteX88" fmla="*/ 882869 w 3442138"/>
              <a:gd name="connsiteY88" fmla="*/ 440748 h 2884403"/>
              <a:gd name="connsiteX89" fmla="*/ 945931 w 3442138"/>
              <a:gd name="connsiteY89" fmla="*/ 535341 h 2884403"/>
              <a:gd name="connsiteX90" fmla="*/ 882869 w 3442138"/>
              <a:gd name="connsiteY90" fmla="*/ 677231 h 2884403"/>
              <a:gd name="connsiteX91" fmla="*/ 756745 w 3442138"/>
              <a:gd name="connsiteY91" fmla="*/ 614169 h 2884403"/>
              <a:gd name="connsiteX92" fmla="*/ 725214 w 3442138"/>
              <a:gd name="connsiteY92" fmla="*/ 503810 h 2884403"/>
              <a:gd name="connsiteX93" fmla="*/ 709448 w 3442138"/>
              <a:gd name="connsiteY93" fmla="*/ 456514 h 2884403"/>
              <a:gd name="connsiteX94" fmla="*/ 662152 w 3442138"/>
              <a:gd name="connsiteY94" fmla="*/ 440748 h 2884403"/>
              <a:gd name="connsiteX95" fmla="*/ 646386 w 3442138"/>
              <a:gd name="connsiteY95" fmla="*/ 393452 h 2884403"/>
              <a:gd name="connsiteX96" fmla="*/ 693683 w 3442138"/>
              <a:gd name="connsiteY96" fmla="*/ 251562 h 2884403"/>
              <a:gd name="connsiteX97" fmla="*/ 788276 w 3442138"/>
              <a:gd name="connsiteY97" fmla="*/ 188500 h 2884403"/>
              <a:gd name="connsiteX98" fmla="*/ 882869 w 3442138"/>
              <a:gd name="connsiteY98" fmla="*/ 156969 h 2884403"/>
              <a:gd name="connsiteX99" fmla="*/ 851338 w 3442138"/>
              <a:gd name="connsiteY99" fmla="*/ 109672 h 2884403"/>
              <a:gd name="connsiteX100" fmla="*/ 630621 w 3442138"/>
              <a:gd name="connsiteY100" fmla="*/ 156969 h 2884403"/>
              <a:gd name="connsiteX101" fmla="*/ 614855 w 3442138"/>
              <a:gd name="connsiteY101" fmla="*/ 204265 h 2884403"/>
              <a:gd name="connsiteX102" fmla="*/ 583324 w 3442138"/>
              <a:gd name="connsiteY102" fmla="*/ 251562 h 2884403"/>
              <a:gd name="connsiteX103" fmla="*/ 551793 w 3442138"/>
              <a:gd name="connsiteY103" fmla="*/ 346155 h 2884403"/>
              <a:gd name="connsiteX104" fmla="*/ 536027 w 3442138"/>
              <a:gd name="connsiteY104" fmla="*/ 393452 h 2884403"/>
              <a:gd name="connsiteX105" fmla="*/ 551793 w 3442138"/>
              <a:gd name="connsiteY105" fmla="*/ 440748 h 2884403"/>
              <a:gd name="connsiteX106" fmla="*/ 599090 w 3442138"/>
              <a:gd name="connsiteY106" fmla="*/ 472279 h 2884403"/>
              <a:gd name="connsiteX107" fmla="*/ 583324 w 3442138"/>
              <a:gd name="connsiteY107" fmla="*/ 551107 h 2884403"/>
              <a:gd name="connsiteX108" fmla="*/ 536027 w 3442138"/>
              <a:gd name="connsiteY108" fmla="*/ 645700 h 2884403"/>
              <a:gd name="connsiteX109" fmla="*/ 488731 w 3442138"/>
              <a:gd name="connsiteY109" fmla="*/ 692996 h 2884403"/>
              <a:gd name="connsiteX110" fmla="*/ 457200 w 3442138"/>
              <a:gd name="connsiteY110" fmla="*/ 740293 h 2884403"/>
              <a:gd name="connsiteX111" fmla="*/ 362607 w 3442138"/>
              <a:gd name="connsiteY111" fmla="*/ 771824 h 2884403"/>
              <a:gd name="connsiteX112" fmla="*/ 315310 w 3442138"/>
              <a:gd name="connsiteY112" fmla="*/ 803355 h 2884403"/>
              <a:gd name="connsiteX113" fmla="*/ 220717 w 3442138"/>
              <a:gd name="connsiteY113" fmla="*/ 834886 h 2884403"/>
              <a:gd name="connsiteX114" fmla="*/ 220717 w 3442138"/>
              <a:gd name="connsiteY114" fmla="*/ 677231 h 2884403"/>
              <a:gd name="connsiteX115" fmla="*/ 189186 w 3442138"/>
              <a:gd name="connsiteY115" fmla="*/ 582638 h 2884403"/>
              <a:gd name="connsiteX116" fmla="*/ 94593 w 3442138"/>
              <a:gd name="connsiteY116" fmla="*/ 535341 h 2884403"/>
              <a:gd name="connsiteX117" fmla="*/ 47296 w 3442138"/>
              <a:gd name="connsiteY117" fmla="*/ 551107 h 2884403"/>
              <a:gd name="connsiteX118" fmla="*/ 31531 w 3442138"/>
              <a:gd name="connsiteY118" fmla="*/ 598403 h 2884403"/>
              <a:gd name="connsiteX119" fmla="*/ 0 w 3442138"/>
              <a:gd name="connsiteY119" fmla="*/ 645700 h 2884403"/>
              <a:gd name="connsiteX120" fmla="*/ 31531 w 3442138"/>
              <a:gd name="connsiteY120" fmla="*/ 756058 h 2884403"/>
              <a:gd name="connsiteX121" fmla="*/ 63062 w 3442138"/>
              <a:gd name="connsiteY121" fmla="*/ 803355 h 2884403"/>
              <a:gd name="connsiteX122" fmla="*/ 63062 w 3442138"/>
              <a:gd name="connsiteY122" fmla="*/ 1197493 h 2884403"/>
              <a:gd name="connsiteX123" fmla="*/ 78827 w 3442138"/>
              <a:gd name="connsiteY123" fmla="*/ 1355148 h 2884403"/>
              <a:gd name="connsiteX124" fmla="*/ 126124 w 3442138"/>
              <a:gd name="connsiteY124" fmla="*/ 1370914 h 2884403"/>
              <a:gd name="connsiteX125" fmla="*/ 220717 w 3442138"/>
              <a:gd name="connsiteY125" fmla="*/ 1418210 h 2884403"/>
              <a:gd name="connsiteX126" fmla="*/ 236483 w 3442138"/>
              <a:gd name="connsiteY126" fmla="*/ 1465507 h 2884403"/>
              <a:gd name="connsiteX127" fmla="*/ 299545 w 3442138"/>
              <a:gd name="connsiteY127" fmla="*/ 1560100 h 2884403"/>
              <a:gd name="connsiteX128" fmla="*/ 299545 w 3442138"/>
              <a:gd name="connsiteY128" fmla="*/ 1686224 h 2884403"/>
              <a:gd name="connsiteX129" fmla="*/ 268014 w 3442138"/>
              <a:gd name="connsiteY129" fmla="*/ 1780817 h 2884403"/>
              <a:gd name="connsiteX130" fmla="*/ 204952 w 3442138"/>
              <a:gd name="connsiteY130" fmla="*/ 1765052 h 2884403"/>
              <a:gd name="connsiteX131" fmla="*/ 63062 w 3442138"/>
              <a:gd name="connsiteY131" fmla="*/ 1796583 h 2884403"/>
              <a:gd name="connsiteX132" fmla="*/ 15765 w 3442138"/>
              <a:gd name="connsiteY132" fmla="*/ 1828114 h 2884403"/>
              <a:gd name="connsiteX133" fmla="*/ 63062 w 3442138"/>
              <a:gd name="connsiteY133" fmla="*/ 1875410 h 2884403"/>
              <a:gd name="connsiteX134" fmla="*/ 189186 w 3442138"/>
              <a:gd name="connsiteY134" fmla="*/ 1938472 h 2884403"/>
              <a:gd name="connsiteX135" fmla="*/ 252248 w 3442138"/>
              <a:gd name="connsiteY135" fmla="*/ 2096127 h 2884403"/>
              <a:gd name="connsiteX136" fmla="*/ 283779 w 3442138"/>
              <a:gd name="connsiteY136" fmla="*/ 2143424 h 2884403"/>
              <a:gd name="connsiteX137" fmla="*/ 378372 w 3442138"/>
              <a:gd name="connsiteY137" fmla="*/ 2206486 h 2884403"/>
              <a:gd name="connsiteX138" fmla="*/ 425669 w 3442138"/>
              <a:gd name="connsiteY138" fmla="*/ 2301079 h 2884403"/>
              <a:gd name="connsiteX139" fmla="*/ 457200 w 3442138"/>
              <a:gd name="connsiteY139" fmla="*/ 2411438 h 2884403"/>
              <a:gd name="connsiteX140" fmla="*/ 504496 w 3442138"/>
              <a:gd name="connsiteY140" fmla="*/ 2395672 h 2884403"/>
              <a:gd name="connsiteX141" fmla="*/ 599090 w 3442138"/>
              <a:gd name="connsiteY141" fmla="*/ 2332610 h 2884403"/>
              <a:gd name="connsiteX142" fmla="*/ 614855 w 3442138"/>
              <a:gd name="connsiteY142" fmla="*/ 2285314 h 2884403"/>
              <a:gd name="connsiteX143" fmla="*/ 662152 w 3442138"/>
              <a:gd name="connsiteY143" fmla="*/ 2190721 h 2884403"/>
              <a:gd name="connsiteX144" fmla="*/ 646386 w 3442138"/>
              <a:gd name="connsiteY144" fmla="*/ 2096127 h 2884403"/>
              <a:gd name="connsiteX145" fmla="*/ 599090 w 3442138"/>
              <a:gd name="connsiteY145" fmla="*/ 2080362 h 2884403"/>
              <a:gd name="connsiteX146" fmla="*/ 536027 w 3442138"/>
              <a:gd name="connsiteY146" fmla="*/ 2048831 h 2884403"/>
              <a:gd name="connsiteX147" fmla="*/ 441434 w 3442138"/>
              <a:gd name="connsiteY147" fmla="*/ 2017300 h 2884403"/>
              <a:gd name="connsiteX148" fmla="*/ 583324 w 3442138"/>
              <a:gd name="connsiteY148" fmla="*/ 2033065 h 2884403"/>
              <a:gd name="connsiteX149" fmla="*/ 677917 w 3442138"/>
              <a:gd name="connsiteY149" fmla="*/ 2064596 h 2884403"/>
              <a:gd name="connsiteX150" fmla="*/ 725214 w 3442138"/>
              <a:gd name="connsiteY150" fmla="*/ 2080362 h 2884403"/>
              <a:gd name="connsiteX151" fmla="*/ 819807 w 3442138"/>
              <a:gd name="connsiteY151" fmla="*/ 2096127 h 2884403"/>
              <a:gd name="connsiteX152" fmla="*/ 914400 w 3442138"/>
              <a:gd name="connsiteY152" fmla="*/ 2143424 h 2884403"/>
              <a:gd name="connsiteX153" fmla="*/ 993227 w 3442138"/>
              <a:gd name="connsiteY153" fmla="*/ 2206486 h 2884403"/>
              <a:gd name="connsiteX154" fmla="*/ 1040524 w 3442138"/>
              <a:gd name="connsiteY154" fmla="*/ 2301079 h 2884403"/>
              <a:gd name="connsiteX155" fmla="*/ 1087821 w 3442138"/>
              <a:gd name="connsiteY155" fmla="*/ 2395672 h 2884403"/>
              <a:gd name="connsiteX156" fmla="*/ 1103586 w 3442138"/>
              <a:gd name="connsiteY156" fmla="*/ 2521796 h 2884403"/>
              <a:gd name="connsiteX157" fmla="*/ 1119352 w 3442138"/>
              <a:gd name="connsiteY157" fmla="*/ 2569093 h 2884403"/>
              <a:gd name="connsiteX158" fmla="*/ 1166648 w 3442138"/>
              <a:gd name="connsiteY158" fmla="*/ 2553327 h 2884403"/>
              <a:gd name="connsiteX159" fmla="*/ 1229710 w 3442138"/>
              <a:gd name="connsiteY159" fmla="*/ 2364141 h 2884403"/>
              <a:gd name="connsiteX160" fmla="*/ 1245476 w 3442138"/>
              <a:gd name="connsiteY160" fmla="*/ 2316845 h 2884403"/>
              <a:gd name="connsiteX161" fmla="*/ 1292772 w 3442138"/>
              <a:gd name="connsiteY161" fmla="*/ 2222252 h 2884403"/>
              <a:gd name="connsiteX162" fmla="*/ 1340069 w 3442138"/>
              <a:gd name="connsiteY162" fmla="*/ 2190721 h 2884403"/>
              <a:gd name="connsiteX163" fmla="*/ 1387365 w 3442138"/>
              <a:gd name="connsiteY163" fmla="*/ 2206486 h 2884403"/>
              <a:gd name="connsiteX164" fmla="*/ 1418896 w 3442138"/>
              <a:gd name="connsiteY164" fmla="*/ 2253783 h 2884403"/>
              <a:gd name="connsiteX165" fmla="*/ 1466193 w 3442138"/>
              <a:gd name="connsiteY165" fmla="*/ 2285314 h 2884403"/>
              <a:gd name="connsiteX166" fmla="*/ 1481958 w 3442138"/>
              <a:gd name="connsiteY166" fmla="*/ 2332610 h 2884403"/>
              <a:gd name="connsiteX167" fmla="*/ 1513490 w 3442138"/>
              <a:gd name="connsiteY167" fmla="*/ 2364141 h 2884403"/>
              <a:gd name="connsiteX168" fmla="*/ 1545021 w 3442138"/>
              <a:gd name="connsiteY168" fmla="*/ 2569093 h 2884403"/>
              <a:gd name="connsiteX169" fmla="*/ 1608083 w 3442138"/>
              <a:gd name="connsiteY169" fmla="*/ 2647921 h 2884403"/>
              <a:gd name="connsiteX170" fmla="*/ 1639614 w 3442138"/>
              <a:gd name="connsiteY170" fmla="*/ 2758279 h 2884403"/>
              <a:gd name="connsiteX171" fmla="*/ 1718441 w 3442138"/>
              <a:gd name="connsiteY171" fmla="*/ 2837107 h 2884403"/>
              <a:gd name="connsiteX172" fmla="*/ 1797269 w 3442138"/>
              <a:gd name="connsiteY172" fmla="*/ 2852872 h 2884403"/>
              <a:gd name="connsiteX173" fmla="*/ 1891862 w 3442138"/>
              <a:gd name="connsiteY173" fmla="*/ 2884403 h 2884403"/>
              <a:gd name="connsiteX174" fmla="*/ 2128345 w 3442138"/>
              <a:gd name="connsiteY174" fmla="*/ 2868638 h 2884403"/>
              <a:gd name="connsiteX175" fmla="*/ 2081048 w 3442138"/>
              <a:gd name="connsiteY175" fmla="*/ 2821341 h 2884403"/>
              <a:gd name="connsiteX176" fmla="*/ 2033752 w 3442138"/>
              <a:gd name="connsiteY176" fmla="*/ 2805576 h 2884403"/>
              <a:gd name="connsiteX177" fmla="*/ 1939158 w 3442138"/>
              <a:gd name="connsiteY177" fmla="*/ 2837107 h 2884403"/>
              <a:gd name="connsiteX178" fmla="*/ 1891862 w 3442138"/>
              <a:gd name="connsiteY178" fmla="*/ 2884403 h 2884403"/>
              <a:gd name="connsiteX179" fmla="*/ 1891862 w 3442138"/>
              <a:gd name="connsiteY179" fmla="*/ 2884403 h 288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442138" h="2884403">
                <a:moveTo>
                  <a:pt x="2585545" y="2821341"/>
                </a:moveTo>
                <a:cubicBezTo>
                  <a:pt x="2580290" y="2800320"/>
                  <a:pt x="2583315" y="2775199"/>
                  <a:pt x="2569779" y="2758279"/>
                </a:cubicBezTo>
                <a:cubicBezTo>
                  <a:pt x="2559398" y="2745302"/>
                  <a:pt x="2538973" y="2744575"/>
                  <a:pt x="2522483" y="2742514"/>
                </a:cubicBezTo>
                <a:cubicBezTo>
                  <a:pt x="2454493" y="2734015"/>
                  <a:pt x="2385848" y="2732003"/>
                  <a:pt x="2317531" y="2726748"/>
                </a:cubicBezTo>
                <a:cubicBezTo>
                  <a:pt x="2212428" y="2732003"/>
                  <a:pt x="2106762" y="2730451"/>
                  <a:pt x="2002221" y="2742514"/>
                </a:cubicBezTo>
                <a:cubicBezTo>
                  <a:pt x="1969203" y="2746324"/>
                  <a:pt x="1907627" y="2774045"/>
                  <a:pt x="1907627" y="2774045"/>
                </a:cubicBezTo>
                <a:cubicBezTo>
                  <a:pt x="1788741" y="2734415"/>
                  <a:pt x="1935289" y="2787875"/>
                  <a:pt x="1813034" y="2726748"/>
                </a:cubicBezTo>
                <a:cubicBezTo>
                  <a:pt x="1798170" y="2719316"/>
                  <a:pt x="1781503" y="2716238"/>
                  <a:pt x="1765738" y="2710983"/>
                </a:cubicBezTo>
                <a:cubicBezTo>
                  <a:pt x="1676077" y="2621322"/>
                  <a:pt x="1748309" y="2707655"/>
                  <a:pt x="1702676" y="2616389"/>
                </a:cubicBezTo>
                <a:cubicBezTo>
                  <a:pt x="1694202" y="2599442"/>
                  <a:pt x="1678840" y="2586408"/>
                  <a:pt x="1671145" y="2569093"/>
                </a:cubicBezTo>
                <a:cubicBezTo>
                  <a:pt x="1657646" y="2538721"/>
                  <a:pt x="1639614" y="2474500"/>
                  <a:pt x="1639614" y="2474500"/>
                </a:cubicBezTo>
                <a:cubicBezTo>
                  <a:pt x="1655379" y="2463990"/>
                  <a:pt x="1667962" y="2442969"/>
                  <a:pt x="1686910" y="2442969"/>
                </a:cubicBezTo>
                <a:cubicBezTo>
                  <a:pt x="1720147" y="2442969"/>
                  <a:pt x="1781503" y="2474500"/>
                  <a:pt x="1781503" y="2474500"/>
                </a:cubicBezTo>
                <a:cubicBezTo>
                  <a:pt x="1770993" y="2458734"/>
                  <a:pt x="1757667" y="2444518"/>
                  <a:pt x="1749972" y="2427203"/>
                </a:cubicBezTo>
                <a:cubicBezTo>
                  <a:pt x="1736473" y="2396831"/>
                  <a:pt x="1718441" y="2332610"/>
                  <a:pt x="1718441" y="2332610"/>
                </a:cubicBezTo>
                <a:cubicBezTo>
                  <a:pt x="1723696" y="2311589"/>
                  <a:pt x="1720671" y="2286468"/>
                  <a:pt x="1734207" y="2269548"/>
                </a:cubicBezTo>
                <a:cubicBezTo>
                  <a:pt x="1744588" y="2256571"/>
                  <a:pt x="1765381" y="2257813"/>
                  <a:pt x="1781503" y="2253783"/>
                </a:cubicBezTo>
                <a:lnTo>
                  <a:pt x="1907627" y="2222252"/>
                </a:lnTo>
                <a:cubicBezTo>
                  <a:pt x="1923393" y="2211742"/>
                  <a:pt x="1941526" y="2204119"/>
                  <a:pt x="1954924" y="2190721"/>
                </a:cubicBezTo>
                <a:cubicBezTo>
                  <a:pt x="1992399" y="2153246"/>
                  <a:pt x="2002376" y="2095662"/>
                  <a:pt x="2017986" y="2048831"/>
                </a:cubicBezTo>
                <a:lnTo>
                  <a:pt x="2033752" y="2001534"/>
                </a:lnTo>
                <a:cubicBezTo>
                  <a:pt x="2039007" y="1933217"/>
                  <a:pt x="2032899" y="1863056"/>
                  <a:pt x="2049517" y="1796583"/>
                </a:cubicBezTo>
                <a:cubicBezTo>
                  <a:pt x="2054925" y="1774953"/>
                  <a:pt x="2074518" y="1749286"/>
                  <a:pt x="2096814" y="1749286"/>
                </a:cubicBezTo>
                <a:cubicBezTo>
                  <a:pt x="2115762" y="1749286"/>
                  <a:pt x="2117835" y="1780817"/>
                  <a:pt x="2128345" y="1796583"/>
                </a:cubicBezTo>
                <a:cubicBezTo>
                  <a:pt x="2136891" y="1839313"/>
                  <a:pt x="2136979" y="1891777"/>
                  <a:pt x="2175641" y="1922707"/>
                </a:cubicBezTo>
                <a:cubicBezTo>
                  <a:pt x="2188618" y="1933088"/>
                  <a:pt x="2207172" y="1933217"/>
                  <a:pt x="2222938" y="1938472"/>
                </a:cubicBezTo>
                <a:cubicBezTo>
                  <a:pt x="2238703" y="1948982"/>
                  <a:pt x="2251433" y="1967653"/>
                  <a:pt x="2270234" y="1970003"/>
                </a:cubicBezTo>
                <a:cubicBezTo>
                  <a:pt x="2297910" y="1973463"/>
                  <a:pt x="2365470" y="1948769"/>
                  <a:pt x="2396358" y="1938472"/>
                </a:cubicBezTo>
                <a:cubicBezTo>
                  <a:pt x="2406869" y="1927962"/>
                  <a:pt x="2418971" y="1918832"/>
                  <a:pt x="2427890" y="1906941"/>
                </a:cubicBezTo>
                <a:cubicBezTo>
                  <a:pt x="2450627" y="1876625"/>
                  <a:pt x="2490952" y="1812348"/>
                  <a:pt x="2490952" y="1812348"/>
                </a:cubicBezTo>
                <a:cubicBezTo>
                  <a:pt x="2485697" y="1686224"/>
                  <a:pt x="2494381" y="1558742"/>
                  <a:pt x="2475186" y="1433976"/>
                </a:cubicBezTo>
                <a:cubicBezTo>
                  <a:pt x="2472305" y="1415249"/>
                  <a:pt x="2439726" y="1417241"/>
                  <a:pt x="2427890" y="1402445"/>
                </a:cubicBezTo>
                <a:cubicBezTo>
                  <a:pt x="2417509" y="1389468"/>
                  <a:pt x="2417379" y="1370914"/>
                  <a:pt x="2412124" y="1355148"/>
                </a:cubicBezTo>
                <a:cubicBezTo>
                  <a:pt x="2446315" y="1150007"/>
                  <a:pt x="2392218" y="1332735"/>
                  <a:pt x="2475186" y="1229024"/>
                </a:cubicBezTo>
                <a:cubicBezTo>
                  <a:pt x="2525960" y="1165556"/>
                  <a:pt x="2448651" y="1193497"/>
                  <a:pt x="2522483" y="1134431"/>
                </a:cubicBezTo>
                <a:cubicBezTo>
                  <a:pt x="2542912" y="1118088"/>
                  <a:pt x="2663400" y="1103062"/>
                  <a:pt x="2664372" y="1102900"/>
                </a:cubicBezTo>
                <a:lnTo>
                  <a:pt x="2758965" y="1071369"/>
                </a:lnTo>
                <a:cubicBezTo>
                  <a:pt x="2774731" y="1066114"/>
                  <a:pt x="2789811" y="1057953"/>
                  <a:pt x="2806262" y="1055603"/>
                </a:cubicBezTo>
                <a:lnTo>
                  <a:pt x="2916621" y="1039838"/>
                </a:lnTo>
                <a:cubicBezTo>
                  <a:pt x="2911366" y="1055603"/>
                  <a:pt x="2908926" y="1072607"/>
                  <a:pt x="2900855" y="1087134"/>
                </a:cubicBezTo>
                <a:cubicBezTo>
                  <a:pt x="2882451" y="1120261"/>
                  <a:pt x="2849777" y="1145776"/>
                  <a:pt x="2837793" y="1181727"/>
                </a:cubicBezTo>
                <a:lnTo>
                  <a:pt x="2822027" y="1229024"/>
                </a:lnTo>
                <a:cubicBezTo>
                  <a:pt x="2814284" y="1283225"/>
                  <a:pt x="2769887" y="1356969"/>
                  <a:pt x="2853558" y="1370914"/>
                </a:cubicBezTo>
                <a:cubicBezTo>
                  <a:pt x="2869950" y="1373646"/>
                  <a:pt x="2885089" y="1360403"/>
                  <a:pt x="2900855" y="1355148"/>
                </a:cubicBezTo>
                <a:cubicBezTo>
                  <a:pt x="2911365" y="1339383"/>
                  <a:pt x="2924922" y="1325268"/>
                  <a:pt x="2932386" y="1307852"/>
                </a:cubicBezTo>
                <a:cubicBezTo>
                  <a:pt x="2940921" y="1287936"/>
                  <a:pt x="2941926" y="1265543"/>
                  <a:pt x="2948152" y="1244789"/>
                </a:cubicBezTo>
                <a:cubicBezTo>
                  <a:pt x="2957703" y="1212954"/>
                  <a:pt x="2969173" y="1181727"/>
                  <a:pt x="2979683" y="1150196"/>
                </a:cubicBezTo>
                <a:cubicBezTo>
                  <a:pt x="2979684" y="1150194"/>
                  <a:pt x="3011213" y="1055604"/>
                  <a:pt x="3011214" y="1055603"/>
                </a:cubicBezTo>
                <a:lnTo>
                  <a:pt x="3105807" y="992541"/>
                </a:lnTo>
                <a:cubicBezTo>
                  <a:pt x="3121572" y="982031"/>
                  <a:pt x="3135128" y="967002"/>
                  <a:pt x="3153103" y="961010"/>
                </a:cubicBezTo>
                <a:lnTo>
                  <a:pt x="3247696" y="929479"/>
                </a:lnTo>
                <a:cubicBezTo>
                  <a:pt x="3258206" y="913714"/>
                  <a:pt x="3270154" y="898817"/>
                  <a:pt x="3279227" y="882183"/>
                </a:cubicBezTo>
                <a:cubicBezTo>
                  <a:pt x="3386531" y="685460"/>
                  <a:pt x="3301798" y="816795"/>
                  <a:pt x="3373821" y="708762"/>
                </a:cubicBezTo>
                <a:cubicBezTo>
                  <a:pt x="3400097" y="787591"/>
                  <a:pt x="3442138" y="829630"/>
                  <a:pt x="3358055" y="787589"/>
                </a:cubicBezTo>
                <a:cubicBezTo>
                  <a:pt x="3341107" y="779115"/>
                  <a:pt x="3326524" y="766568"/>
                  <a:pt x="3310758" y="756058"/>
                </a:cubicBezTo>
                <a:cubicBezTo>
                  <a:pt x="3273972" y="645700"/>
                  <a:pt x="3310758" y="671975"/>
                  <a:pt x="3231931" y="645700"/>
                </a:cubicBezTo>
                <a:cubicBezTo>
                  <a:pt x="3080327" y="544630"/>
                  <a:pt x="3175122" y="579732"/>
                  <a:pt x="2932386" y="598403"/>
                </a:cubicBezTo>
                <a:cubicBezTo>
                  <a:pt x="2916621" y="603658"/>
                  <a:pt x="2901386" y="617428"/>
                  <a:pt x="2885090" y="614169"/>
                </a:cubicBezTo>
                <a:cubicBezTo>
                  <a:pt x="2852457" y="607643"/>
                  <a:pt x="2846127" y="546052"/>
                  <a:pt x="2822027" y="535341"/>
                </a:cubicBezTo>
                <a:cubicBezTo>
                  <a:pt x="2788070" y="520249"/>
                  <a:pt x="2748455" y="524831"/>
                  <a:pt x="2711669" y="519576"/>
                </a:cubicBezTo>
                <a:lnTo>
                  <a:pt x="2617076" y="456514"/>
                </a:lnTo>
                <a:lnTo>
                  <a:pt x="2569779" y="424983"/>
                </a:lnTo>
                <a:cubicBezTo>
                  <a:pt x="2517227" y="430238"/>
                  <a:pt x="2464033" y="431015"/>
                  <a:pt x="2412124" y="440748"/>
                </a:cubicBezTo>
                <a:cubicBezTo>
                  <a:pt x="2379457" y="446873"/>
                  <a:pt x="2317531" y="472279"/>
                  <a:pt x="2317531" y="472279"/>
                </a:cubicBezTo>
                <a:cubicBezTo>
                  <a:pt x="2301765" y="482789"/>
                  <a:pt x="2288731" y="507920"/>
                  <a:pt x="2270234" y="503810"/>
                </a:cubicBezTo>
                <a:cubicBezTo>
                  <a:pt x="2270231" y="503809"/>
                  <a:pt x="2151994" y="424983"/>
                  <a:pt x="2128345" y="409217"/>
                </a:cubicBezTo>
                <a:cubicBezTo>
                  <a:pt x="2112579" y="398707"/>
                  <a:pt x="2099024" y="383678"/>
                  <a:pt x="2081048" y="377686"/>
                </a:cubicBezTo>
                <a:lnTo>
                  <a:pt x="1986455" y="346155"/>
                </a:lnTo>
                <a:cubicBezTo>
                  <a:pt x="1970689" y="340900"/>
                  <a:pt x="1955708" y="331894"/>
                  <a:pt x="1939158" y="330389"/>
                </a:cubicBezTo>
                <a:lnTo>
                  <a:pt x="1765738" y="314624"/>
                </a:lnTo>
                <a:cubicBezTo>
                  <a:pt x="1781503" y="298858"/>
                  <a:pt x="1793676" y="278389"/>
                  <a:pt x="1813034" y="267327"/>
                </a:cubicBezTo>
                <a:cubicBezTo>
                  <a:pt x="1831847" y="256577"/>
                  <a:pt x="1856180" y="260097"/>
                  <a:pt x="1876096" y="251562"/>
                </a:cubicBezTo>
                <a:cubicBezTo>
                  <a:pt x="1893512" y="244098"/>
                  <a:pt x="1907627" y="230541"/>
                  <a:pt x="1923393" y="220031"/>
                </a:cubicBezTo>
                <a:cubicBezTo>
                  <a:pt x="1912883" y="204265"/>
                  <a:pt x="1906658" y="184571"/>
                  <a:pt x="1891862" y="172734"/>
                </a:cubicBezTo>
                <a:cubicBezTo>
                  <a:pt x="1878885" y="162353"/>
                  <a:pt x="1859429" y="164401"/>
                  <a:pt x="1844565" y="156969"/>
                </a:cubicBezTo>
                <a:cubicBezTo>
                  <a:pt x="1827618" y="148495"/>
                  <a:pt x="1811825" y="137568"/>
                  <a:pt x="1797269" y="125438"/>
                </a:cubicBezTo>
                <a:cubicBezTo>
                  <a:pt x="1754840" y="90080"/>
                  <a:pt x="1753000" y="68977"/>
                  <a:pt x="1702676" y="46610"/>
                </a:cubicBezTo>
                <a:cubicBezTo>
                  <a:pt x="1672304" y="33111"/>
                  <a:pt x="1608083" y="15079"/>
                  <a:pt x="1608083" y="15079"/>
                </a:cubicBezTo>
                <a:cubicBezTo>
                  <a:pt x="1508297" y="48342"/>
                  <a:pt x="1607691" y="0"/>
                  <a:pt x="1545021" y="109672"/>
                </a:cubicBezTo>
                <a:cubicBezTo>
                  <a:pt x="1519529" y="154283"/>
                  <a:pt x="1413082" y="153295"/>
                  <a:pt x="1387365" y="156969"/>
                </a:cubicBezTo>
                <a:cubicBezTo>
                  <a:pt x="1371600" y="162224"/>
                  <a:pt x="1354933" y="165302"/>
                  <a:pt x="1340069" y="172734"/>
                </a:cubicBezTo>
                <a:cubicBezTo>
                  <a:pt x="1217814" y="233861"/>
                  <a:pt x="1364362" y="180401"/>
                  <a:pt x="1245476" y="220031"/>
                </a:cubicBezTo>
                <a:cubicBezTo>
                  <a:pt x="1192507" y="378932"/>
                  <a:pt x="1273314" y="132490"/>
                  <a:pt x="1213945" y="330389"/>
                </a:cubicBezTo>
                <a:cubicBezTo>
                  <a:pt x="1204395" y="362224"/>
                  <a:pt x="1213945" y="414473"/>
                  <a:pt x="1182414" y="424983"/>
                </a:cubicBezTo>
                <a:lnTo>
                  <a:pt x="1135117" y="440748"/>
                </a:lnTo>
                <a:cubicBezTo>
                  <a:pt x="1026697" y="513028"/>
                  <a:pt x="1052508" y="467859"/>
                  <a:pt x="1024758" y="551107"/>
                </a:cubicBezTo>
                <a:cubicBezTo>
                  <a:pt x="1022374" y="536805"/>
                  <a:pt x="999507" y="369270"/>
                  <a:pt x="977462" y="361921"/>
                </a:cubicBezTo>
                <a:lnTo>
                  <a:pt x="930165" y="346155"/>
                </a:lnTo>
                <a:cubicBezTo>
                  <a:pt x="922492" y="357664"/>
                  <a:pt x="875616" y="418991"/>
                  <a:pt x="882869" y="440748"/>
                </a:cubicBezTo>
                <a:cubicBezTo>
                  <a:pt x="894853" y="476699"/>
                  <a:pt x="945931" y="535341"/>
                  <a:pt x="945931" y="535341"/>
                </a:cubicBezTo>
                <a:cubicBezTo>
                  <a:pt x="908408" y="647910"/>
                  <a:pt x="932836" y="602279"/>
                  <a:pt x="882869" y="677231"/>
                </a:cubicBezTo>
                <a:cubicBezTo>
                  <a:pt x="812800" y="663217"/>
                  <a:pt x="797510" y="675317"/>
                  <a:pt x="756745" y="614169"/>
                </a:cubicBezTo>
                <a:cubicBezTo>
                  <a:pt x="747293" y="599991"/>
                  <a:pt x="727843" y="513012"/>
                  <a:pt x="725214" y="503810"/>
                </a:cubicBezTo>
                <a:cubicBezTo>
                  <a:pt x="720649" y="487831"/>
                  <a:pt x="721199" y="468265"/>
                  <a:pt x="709448" y="456514"/>
                </a:cubicBezTo>
                <a:cubicBezTo>
                  <a:pt x="697697" y="444763"/>
                  <a:pt x="677917" y="446003"/>
                  <a:pt x="662152" y="440748"/>
                </a:cubicBezTo>
                <a:cubicBezTo>
                  <a:pt x="656897" y="424983"/>
                  <a:pt x="646386" y="410070"/>
                  <a:pt x="646386" y="393452"/>
                </a:cubicBezTo>
                <a:cubicBezTo>
                  <a:pt x="646386" y="348632"/>
                  <a:pt x="655612" y="284874"/>
                  <a:pt x="693683" y="251562"/>
                </a:cubicBezTo>
                <a:cubicBezTo>
                  <a:pt x="722202" y="226608"/>
                  <a:pt x="752325" y="200484"/>
                  <a:pt x="788276" y="188500"/>
                </a:cubicBezTo>
                <a:lnTo>
                  <a:pt x="882869" y="156969"/>
                </a:lnTo>
                <a:cubicBezTo>
                  <a:pt x="872359" y="141203"/>
                  <a:pt x="870066" y="112553"/>
                  <a:pt x="851338" y="109672"/>
                </a:cubicBezTo>
                <a:cubicBezTo>
                  <a:pt x="716407" y="88913"/>
                  <a:pt x="707490" y="105723"/>
                  <a:pt x="630621" y="156969"/>
                </a:cubicBezTo>
                <a:cubicBezTo>
                  <a:pt x="625366" y="172734"/>
                  <a:pt x="622287" y="189401"/>
                  <a:pt x="614855" y="204265"/>
                </a:cubicBezTo>
                <a:cubicBezTo>
                  <a:pt x="606381" y="221212"/>
                  <a:pt x="591019" y="234247"/>
                  <a:pt x="583324" y="251562"/>
                </a:cubicBezTo>
                <a:cubicBezTo>
                  <a:pt x="569825" y="281934"/>
                  <a:pt x="562303" y="314624"/>
                  <a:pt x="551793" y="346155"/>
                </a:cubicBezTo>
                <a:lnTo>
                  <a:pt x="536027" y="393452"/>
                </a:lnTo>
                <a:cubicBezTo>
                  <a:pt x="541282" y="409217"/>
                  <a:pt x="541412" y="427771"/>
                  <a:pt x="551793" y="440748"/>
                </a:cubicBezTo>
                <a:cubicBezTo>
                  <a:pt x="563630" y="455544"/>
                  <a:pt x="593885" y="454060"/>
                  <a:pt x="599090" y="472279"/>
                </a:cubicBezTo>
                <a:cubicBezTo>
                  <a:pt x="606452" y="498044"/>
                  <a:pt x="589823" y="525111"/>
                  <a:pt x="583324" y="551107"/>
                </a:cubicBezTo>
                <a:cubicBezTo>
                  <a:pt x="573166" y="591736"/>
                  <a:pt x="563549" y="612673"/>
                  <a:pt x="536027" y="645700"/>
                </a:cubicBezTo>
                <a:cubicBezTo>
                  <a:pt x="521754" y="662828"/>
                  <a:pt x="503004" y="675868"/>
                  <a:pt x="488731" y="692996"/>
                </a:cubicBezTo>
                <a:cubicBezTo>
                  <a:pt x="476601" y="707552"/>
                  <a:pt x="473268" y="730251"/>
                  <a:pt x="457200" y="740293"/>
                </a:cubicBezTo>
                <a:cubicBezTo>
                  <a:pt x="429015" y="757908"/>
                  <a:pt x="390262" y="753388"/>
                  <a:pt x="362607" y="771824"/>
                </a:cubicBezTo>
                <a:cubicBezTo>
                  <a:pt x="346841" y="782334"/>
                  <a:pt x="332625" y="795660"/>
                  <a:pt x="315310" y="803355"/>
                </a:cubicBezTo>
                <a:cubicBezTo>
                  <a:pt x="284938" y="816854"/>
                  <a:pt x="220717" y="834886"/>
                  <a:pt x="220717" y="834886"/>
                </a:cubicBezTo>
                <a:cubicBezTo>
                  <a:pt x="176998" y="703724"/>
                  <a:pt x="238834" y="912741"/>
                  <a:pt x="220717" y="677231"/>
                </a:cubicBezTo>
                <a:cubicBezTo>
                  <a:pt x="218168" y="644092"/>
                  <a:pt x="220717" y="593149"/>
                  <a:pt x="189186" y="582638"/>
                </a:cubicBezTo>
                <a:cubicBezTo>
                  <a:pt x="123915" y="560880"/>
                  <a:pt x="155717" y="576090"/>
                  <a:pt x="94593" y="535341"/>
                </a:cubicBezTo>
                <a:cubicBezTo>
                  <a:pt x="78827" y="540596"/>
                  <a:pt x="59047" y="539356"/>
                  <a:pt x="47296" y="551107"/>
                </a:cubicBezTo>
                <a:cubicBezTo>
                  <a:pt x="35545" y="562858"/>
                  <a:pt x="38963" y="583539"/>
                  <a:pt x="31531" y="598403"/>
                </a:cubicBezTo>
                <a:cubicBezTo>
                  <a:pt x="23057" y="615351"/>
                  <a:pt x="10510" y="629934"/>
                  <a:pt x="0" y="645700"/>
                </a:cubicBezTo>
                <a:cubicBezTo>
                  <a:pt x="5053" y="665912"/>
                  <a:pt x="20220" y="733436"/>
                  <a:pt x="31531" y="756058"/>
                </a:cubicBezTo>
                <a:cubicBezTo>
                  <a:pt x="40005" y="773005"/>
                  <a:pt x="52552" y="787589"/>
                  <a:pt x="63062" y="803355"/>
                </a:cubicBezTo>
                <a:cubicBezTo>
                  <a:pt x="117796" y="967563"/>
                  <a:pt x="63062" y="784490"/>
                  <a:pt x="63062" y="1197493"/>
                </a:cubicBezTo>
                <a:cubicBezTo>
                  <a:pt x="63062" y="1250307"/>
                  <a:pt x="60778" y="1305514"/>
                  <a:pt x="78827" y="1355148"/>
                </a:cubicBezTo>
                <a:cubicBezTo>
                  <a:pt x="84506" y="1370766"/>
                  <a:pt x="111260" y="1363482"/>
                  <a:pt x="126124" y="1370914"/>
                </a:cubicBezTo>
                <a:cubicBezTo>
                  <a:pt x="248367" y="1432036"/>
                  <a:pt x="101842" y="1378586"/>
                  <a:pt x="220717" y="1418210"/>
                </a:cubicBezTo>
                <a:cubicBezTo>
                  <a:pt x="225972" y="1433976"/>
                  <a:pt x="228412" y="1450980"/>
                  <a:pt x="236483" y="1465507"/>
                </a:cubicBezTo>
                <a:cubicBezTo>
                  <a:pt x="254887" y="1498634"/>
                  <a:pt x="299545" y="1560100"/>
                  <a:pt x="299545" y="1560100"/>
                </a:cubicBezTo>
                <a:cubicBezTo>
                  <a:pt x="321424" y="1625738"/>
                  <a:pt x="322374" y="1602516"/>
                  <a:pt x="299545" y="1686224"/>
                </a:cubicBezTo>
                <a:cubicBezTo>
                  <a:pt x="290800" y="1718289"/>
                  <a:pt x="268014" y="1780817"/>
                  <a:pt x="268014" y="1780817"/>
                </a:cubicBezTo>
                <a:cubicBezTo>
                  <a:pt x="246993" y="1775562"/>
                  <a:pt x="226620" y="1765052"/>
                  <a:pt x="204952" y="1765052"/>
                </a:cubicBezTo>
                <a:cubicBezTo>
                  <a:pt x="180726" y="1765052"/>
                  <a:pt x="95580" y="1780324"/>
                  <a:pt x="63062" y="1796583"/>
                </a:cubicBezTo>
                <a:cubicBezTo>
                  <a:pt x="46115" y="1805057"/>
                  <a:pt x="31531" y="1817604"/>
                  <a:pt x="15765" y="1828114"/>
                </a:cubicBezTo>
                <a:cubicBezTo>
                  <a:pt x="31531" y="1843879"/>
                  <a:pt x="42361" y="1867130"/>
                  <a:pt x="63062" y="1875410"/>
                </a:cubicBezTo>
                <a:cubicBezTo>
                  <a:pt x="202413" y="1931150"/>
                  <a:pt x="156062" y="1839097"/>
                  <a:pt x="189186" y="1938472"/>
                </a:cubicBezTo>
                <a:cubicBezTo>
                  <a:pt x="216093" y="2153717"/>
                  <a:pt x="165768" y="2009646"/>
                  <a:pt x="252248" y="2096127"/>
                </a:cubicBezTo>
                <a:cubicBezTo>
                  <a:pt x="265646" y="2109525"/>
                  <a:pt x="269519" y="2130947"/>
                  <a:pt x="283779" y="2143424"/>
                </a:cubicBezTo>
                <a:cubicBezTo>
                  <a:pt x="312298" y="2168378"/>
                  <a:pt x="378372" y="2206486"/>
                  <a:pt x="378372" y="2206486"/>
                </a:cubicBezTo>
                <a:cubicBezTo>
                  <a:pt x="418003" y="2325376"/>
                  <a:pt x="364542" y="2178823"/>
                  <a:pt x="425669" y="2301079"/>
                </a:cubicBezTo>
                <a:cubicBezTo>
                  <a:pt x="436975" y="2323692"/>
                  <a:pt x="452150" y="2391239"/>
                  <a:pt x="457200" y="2411438"/>
                </a:cubicBezTo>
                <a:cubicBezTo>
                  <a:pt x="472965" y="2406183"/>
                  <a:pt x="489969" y="2403743"/>
                  <a:pt x="504496" y="2395672"/>
                </a:cubicBezTo>
                <a:cubicBezTo>
                  <a:pt x="537623" y="2377268"/>
                  <a:pt x="599090" y="2332610"/>
                  <a:pt x="599090" y="2332610"/>
                </a:cubicBezTo>
                <a:cubicBezTo>
                  <a:pt x="604345" y="2316845"/>
                  <a:pt x="607423" y="2300178"/>
                  <a:pt x="614855" y="2285314"/>
                </a:cubicBezTo>
                <a:cubicBezTo>
                  <a:pt x="675982" y="2163059"/>
                  <a:pt x="622522" y="2309607"/>
                  <a:pt x="662152" y="2190721"/>
                </a:cubicBezTo>
                <a:cubicBezTo>
                  <a:pt x="656897" y="2159190"/>
                  <a:pt x="662246" y="2123882"/>
                  <a:pt x="646386" y="2096127"/>
                </a:cubicBezTo>
                <a:cubicBezTo>
                  <a:pt x="638141" y="2081698"/>
                  <a:pt x="614364" y="2086908"/>
                  <a:pt x="599090" y="2080362"/>
                </a:cubicBezTo>
                <a:cubicBezTo>
                  <a:pt x="577488" y="2071104"/>
                  <a:pt x="557848" y="2057559"/>
                  <a:pt x="536027" y="2048831"/>
                </a:cubicBezTo>
                <a:cubicBezTo>
                  <a:pt x="505168" y="2036487"/>
                  <a:pt x="441434" y="2017300"/>
                  <a:pt x="441434" y="2017300"/>
                </a:cubicBezTo>
                <a:cubicBezTo>
                  <a:pt x="520262" y="1991024"/>
                  <a:pt x="472966" y="1996279"/>
                  <a:pt x="583324" y="2033065"/>
                </a:cubicBezTo>
                <a:lnTo>
                  <a:pt x="677917" y="2064596"/>
                </a:lnTo>
                <a:cubicBezTo>
                  <a:pt x="693683" y="2069851"/>
                  <a:pt x="708822" y="2077630"/>
                  <a:pt x="725214" y="2080362"/>
                </a:cubicBezTo>
                <a:lnTo>
                  <a:pt x="819807" y="2096127"/>
                </a:lnTo>
                <a:cubicBezTo>
                  <a:pt x="858273" y="2108950"/>
                  <a:pt x="883839" y="2112863"/>
                  <a:pt x="914400" y="2143424"/>
                </a:cubicBezTo>
                <a:cubicBezTo>
                  <a:pt x="985711" y="2214735"/>
                  <a:pt x="901151" y="2175795"/>
                  <a:pt x="993227" y="2206486"/>
                </a:cubicBezTo>
                <a:cubicBezTo>
                  <a:pt x="1083591" y="2342034"/>
                  <a:pt x="975251" y="2170535"/>
                  <a:pt x="1040524" y="2301079"/>
                </a:cubicBezTo>
                <a:cubicBezTo>
                  <a:pt x="1101648" y="2423326"/>
                  <a:pt x="1048193" y="2276793"/>
                  <a:pt x="1087821" y="2395672"/>
                </a:cubicBezTo>
                <a:cubicBezTo>
                  <a:pt x="1093076" y="2437713"/>
                  <a:pt x="1096007" y="2480111"/>
                  <a:pt x="1103586" y="2521796"/>
                </a:cubicBezTo>
                <a:cubicBezTo>
                  <a:pt x="1106559" y="2538146"/>
                  <a:pt x="1104488" y="2561661"/>
                  <a:pt x="1119352" y="2569093"/>
                </a:cubicBezTo>
                <a:cubicBezTo>
                  <a:pt x="1134216" y="2576525"/>
                  <a:pt x="1150883" y="2558582"/>
                  <a:pt x="1166648" y="2553327"/>
                </a:cubicBezTo>
                <a:lnTo>
                  <a:pt x="1229710" y="2364141"/>
                </a:lnTo>
                <a:lnTo>
                  <a:pt x="1245476" y="2316845"/>
                </a:lnTo>
                <a:cubicBezTo>
                  <a:pt x="1258299" y="2278376"/>
                  <a:pt x="1262208" y="2252815"/>
                  <a:pt x="1292772" y="2222252"/>
                </a:cubicBezTo>
                <a:cubicBezTo>
                  <a:pt x="1306170" y="2208854"/>
                  <a:pt x="1324303" y="2201231"/>
                  <a:pt x="1340069" y="2190721"/>
                </a:cubicBezTo>
                <a:cubicBezTo>
                  <a:pt x="1355834" y="2195976"/>
                  <a:pt x="1374388" y="2196105"/>
                  <a:pt x="1387365" y="2206486"/>
                </a:cubicBezTo>
                <a:cubicBezTo>
                  <a:pt x="1402161" y="2218323"/>
                  <a:pt x="1405498" y="2240385"/>
                  <a:pt x="1418896" y="2253783"/>
                </a:cubicBezTo>
                <a:cubicBezTo>
                  <a:pt x="1432294" y="2267181"/>
                  <a:pt x="1450427" y="2274804"/>
                  <a:pt x="1466193" y="2285314"/>
                </a:cubicBezTo>
                <a:cubicBezTo>
                  <a:pt x="1471448" y="2301079"/>
                  <a:pt x="1473408" y="2318360"/>
                  <a:pt x="1481958" y="2332610"/>
                </a:cubicBezTo>
                <a:cubicBezTo>
                  <a:pt x="1489606" y="2345356"/>
                  <a:pt x="1509579" y="2349801"/>
                  <a:pt x="1513490" y="2364141"/>
                </a:cubicBezTo>
                <a:cubicBezTo>
                  <a:pt x="1529318" y="2422177"/>
                  <a:pt x="1518774" y="2507850"/>
                  <a:pt x="1545021" y="2569093"/>
                </a:cubicBezTo>
                <a:cubicBezTo>
                  <a:pt x="1559936" y="2603895"/>
                  <a:pt x="1582657" y="2622494"/>
                  <a:pt x="1608083" y="2647921"/>
                </a:cubicBezTo>
                <a:cubicBezTo>
                  <a:pt x="1613136" y="2668133"/>
                  <a:pt x="1628303" y="2735657"/>
                  <a:pt x="1639614" y="2758279"/>
                </a:cubicBezTo>
                <a:cubicBezTo>
                  <a:pt x="1657401" y="2793852"/>
                  <a:pt x="1679633" y="2822554"/>
                  <a:pt x="1718441" y="2837107"/>
                </a:cubicBezTo>
                <a:cubicBezTo>
                  <a:pt x="1743531" y="2846516"/>
                  <a:pt x="1771417" y="2845822"/>
                  <a:pt x="1797269" y="2852872"/>
                </a:cubicBezTo>
                <a:cubicBezTo>
                  <a:pt x="1829334" y="2861617"/>
                  <a:pt x="1891862" y="2884403"/>
                  <a:pt x="1891862" y="2884403"/>
                </a:cubicBezTo>
                <a:lnTo>
                  <a:pt x="2128345" y="2868638"/>
                </a:lnTo>
                <a:cubicBezTo>
                  <a:pt x="2149497" y="2861587"/>
                  <a:pt x="2099599" y="2833709"/>
                  <a:pt x="2081048" y="2821341"/>
                </a:cubicBezTo>
                <a:cubicBezTo>
                  <a:pt x="2067221" y="2812123"/>
                  <a:pt x="2049517" y="2810831"/>
                  <a:pt x="2033752" y="2805576"/>
                </a:cubicBezTo>
                <a:cubicBezTo>
                  <a:pt x="2002221" y="2816086"/>
                  <a:pt x="1962660" y="2813605"/>
                  <a:pt x="1939158" y="2837107"/>
                </a:cubicBezTo>
                <a:lnTo>
                  <a:pt x="1891862" y="2884403"/>
                </a:lnTo>
                <a:lnTo>
                  <a:pt x="1891862" y="2884403"/>
                </a:ln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81200" y="304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19958 L 0.42083 0.266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24" grpId="1" animBg="1"/>
      <p:bldP spid="27" grpId="0"/>
      <p:bldP spid="27" grpId="1"/>
      <p:bldP spid="2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05000" y="5715000"/>
            <a:ext cx="58674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জনসংখ্যার দিক থেকেও এশিয়া পৃথিবীর সবচেয়ে বড় মহাদেশ। পৃথিবীর প্রায় ৬০ ভাগ লোক এ মহাদেশে বাস করে।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0" y="381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1600" y="1371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big_1386510598_5_continents.pn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b="8537"/>
          <a:stretch>
            <a:fillRect/>
          </a:stretch>
        </p:blipFill>
        <p:spPr>
          <a:xfrm>
            <a:off x="533400" y="1447800"/>
            <a:ext cx="8046720" cy="41335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818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এশিয়া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1400" y="4343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1447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 আমেরিকা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34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9000" y="3429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6400" y="41910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দক্ষিণ আমেরিকা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962400" y="5029200"/>
            <a:ext cx="2819400" cy="533400"/>
          </a:xfrm>
          <a:custGeom>
            <a:avLst/>
            <a:gdLst>
              <a:gd name="connsiteX0" fmla="*/ 13830 w 2599375"/>
              <a:gd name="connsiteY0" fmla="*/ 425669 h 453332"/>
              <a:gd name="connsiteX1" fmla="*/ 61127 w 2599375"/>
              <a:gd name="connsiteY1" fmla="*/ 331076 h 453332"/>
              <a:gd name="connsiteX2" fmla="*/ 76892 w 2599375"/>
              <a:gd name="connsiteY2" fmla="*/ 283779 h 453332"/>
              <a:gd name="connsiteX3" fmla="*/ 108423 w 2599375"/>
              <a:gd name="connsiteY3" fmla="*/ 236483 h 453332"/>
              <a:gd name="connsiteX4" fmla="*/ 124189 w 2599375"/>
              <a:gd name="connsiteY4" fmla="*/ 189186 h 453332"/>
              <a:gd name="connsiteX5" fmla="*/ 187251 w 2599375"/>
              <a:gd name="connsiteY5" fmla="*/ 94593 h 453332"/>
              <a:gd name="connsiteX6" fmla="*/ 203016 w 2599375"/>
              <a:gd name="connsiteY6" fmla="*/ 47296 h 453332"/>
              <a:gd name="connsiteX7" fmla="*/ 250313 w 2599375"/>
              <a:gd name="connsiteY7" fmla="*/ 31531 h 453332"/>
              <a:gd name="connsiteX8" fmla="*/ 297609 w 2599375"/>
              <a:gd name="connsiteY8" fmla="*/ 0 h 453332"/>
              <a:gd name="connsiteX9" fmla="*/ 360672 w 2599375"/>
              <a:gd name="connsiteY9" fmla="*/ 15765 h 453332"/>
              <a:gd name="connsiteX10" fmla="*/ 392203 w 2599375"/>
              <a:gd name="connsiteY10" fmla="*/ 63062 h 453332"/>
              <a:gd name="connsiteX11" fmla="*/ 486796 w 2599375"/>
              <a:gd name="connsiteY11" fmla="*/ 141890 h 453332"/>
              <a:gd name="connsiteX12" fmla="*/ 660216 w 2599375"/>
              <a:gd name="connsiteY12" fmla="*/ 94593 h 453332"/>
              <a:gd name="connsiteX13" fmla="*/ 707513 w 2599375"/>
              <a:gd name="connsiteY13" fmla="*/ 78828 h 453332"/>
              <a:gd name="connsiteX14" fmla="*/ 833637 w 2599375"/>
              <a:gd name="connsiteY14" fmla="*/ 110359 h 453332"/>
              <a:gd name="connsiteX15" fmla="*/ 880934 w 2599375"/>
              <a:gd name="connsiteY15" fmla="*/ 141890 h 453332"/>
              <a:gd name="connsiteX16" fmla="*/ 943996 w 2599375"/>
              <a:gd name="connsiteY16" fmla="*/ 157655 h 453332"/>
              <a:gd name="connsiteX17" fmla="*/ 991292 w 2599375"/>
              <a:gd name="connsiteY17" fmla="*/ 173421 h 453332"/>
              <a:gd name="connsiteX18" fmla="*/ 1101651 w 2599375"/>
              <a:gd name="connsiteY18" fmla="*/ 141890 h 453332"/>
              <a:gd name="connsiteX19" fmla="*/ 1148947 w 2599375"/>
              <a:gd name="connsiteY19" fmla="*/ 110359 h 453332"/>
              <a:gd name="connsiteX20" fmla="*/ 1196244 w 2599375"/>
              <a:gd name="connsiteY20" fmla="*/ 94593 h 453332"/>
              <a:gd name="connsiteX21" fmla="*/ 1259306 w 2599375"/>
              <a:gd name="connsiteY21" fmla="*/ 63062 h 453332"/>
              <a:gd name="connsiteX22" fmla="*/ 1353899 w 2599375"/>
              <a:gd name="connsiteY22" fmla="*/ 15765 h 453332"/>
              <a:gd name="connsiteX23" fmla="*/ 1511554 w 2599375"/>
              <a:gd name="connsiteY23" fmla="*/ 110359 h 453332"/>
              <a:gd name="connsiteX24" fmla="*/ 1558851 w 2599375"/>
              <a:gd name="connsiteY24" fmla="*/ 157655 h 453332"/>
              <a:gd name="connsiteX25" fmla="*/ 1669209 w 2599375"/>
              <a:gd name="connsiteY25" fmla="*/ 189186 h 453332"/>
              <a:gd name="connsiteX26" fmla="*/ 1811099 w 2599375"/>
              <a:gd name="connsiteY26" fmla="*/ 220717 h 453332"/>
              <a:gd name="connsiteX27" fmla="*/ 2000285 w 2599375"/>
              <a:gd name="connsiteY27" fmla="*/ 173421 h 453332"/>
              <a:gd name="connsiteX28" fmla="*/ 2047582 w 2599375"/>
              <a:gd name="connsiteY28" fmla="*/ 157655 h 453332"/>
              <a:gd name="connsiteX29" fmla="*/ 2362892 w 2599375"/>
              <a:gd name="connsiteY29" fmla="*/ 220717 h 453332"/>
              <a:gd name="connsiteX30" fmla="*/ 2410189 w 2599375"/>
              <a:gd name="connsiteY30" fmla="*/ 252248 h 453332"/>
              <a:gd name="connsiteX31" fmla="*/ 2457485 w 2599375"/>
              <a:gd name="connsiteY31" fmla="*/ 299545 h 453332"/>
              <a:gd name="connsiteX32" fmla="*/ 2552078 w 2599375"/>
              <a:gd name="connsiteY32" fmla="*/ 362607 h 453332"/>
              <a:gd name="connsiteX33" fmla="*/ 2599375 w 2599375"/>
              <a:gd name="connsiteY33" fmla="*/ 409903 h 453332"/>
              <a:gd name="connsiteX34" fmla="*/ 2599375 w 2599375"/>
              <a:gd name="connsiteY34" fmla="*/ 409903 h 45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99375" h="453332">
                <a:moveTo>
                  <a:pt x="13830" y="425669"/>
                </a:moveTo>
                <a:cubicBezTo>
                  <a:pt x="53461" y="306779"/>
                  <a:pt x="0" y="453332"/>
                  <a:pt x="61127" y="331076"/>
                </a:cubicBezTo>
                <a:cubicBezTo>
                  <a:pt x="68559" y="316212"/>
                  <a:pt x="69460" y="298643"/>
                  <a:pt x="76892" y="283779"/>
                </a:cubicBezTo>
                <a:cubicBezTo>
                  <a:pt x="85366" y="266832"/>
                  <a:pt x="99949" y="253430"/>
                  <a:pt x="108423" y="236483"/>
                </a:cubicBezTo>
                <a:cubicBezTo>
                  <a:pt x="115855" y="221619"/>
                  <a:pt x="116118" y="203713"/>
                  <a:pt x="124189" y="189186"/>
                </a:cubicBezTo>
                <a:cubicBezTo>
                  <a:pt x="142593" y="156059"/>
                  <a:pt x="187251" y="94593"/>
                  <a:pt x="187251" y="94593"/>
                </a:cubicBezTo>
                <a:cubicBezTo>
                  <a:pt x="192506" y="78827"/>
                  <a:pt x="191265" y="59047"/>
                  <a:pt x="203016" y="47296"/>
                </a:cubicBezTo>
                <a:cubicBezTo>
                  <a:pt x="214767" y="35545"/>
                  <a:pt x="235449" y="38963"/>
                  <a:pt x="250313" y="31531"/>
                </a:cubicBezTo>
                <a:cubicBezTo>
                  <a:pt x="267260" y="23057"/>
                  <a:pt x="281844" y="10510"/>
                  <a:pt x="297609" y="0"/>
                </a:cubicBezTo>
                <a:cubicBezTo>
                  <a:pt x="318630" y="5255"/>
                  <a:pt x="342643" y="3746"/>
                  <a:pt x="360672" y="15765"/>
                </a:cubicBezTo>
                <a:cubicBezTo>
                  <a:pt x="376438" y="26275"/>
                  <a:pt x="380073" y="48506"/>
                  <a:pt x="392203" y="63062"/>
                </a:cubicBezTo>
                <a:cubicBezTo>
                  <a:pt x="430138" y="108585"/>
                  <a:pt x="440289" y="110886"/>
                  <a:pt x="486796" y="141890"/>
                </a:cubicBezTo>
                <a:cubicBezTo>
                  <a:pt x="598218" y="119605"/>
                  <a:pt x="540198" y="134599"/>
                  <a:pt x="660216" y="94593"/>
                </a:cubicBezTo>
                <a:lnTo>
                  <a:pt x="707513" y="78828"/>
                </a:lnTo>
                <a:cubicBezTo>
                  <a:pt x="737502" y="84825"/>
                  <a:pt x="801314" y="94198"/>
                  <a:pt x="833637" y="110359"/>
                </a:cubicBezTo>
                <a:cubicBezTo>
                  <a:pt x="850584" y="118833"/>
                  <a:pt x="863518" y="134426"/>
                  <a:pt x="880934" y="141890"/>
                </a:cubicBezTo>
                <a:cubicBezTo>
                  <a:pt x="900850" y="150425"/>
                  <a:pt x="923162" y="151702"/>
                  <a:pt x="943996" y="157655"/>
                </a:cubicBezTo>
                <a:cubicBezTo>
                  <a:pt x="959975" y="162220"/>
                  <a:pt x="975527" y="168166"/>
                  <a:pt x="991292" y="173421"/>
                </a:cubicBezTo>
                <a:cubicBezTo>
                  <a:pt x="1011491" y="168371"/>
                  <a:pt x="1079038" y="153196"/>
                  <a:pt x="1101651" y="141890"/>
                </a:cubicBezTo>
                <a:cubicBezTo>
                  <a:pt x="1118598" y="133416"/>
                  <a:pt x="1132000" y="118833"/>
                  <a:pt x="1148947" y="110359"/>
                </a:cubicBezTo>
                <a:cubicBezTo>
                  <a:pt x="1163811" y="102927"/>
                  <a:pt x="1180969" y="101139"/>
                  <a:pt x="1196244" y="94593"/>
                </a:cubicBezTo>
                <a:cubicBezTo>
                  <a:pt x="1217846" y="85335"/>
                  <a:pt x="1237704" y="72320"/>
                  <a:pt x="1259306" y="63062"/>
                </a:cubicBezTo>
                <a:cubicBezTo>
                  <a:pt x="1350685" y="23899"/>
                  <a:pt x="1263009" y="76359"/>
                  <a:pt x="1353899" y="15765"/>
                </a:cubicBezTo>
                <a:cubicBezTo>
                  <a:pt x="1403664" y="40648"/>
                  <a:pt x="1473501" y="72307"/>
                  <a:pt x="1511554" y="110359"/>
                </a:cubicBezTo>
                <a:cubicBezTo>
                  <a:pt x="1527320" y="126124"/>
                  <a:pt x="1540300" y="145288"/>
                  <a:pt x="1558851" y="157655"/>
                </a:cubicBezTo>
                <a:cubicBezTo>
                  <a:pt x="1573030" y="167107"/>
                  <a:pt x="1660006" y="186557"/>
                  <a:pt x="1669209" y="189186"/>
                </a:cubicBezTo>
                <a:cubicBezTo>
                  <a:pt x="1777885" y="220236"/>
                  <a:pt x="1640382" y="192265"/>
                  <a:pt x="1811099" y="220717"/>
                </a:cubicBezTo>
                <a:cubicBezTo>
                  <a:pt x="1938475" y="199488"/>
                  <a:pt x="1875368" y="215060"/>
                  <a:pt x="2000285" y="173421"/>
                </a:cubicBezTo>
                <a:lnTo>
                  <a:pt x="2047582" y="157655"/>
                </a:lnTo>
                <a:cubicBezTo>
                  <a:pt x="2433368" y="180349"/>
                  <a:pt x="2228519" y="108740"/>
                  <a:pt x="2362892" y="220717"/>
                </a:cubicBezTo>
                <a:cubicBezTo>
                  <a:pt x="2377448" y="232847"/>
                  <a:pt x="2395633" y="240118"/>
                  <a:pt x="2410189" y="252248"/>
                </a:cubicBezTo>
                <a:cubicBezTo>
                  <a:pt x="2427317" y="266521"/>
                  <a:pt x="2439886" y="285857"/>
                  <a:pt x="2457485" y="299545"/>
                </a:cubicBezTo>
                <a:cubicBezTo>
                  <a:pt x="2487398" y="322811"/>
                  <a:pt x="2552078" y="362607"/>
                  <a:pt x="2552078" y="362607"/>
                </a:cubicBezTo>
                <a:cubicBezTo>
                  <a:pt x="2586524" y="414276"/>
                  <a:pt x="2564661" y="409903"/>
                  <a:pt x="2599375" y="409903"/>
                </a:cubicBezTo>
                <a:lnTo>
                  <a:pt x="2599375" y="409903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724400" y="518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এন্টার্টিকা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file.jpeg"/>
          <p:cNvPicPr>
            <a:picLocks noChangeAspect="1"/>
          </p:cNvPicPr>
          <p:nvPr/>
        </p:nvPicPr>
        <p:blipFill>
          <a:blip r:embed="rId4">
            <a:lum contrast="40000"/>
          </a:blip>
          <a:srcRect l="34000" t="33673" r="34000"/>
          <a:stretch>
            <a:fillRect/>
          </a:stretch>
        </p:blipFill>
        <p:spPr>
          <a:xfrm>
            <a:off x="6477000" y="2362200"/>
            <a:ext cx="914400" cy="10613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Picture 17" descr="file.jpeg"/>
          <p:cNvPicPr>
            <a:picLocks noChangeAspect="1"/>
          </p:cNvPicPr>
          <p:nvPr/>
        </p:nvPicPr>
        <p:blipFill>
          <a:blip r:embed="rId4">
            <a:lum contrast="40000"/>
          </a:blip>
          <a:srcRect l="34000" t="33673" r="34000"/>
          <a:stretch>
            <a:fillRect/>
          </a:stretch>
        </p:blipFill>
        <p:spPr>
          <a:xfrm>
            <a:off x="5943600" y="3048000"/>
            <a:ext cx="914400" cy="10613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Picture 18" descr="file.jpeg"/>
          <p:cNvPicPr>
            <a:picLocks noChangeAspect="1"/>
          </p:cNvPicPr>
          <p:nvPr/>
        </p:nvPicPr>
        <p:blipFill>
          <a:blip r:embed="rId4">
            <a:lum contrast="40000"/>
          </a:blip>
          <a:srcRect l="34000" t="33673" r="34000"/>
          <a:stretch>
            <a:fillRect/>
          </a:stretch>
        </p:blipFill>
        <p:spPr>
          <a:xfrm>
            <a:off x="5715000" y="2286000"/>
            <a:ext cx="914400" cy="10613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Picture 19" descr="file (1).jpeg"/>
          <p:cNvPicPr>
            <a:picLocks noChangeAspect="1"/>
          </p:cNvPicPr>
          <p:nvPr/>
        </p:nvPicPr>
        <p:blipFill>
          <a:blip r:embed="rId5">
            <a:lum bright="30000" contrast="40000"/>
          </a:blip>
          <a:srcRect l="59492" r="6610"/>
          <a:stretch>
            <a:fillRect/>
          </a:stretch>
        </p:blipFill>
        <p:spPr>
          <a:xfrm>
            <a:off x="4191000" y="3657600"/>
            <a:ext cx="1005840" cy="12019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Picture 20" descr="file (1).jpeg"/>
          <p:cNvPicPr>
            <a:picLocks noChangeAspect="1"/>
          </p:cNvPicPr>
          <p:nvPr/>
        </p:nvPicPr>
        <p:blipFill>
          <a:blip r:embed="rId5">
            <a:lum bright="20000" contrast="40000"/>
          </a:blip>
          <a:srcRect l="12203" r="53898"/>
          <a:stretch>
            <a:fillRect/>
          </a:stretch>
        </p:blipFill>
        <p:spPr>
          <a:xfrm>
            <a:off x="1143000" y="2057400"/>
            <a:ext cx="1188720" cy="14205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7" name="Picture 26" descr="file (3).jpeg"/>
          <p:cNvPicPr>
            <a:picLocks noChangeAspect="1"/>
          </p:cNvPicPr>
          <p:nvPr/>
        </p:nvPicPr>
        <p:blipFill>
          <a:blip r:embed="rId6">
            <a:lum bright="30000" contrast="40000"/>
          </a:blip>
          <a:srcRect t="42212" r="75000"/>
          <a:stretch>
            <a:fillRect/>
          </a:stretch>
        </p:blipFill>
        <p:spPr>
          <a:xfrm>
            <a:off x="4495800" y="2362200"/>
            <a:ext cx="640080" cy="11082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5" name="Picture 34" descr="file (2).jpeg"/>
          <p:cNvPicPr>
            <a:picLocks noChangeAspect="1"/>
          </p:cNvPicPr>
          <p:nvPr/>
        </p:nvPicPr>
        <p:blipFill>
          <a:blip r:embed="rId7">
            <a:lum bright="40000" contrast="40000"/>
          </a:blip>
          <a:srcRect l="13750" t="32222" r="42500" b="14444"/>
          <a:stretch>
            <a:fillRect/>
          </a:stretch>
        </p:blipFill>
        <p:spPr>
          <a:xfrm>
            <a:off x="7162800" y="4724400"/>
            <a:ext cx="1097280" cy="10345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6" name="Freeform 35"/>
          <p:cNvSpPr/>
          <p:nvPr/>
        </p:nvSpPr>
        <p:spPr>
          <a:xfrm>
            <a:off x="4937083" y="2064698"/>
            <a:ext cx="3670889" cy="2466574"/>
          </a:xfrm>
          <a:custGeom>
            <a:avLst/>
            <a:gdLst>
              <a:gd name="connsiteX0" fmla="*/ 2535772 w 3670889"/>
              <a:gd name="connsiteY0" fmla="*/ 2381178 h 2466574"/>
              <a:gd name="connsiteX1" fmla="*/ 2520007 w 3670889"/>
              <a:gd name="connsiteY1" fmla="*/ 2318116 h 2466574"/>
              <a:gd name="connsiteX2" fmla="*/ 2488476 w 3670889"/>
              <a:gd name="connsiteY2" fmla="*/ 2270819 h 2466574"/>
              <a:gd name="connsiteX3" fmla="*/ 2220462 w 3670889"/>
              <a:gd name="connsiteY3" fmla="*/ 2223523 h 2466574"/>
              <a:gd name="connsiteX4" fmla="*/ 2157400 w 3670889"/>
              <a:gd name="connsiteY4" fmla="*/ 2128930 h 2466574"/>
              <a:gd name="connsiteX5" fmla="*/ 2125869 w 3670889"/>
              <a:gd name="connsiteY5" fmla="*/ 1955509 h 2466574"/>
              <a:gd name="connsiteX6" fmla="*/ 2094338 w 3670889"/>
              <a:gd name="connsiteY6" fmla="*/ 1908212 h 2466574"/>
              <a:gd name="connsiteX7" fmla="*/ 2062807 w 3670889"/>
              <a:gd name="connsiteY7" fmla="*/ 1813619 h 2466574"/>
              <a:gd name="connsiteX8" fmla="*/ 2047041 w 3670889"/>
              <a:gd name="connsiteY8" fmla="*/ 1766323 h 2466574"/>
              <a:gd name="connsiteX9" fmla="*/ 2031276 w 3670889"/>
              <a:gd name="connsiteY9" fmla="*/ 1246061 h 2466574"/>
              <a:gd name="connsiteX10" fmla="*/ 1999745 w 3670889"/>
              <a:gd name="connsiteY10" fmla="*/ 1198764 h 2466574"/>
              <a:gd name="connsiteX11" fmla="*/ 2125869 w 3670889"/>
              <a:gd name="connsiteY11" fmla="*/ 1230295 h 2466574"/>
              <a:gd name="connsiteX12" fmla="*/ 2157400 w 3670889"/>
              <a:gd name="connsiteY12" fmla="*/ 1277592 h 2466574"/>
              <a:gd name="connsiteX13" fmla="*/ 2204696 w 3670889"/>
              <a:gd name="connsiteY13" fmla="*/ 1293357 h 2466574"/>
              <a:gd name="connsiteX14" fmla="*/ 2251993 w 3670889"/>
              <a:gd name="connsiteY14" fmla="*/ 1324888 h 2466574"/>
              <a:gd name="connsiteX15" fmla="*/ 2315055 w 3670889"/>
              <a:gd name="connsiteY15" fmla="*/ 1435247 h 2466574"/>
              <a:gd name="connsiteX16" fmla="*/ 2409648 w 3670889"/>
              <a:gd name="connsiteY16" fmla="*/ 1403716 h 2466574"/>
              <a:gd name="connsiteX17" fmla="*/ 2456945 w 3670889"/>
              <a:gd name="connsiteY17" fmla="*/ 1387950 h 2466574"/>
              <a:gd name="connsiteX18" fmla="*/ 2472710 w 3670889"/>
              <a:gd name="connsiteY18" fmla="*/ 1340654 h 2466574"/>
              <a:gd name="connsiteX19" fmla="*/ 2520007 w 3670889"/>
              <a:gd name="connsiteY19" fmla="*/ 1309123 h 2466574"/>
              <a:gd name="connsiteX20" fmla="*/ 2551538 w 3670889"/>
              <a:gd name="connsiteY20" fmla="*/ 1214530 h 2466574"/>
              <a:gd name="connsiteX21" fmla="*/ 2567303 w 3670889"/>
              <a:gd name="connsiteY21" fmla="*/ 1167233 h 2466574"/>
              <a:gd name="connsiteX22" fmla="*/ 2583069 w 3670889"/>
              <a:gd name="connsiteY22" fmla="*/ 1119936 h 2466574"/>
              <a:gd name="connsiteX23" fmla="*/ 2567303 w 3670889"/>
              <a:gd name="connsiteY23" fmla="*/ 851923 h 2466574"/>
              <a:gd name="connsiteX24" fmla="*/ 2551538 w 3670889"/>
              <a:gd name="connsiteY24" fmla="*/ 804626 h 2466574"/>
              <a:gd name="connsiteX25" fmla="*/ 2456945 w 3670889"/>
              <a:gd name="connsiteY25" fmla="*/ 741564 h 2466574"/>
              <a:gd name="connsiteX26" fmla="*/ 2598834 w 3670889"/>
              <a:gd name="connsiteY26" fmla="*/ 678502 h 2466574"/>
              <a:gd name="connsiteX27" fmla="*/ 2646131 w 3670889"/>
              <a:gd name="connsiteY27" fmla="*/ 662736 h 2466574"/>
              <a:gd name="connsiteX28" fmla="*/ 2740724 w 3670889"/>
              <a:gd name="connsiteY28" fmla="*/ 615440 h 2466574"/>
              <a:gd name="connsiteX29" fmla="*/ 2803786 w 3670889"/>
              <a:gd name="connsiteY29" fmla="*/ 631205 h 2466574"/>
              <a:gd name="connsiteX30" fmla="*/ 2835317 w 3670889"/>
              <a:gd name="connsiteY30" fmla="*/ 725799 h 2466574"/>
              <a:gd name="connsiteX31" fmla="*/ 2851083 w 3670889"/>
              <a:gd name="connsiteY31" fmla="*/ 836157 h 2466574"/>
              <a:gd name="connsiteX32" fmla="*/ 2945676 w 3670889"/>
              <a:gd name="connsiteY32" fmla="*/ 804626 h 2466574"/>
              <a:gd name="connsiteX33" fmla="*/ 2992972 w 3670889"/>
              <a:gd name="connsiteY33" fmla="*/ 788861 h 2466574"/>
              <a:gd name="connsiteX34" fmla="*/ 3008738 w 3670889"/>
              <a:gd name="connsiteY34" fmla="*/ 741564 h 2466574"/>
              <a:gd name="connsiteX35" fmla="*/ 3008738 w 3670889"/>
              <a:gd name="connsiteY35" fmla="*/ 583909 h 2466574"/>
              <a:gd name="connsiteX36" fmla="*/ 3103331 w 3670889"/>
              <a:gd name="connsiteY36" fmla="*/ 552378 h 2466574"/>
              <a:gd name="connsiteX37" fmla="*/ 3260986 w 3670889"/>
              <a:gd name="connsiteY37" fmla="*/ 568143 h 2466574"/>
              <a:gd name="connsiteX38" fmla="*/ 3308283 w 3670889"/>
              <a:gd name="connsiteY38" fmla="*/ 552378 h 2466574"/>
              <a:gd name="connsiteX39" fmla="*/ 3324048 w 3670889"/>
              <a:gd name="connsiteY39" fmla="*/ 505081 h 2466574"/>
              <a:gd name="connsiteX40" fmla="*/ 3418641 w 3670889"/>
              <a:gd name="connsiteY40" fmla="*/ 442019 h 2466574"/>
              <a:gd name="connsiteX41" fmla="*/ 3560531 w 3670889"/>
              <a:gd name="connsiteY41" fmla="*/ 505081 h 2466574"/>
              <a:gd name="connsiteX42" fmla="*/ 3623593 w 3670889"/>
              <a:gd name="connsiteY42" fmla="*/ 520847 h 2466574"/>
              <a:gd name="connsiteX43" fmla="*/ 3670889 w 3670889"/>
              <a:gd name="connsiteY43" fmla="*/ 536612 h 2466574"/>
              <a:gd name="connsiteX44" fmla="*/ 3607827 w 3670889"/>
              <a:gd name="connsiteY44" fmla="*/ 394723 h 2466574"/>
              <a:gd name="connsiteX45" fmla="*/ 3560531 w 3670889"/>
              <a:gd name="connsiteY45" fmla="*/ 363192 h 2466574"/>
              <a:gd name="connsiteX46" fmla="*/ 3387110 w 3670889"/>
              <a:gd name="connsiteY46" fmla="*/ 347426 h 2466574"/>
              <a:gd name="connsiteX47" fmla="*/ 3339814 w 3670889"/>
              <a:gd name="connsiteY47" fmla="*/ 331661 h 2466574"/>
              <a:gd name="connsiteX48" fmla="*/ 3292517 w 3670889"/>
              <a:gd name="connsiteY48" fmla="*/ 300130 h 2466574"/>
              <a:gd name="connsiteX49" fmla="*/ 3197924 w 3670889"/>
              <a:gd name="connsiteY49" fmla="*/ 268599 h 2466574"/>
              <a:gd name="connsiteX50" fmla="*/ 3150627 w 3670889"/>
              <a:gd name="connsiteY50" fmla="*/ 252833 h 2466574"/>
              <a:gd name="connsiteX51" fmla="*/ 2961441 w 3670889"/>
              <a:gd name="connsiteY51" fmla="*/ 284364 h 2466574"/>
              <a:gd name="connsiteX52" fmla="*/ 2914145 w 3670889"/>
              <a:gd name="connsiteY52" fmla="*/ 315895 h 2466574"/>
              <a:gd name="connsiteX53" fmla="*/ 2835317 w 3670889"/>
              <a:gd name="connsiteY53" fmla="*/ 237068 h 2466574"/>
              <a:gd name="connsiteX54" fmla="*/ 2788020 w 3670889"/>
              <a:gd name="connsiteY54" fmla="*/ 221302 h 2466574"/>
              <a:gd name="connsiteX55" fmla="*/ 2740724 w 3670889"/>
              <a:gd name="connsiteY55" fmla="*/ 189771 h 2466574"/>
              <a:gd name="connsiteX56" fmla="*/ 2125869 w 3670889"/>
              <a:gd name="connsiteY56" fmla="*/ 174005 h 2466574"/>
              <a:gd name="connsiteX57" fmla="*/ 2031276 w 3670889"/>
              <a:gd name="connsiteY57" fmla="*/ 158240 h 2466574"/>
              <a:gd name="connsiteX58" fmla="*/ 1983979 w 3670889"/>
              <a:gd name="connsiteY58" fmla="*/ 142474 h 2466574"/>
              <a:gd name="connsiteX59" fmla="*/ 1842089 w 3670889"/>
              <a:gd name="connsiteY59" fmla="*/ 126709 h 2466574"/>
              <a:gd name="connsiteX60" fmla="*/ 1826324 w 3670889"/>
              <a:gd name="connsiteY60" fmla="*/ 79412 h 2466574"/>
              <a:gd name="connsiteX61" fmla="*/ 1920917 w 3670889"/>
              <a:gd name="connsiteY61" fmla="*/ 16350 h 2466574"/>
              <a:gd name="connsiteX62" fmla="*/ 1857855 w 3670889"/>
              <a:gd name="connsiteY62" fmla="*/ 585 h 2466574"/>
              <a:gd name="connsiteX63" fmla="*/ 1337593 w 3670889"/>
              <a:gd name="connsiteY63" fmla="*/ 32116 h 2466574"/>
              <a:gd name="connsiteX64" fmla="*/ 1258765 w 3670889"/>
              <a:gd name="connsiteY64" fmla="*/ 126709 h 2466574"/>
              <a:gd name="connsiteX65" fmla="*/ 1164172 w 3670889"/>
              <a:gd name="connsiteY65" fmla="*/ 142474 h 2466574"/>
              <a:gd name="connsiteX66" fmla="*/ 1101110 w 3670889"/>
              <a:gd name="connsiteY66" fmla="*/ 221302 h 2466574"/>
              <a:gd name="connsiteX67" fmla="*/ 1006517 w 3670889"/>
              <a:gd name="connsiteY67" fmla="*/ 252833 h 2466574"/>
              <a:gd name="connsiteX68" fmla="*/ 927689 w 3670889"/>
              <a:gd name="connsiteY68" fmla="*/ 126709 h 2466574"/>
              <a:gd name="connsiteX69" fmla="*/ 864627 w 3670889"/>
              <a:gd name="connsiteY69" fmla="*/ 205536 h 2466574"/>
              <a:gd name="connsiteX70" fmla="*/ 896158 w 3670889"/>
              <a:gd name="connsiteY70" fmla="*/ 300130 h 2466574"/>
              <a:gd name="connsiteX71" fmla="*/ 880393 w 3670889"/>
              <a:gd name="connsiteY71" fmla="*/ 442019 h 2466574"/>
              <a:gd name="connsiteX72" fmla="*/ 864627 w 3670889"/>
              <a:gd name="connsiteY72" fmla="*/ 489316 h 2466574"/>
              <a:gd name="connsiteX73" fmla="*/ 896158 w 3670889"/>
              <a:gd name="connsiteY73" fmla="*/ 646971 h 2466574"/>
              <a:gd name="connsiteX74" fmla="*/ 817331 w 3670889"/>
              <a:gd name="connsiteY74" fmla="*/ 725799 h 2466574"/>
              <a:gd name="connsiteX75" fmla="*/ 738503 w 3670889"/>
              <a:gd name="connsiteY75" fmla="*/ 836157 h 2466574"/>
              <a:gd name="connsiteX76" fmla="*/ 691207 w 3670889"/>
              <a:gd name="connsiteY76" fmla="*/ 867688 h 2466574"/>
              <a:gd name="connsiteX77" fmla="*/ 659676 w 3670889"/>
              <a:gd name="connsiteY77" fmla="*/ 914985 h 2466574"/>
              <a:gd name="connsiteX78" fmla="*/ 565083 w 3670889"/>
              <a:gd name="connsiteY78" fmla="*/ 883454 h 2466574"/>
              <a:gd name="connsiteX79" fmla="*/ 423193 w 3670889"/>
              <a:gd name="connsiteY79" fmla="*/ 930750 h 2466574"/>
              <a:gd name="connsiteX80" fmla="*/ 407427 w 3670889"/>
              <a:gd name="connsiteY80" fmla="*/ 978047 h 2466574"/>
              <a:gd name="connsiteX81" fmla="*/ 438958 w 3670889"/>
              <a:gd name="connsiteY81" fmla="*/ 1025343 h 2466574"/>
              <a:gd name="connsiteX82" fmla="*/ 486255 w 3670889"/>
              <a:gd name="connsiteY82" fmla="*/ 1041109 h 2466574"/>
              <a:gd name="connsiteX83" fmla="*/ 533551 w 3670889"/>
              <a:gd name="connsiteY83" fmla="*/ 1072640 h 2466574"/>
              <a:gd name="connsiteX84" fmla="*/ 533551 w 3670889"/>
              <a:gd name="connsiteY84" fmla="*/ 1309123 h 2466574"/>
              <a:gd name="connsiteX85" fmla="*/ 486255 w 3670889"/>
              <a:gd name="connsiteY85" fmla="*/ 1293357 h 2466574"/>
              <a:gd name="connsiteX86" fmla="*/ 423193 w 3670889"/>
              <a:gd name="connsiteY86" fmla="*/ 1056874 h 2466574"/>
              <a:gd name="connsiteX87" fmla="*/ 375896 w 3670889"/>
              <a:gd name="connsiteY87" fmla="*/ 1041109 h 2466574"/>
              <a:gd name="connsiteX88" fmla="*/ 297069 w 3670889"/>
              <a:gd name="connsiteY88" fmla="*/ 1056874 h 2466574"/>
              <a:gd name="connsiteX89" fmla="*/ 265538 w 3670889"/>
              <a:gd name="connsiteY89" fmla="*/ 1151468 h 2466574"/>
              <a:gd name="connsiteX90" fmla="*/ 234007 w 3670889"/>
              <a:gd name="connsiteY90" fmla="*/ 1198764 h 2466574"/>
              <a:gd name="connsiteX91" fmla="*/ 44820 w 3670889"/>
              <a:gd name="connsiteY91" fmla="*/ 1214530 h 2466574"/>
              <a:gd name="connsiteX92" fmla="*/ 44820 w 3670889"/>
              <a:gd name="connsiteY92" fmla="*/ 1356419 h 2466574"/>
              <a:gd name="connsiteX93" fmla="*/ 139414 w 3670889"/>
              <a:gd name="connsiteY93" fmla="*/ 1340654 h 2466574"/>
              <a:gd name="connsiteX94" fmla="*/ 186710 w 3670889"/>
              <a:gd name="connsiteY94" fmla="*/ 1324888 h 2466574"/>
              <a:gd name="connsiteX95" fmla="*/ 139414 w 3670889"/>
              <a:gd name="connsiteY95" fmla="*/ 1498309 h 2466574"/>
              <a:gd name="connsiteX96" fmla="*/ 123648 w 3670889"/>
              <a:gd name="connsiteY96" fmla="*/ 1592902 h 2466574"/>
              <a:gd name="connsiteX97" fmla="*/ 265538 w 3670889"/>
              <a:gd name="connsiteY97" fmla="*/ 1640199 h 2466574"/>
              <a:gd name="connsiteX98" fmla="*/ 281303 w 3670889"/>
              <a:gd name="connsiteY98" fmla="*/ 1687495 h 2466574"/>
              <a:gd name="connsiteX99" fmla="*/ 328600 w 3670889"/>
              <a:gd name="connsiteY99" fmla="*/ 1813619 h 2466574"/>
              <a:gd name="connsiteX100" fmla="*/ 375896 w 3670889"/>
              <a:gd name="connsiteY100" fmla="*/ 1829385 h 2466574"/>
              <a:gd name="connsiteX101" fmla="*/ 454724 w 3670889"/>
              <a:gd name="connsiteY101" fmla="*/ 1908212 h 2466574"/>
              <a:gd name="connsiteX102" fmla="*/ 486255 w 3670889"/>
              <a:gd name="connsiteY102" fmla="*/ 1860916 h 2466574"/>
              <a:gd name="connsiteX103" fmla="*/ 533551 w 3670889"/>
              <a:gd name="connsiteY103" fmla="*/ 1845150 h 2466574"/>
              <a:gd name="connsiteX104" fmla="*/ 596614 w 3670889"/>
              <a:gd name="connsiteY104" fmla="*/ 1766323 h 2466574"/>
              <a:gd name="connsiteX105" fmla="*/ 612379 w 3670889"/>
              <a:gd name="connsiteY105" fmla="*/ 1719026 h 2466574"/>
              <a:gd name="connsiteX106" fmla="*/ 596614 w 3670889"/>
              <a:gd name="connsiteY106" fmla="*/ 1514074 h 2466574"/>
              <a:gd name="connsiteX107" fmla="*/ 817331 w 3670889"/>
              <a:gd name="connsiteY107" fmla="*/ 1545605 h 2466574"/>
              <a:gd name="connsiteX108" fmla="*/ 880393 w 3670889"/>
              <a:gd name="connsiteY108" fmla="*/ 1608668 h 2466574"/>
              <a:gd name="connsiteX109" fmla="*/ 927689 w 3670889"/>
              <a:gd name="connsiteY109" fmla="*/ 1640199 h 2466574"/>
              <a:gd name="connsiteX110" fmla="*/ 974986 w 3670889"/>
              <a:gd name="connsiteY110" fmla="*/ 1734792 h 2466574"/>
              <a:gd name="connsiteX111" fmla="*/ 1022283 w 3670889"/>
              <a:gd name="connsiteY111" fmla="*/ 1766323 h 2466574"/>
              <a:gd name="connsiteX112" fmla="*/ 1101110 w 3670889"/>
              <a:gd name="connsiteY112" fmla="*/ 1892447 h 2466574"/>
              <a:gd name="connsiteX113" fmla="*/ 1132641 w 3670889"/>
              <a:gd name="connsiteY113" fmla="*/ 1939743 h 2466574"/>
              <a:gd name="connsiteX114" fmla="*/ 1164172 w 3670889"/>
              <a:gd name="connsiteY114" fmla="*/ 2065868 h 2466574"/>
              <a:gd name="connsiteX115" fmla="*/ 1195703 w 3670889"/>
              <a:gd name="connsiteY115" fmla="*/ 2034336 h 2466574"/>
              <a:gd name="connsiteX116" fmla="*/ 1243000 w 3670889"/>
              <a:gd name="connsiteY116" fmla="*/ 1845150 h 2466574"/>
              <a:gd name="connsiteX117" fmla="*/ 1384889 w 3670889"/>
              <a:gd name="connsiteY117" fmla="*/ 1860916 h 2466574"/>
              <a:gd name="connsiteX118" fmla="*/ 1432186 w 3670889"/>
              <a:gd name="connsiteY118" fmla="*/ 1876681 h 2466574"/>
              <a:gd name="connsiteX119" fmla="*/ 1526779 w 3670889"/>
              <a:gd name="connsiteY119" fmla="*/ 1892447 h 2466574"/>
              <a:gd name="connsiteX120" fmla="*/ 1621372 w 3670889"/>
              <a:gd name="connsiteY120" fmla="*/ 1923978 h 2466574"/>
              <a:gd name="connsiteX121" fmla="*/ 1652903 w 3670889"/>
              <a:gd name="connsiteY121" fmla="*/ 1971274 h 2466574"/>
              <a:gd name="connsiteX122" fmla="*/ 1668669 w 3670889"/>
              <a:gd name="connsiteY122" fmla="*/ 2018571 h 2466574"/>
              <a:gd name="connsiteX123" fmla="*/ 1763262 w 3670889"/>
              <a:gd name="connsiteY123" fmla="*/ 2050102 h 2466574"/>
              <a:gd name="connsiteX124" fmla="*/ 1779027 w 3670889"/>
              <a:gd name="connsiteY124" fmla="*/ 2097399 h 2466574"/>
              <a:gd name="connsiteX125" fmla="*/ 1873620 w 3670889"/>
              <a:gd name="connsiteY125" fmla="*/ 2176226 h 2466574"/>
              <a:gd name="connsiteX126" fmla="*/ 1968214 w 3670889"/>
              <a:gd name="connsiteY126" fmla="*/ 2207757 h 2466574"/>
              <a:gd name="connsiteX127" fmla="*/ 2062807 w 3670889"/>
              <a:gd name="connsiteY127" fmla="*/ 2239288 h 2466574"/>
              <a:gd name="connsiteX128" fmla="*/ 2141634 w 3670889"/>
              <a:gd name="connsiteY128" fmla="*/ 2255054 h 2466574"/>
              <a:gd name="connsiteX129" fmla="*/ 2236227 w 3670889"/>
              <a:gd name="connsiteY129" fmla="*/ 2318116 h 2466574"/>
              <a:gd name="connsiteX130" fmla="*/ 2283524 w 3670889"/>
              <a:gd name="connsiteY130" fmla="*/ 2349647 h 2466574"/>
              <a:gd name="connsiteX131" fmla="*/ 2330820 w 3670889"/>
              <a:gd name="connsiteY131" fmla="*/ 2333881 h 2466574"/>
              <a:gd name="connsiteX132" fmla="*/ 2378117 w 3670889"/>
              <a:gd name="connsiteY132" fmla="*/ 2365412 h 2466574"/>
              <a:gd name="connsiteX133" fmla="*/ 2472710 w 3670889"/>
              <a:gd name="connsiteY133" fmla="*/ 2444240 h 2466574"/>
              <a:gd name="connsiteX134" fmla="*/ 2614600 w 3670889"/>
              <a:gd name="connsiteY134" fmla="*/ 2412709 h 2466574"/>
              <a:gd name="connsiteX135" fmla="*/ 2630365 w 3670889"/>
              <a:gd name="connsiteY135" fmla="*/ 2396943 h 2466574"/>
              <a:gd name="connsiteX136" fmla="*/ 2630365 w 3670889"/>
              <a:gd name="connsiteY136" fmla="*/ 2381178 h 2466574"/>
              <a:gd name="connsiteX137" fmla="*/ 2724958 w 3670889"/>
              <a:gd name="connsiteY137" fmla="*/ 2302350 h 246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670889" h="2466574">
                <a:moveTo>
                  <a:pt x="2535772" y="2381178"/>
                </a:moveTo>
                <a:cubicBezTo>
                  <a:pt x="2530517" y="2360157"/>
                  <a:pt x="2528542" y="2338032"/>
                  <a:pt x="2520007" y="2318116"/>
                </a:cubicBezTo>
                <a:cubicBezTo>
                  <a:pt x="2512543" y="2300700"/>
                  <a:pt x="2501874" y="2284217"/>
                  <a:pt x="2488476" y="2270819"/>
                </a:cubicBezTo>
                <a:cubicBezTo>
                  <a:pt x="2418817" y="2201160"/>
                  <a:pt x="2308222" y="2229791"/>
                  <a:pt x="2220462" y="2223523"/>
                </a:cubicBezTo>
                <a:cubicBezTo>
                  <a:pt x="2199441" y="2191992"/>
                  <a:pt x="2162759" y="2166445"/>
                  <a:pt x="2157400" y="2128930"/>
                </a:cubicBezTo>
                <a:cubicBezTo>
                  <a:pt x="2153747" y="2103362"/>
                  <a:pt x="2141796" y="1992673"/>
                  <a:pt x="2125869" y="1955509"/>
                </a:cubicBezTo>
                <a:cubicBezTo>
                  <a:pt x="2118405" y="1938093"/>
                  <a:pt x="2102033" y="1925527"/>
                  <a:pt x="2094338" y="1908212"/>
                </a:cubicBezTo>
                <a:cubicBezTo>
                  <a:pt x="2080839" y="1877840"/>
                  <a:pt x="2073317" y="1845150"/>
                  <a:pt x="2062807" y="1813619"/>
                </a:cubicBezTo>
                <a:lnTo>
                  <a:pt x="2047041" y="1766323"/>
                </a:lnTo>
                <a:cubicBezTo>
                  <a:pt x="2041786" y="1592902"/>
                  <a:pt x="2045684" y="1418962"/>
                  <a:pt x="2031276" y="1246061"/>
                </a:cubicBezTo>
                <a:cubicBezTo>
                  <a:pt x="2029702" y="1227179"/>
                  <a:pt x="1983979" y="1209274"/>
                  <a:pt x="1999745" y="1198764"/>
                </a:cubicBezTo>
                <a:cubicBezTo>
                  <a:pt x="2012426" y="1190310"/>
                  <a:pt x="2104280" y="1223099"/>
                  <a:pt x="2125869" y="1230295"/>
                </a:cubicBezTo>
                <a:cubicBezTo>
                  <a:pt x="2136379" y="1246061"/>
                  <a:pt x="2142604" y="1265755"/>
                  <a:pt x="2157400" y="1277592"/>
                </a:cubicBezTo>
                <a:cubicBezTo>
                  <a:pt x="2170377" y="1287973"/>
                  <a:pt x="2189832" y="1285925"/>
                  <a:pt x="2204696" y="1293357"/>
                </a:cubicBezTo>
                <a:cubicBezTo>
                  <a:pt x="2221644" y="1301831"/>
                  <a:pt x="2236227" y="1314378"/>
                  <a:pt x="2251993" y="1324888"/>
                </a:cubicBezTo>
                <a:cubicBezTo>
                  <a:pt x="2258352" y="1356684"/>
                  <a:pt x="2254741" y="1435247"/>
                  <a:pt x="2315055" y="1435247"/>
                </a:cubicBezTo>
                <a:cubicBezTo>
                  <a:pt x="2348292" y="1435247"/>
                  <a:pt x="2378117" y="1414226"/>
                  <a:pt x="2409648" y="1403716"/>
                </a:cubicBezTo>
                <a:lnTo>
                  <a:pt x="2456945" y="1387950"/>
                </a:lnTo>
                <a:cubicBezTo>
                  <a:pt x="2462200" y="1372185"/>
                  <a:pt x="2462329" y="1353631"/>
                  <a:pt x="2472710" y="1340654"/>
                </a:cubicBezTo>
                <a:cubicBezTo>
                  <a:pt x="2484547" y="1325858"/>
                  <a:pt x="2509965" y="1325191"/>
                  <a:pt x="2520007" y="1309123"/>
                </a:cubicBezTo>
                <a:cubicBezTo>
                  <a:pt x="2537622" y="1280938"/>
                  <a:pt x="2541028" y="1246061"/>
                  <a:pt x="2551538" y="1214530"/>
                </a:cubicBezTo>
                <a:lnTo>
                  <a:pt x="2567303" y="1167233"/>
                </a:lnTo>
                <a:lnTo>
                  <a:pt x="2583069" y="1119936"/>
                </a:lnTo>
                <a:cubicBezTo>
                  <a:pt x="2577814" y="1030598"/>
                  <a:pt x="2576208" y="940971"/>
                  <a:pt x="2567303" y="851923"/>
                </a:cubicBezTo>
                <a:cubicBezTo>
                  <a:pt x="2565649" y="835387"/>
                  <a:pt x="2563289" y="816377"/>
                  <a:pt x="2551538" y="804626"/>
                </a:cubicBezTo>
                <a:cubicBezTo>
                  <a:pt x="2524742" y="777830"/>
                  <a:pt x="2456945" y="741564"/>
                  <a:pt x="2456945" y="741564"/>
                </a:cubicBezTo>
                <a:cubicBezTo>
                  <a:pt x="2531896" y="691596"/>
                  <a:pt x="2486265" y="716025"/>
                  <a:pt x="2598834" y="678502"/>
                </a:cubicBezTo>
                <a:cubicBezTo>
                  <a:pt x="2614600" y="673247"/>
                  <a:pt x="2632304" y="671954"/>
                  <a:pt x="2646131" y="662736"/>
                </a:cubicBezTo>
                <a:cubicBezTo>
                  <a:pt x="2707254" y="621987"/>
                  <a:pt x="2675452" y="637197"/>
                  <a:pt x="2740724" y="615440"/>
                </a:cubicBezTo>
                <a:cubicBezTo>
                  <a:pt x="2761745" y="620695"/>
                  <a:pt x="2789685" y="614754"/>
                  <a:pt x="2803786" y="631205"/>
                </a:cubicBezTo>
                <a:cubicBezTo>
                  <a:pt x="2825416" y="656440"/>
                  <a:pt x="2835317" y="725799"/>
                  <a:pt x="2835317" y="725799"/>
                </a:cubicBezTo>
                <a:cubicBezTo>
                  <a:pt x="2840572" y="762585"/>
                  <a:pt x="2820845" y="814559"/>
                  <a:pt x="2851083" y="836157"/>
                </a:cubicBezTo>
                <a:cubicBezTo>
                  <a:pt x="2878129" y="855475"/>
                  <a:pt x="2914145" y="815136"/>
                  <a:pt x="2945676" y="804626"/>
                </a:cubicBezTo>
                <a:lnTo>
                  <a:pt x="2992972" y="788861"/>
                </a:lnTo>
                <a:cubicBezTo>
                  <a:pt x="2998227" y="773095"/>
                  <a:pt x="3008738" y="758183"/>
                  <a:pt x="3008738" y="741564"/>
                </a:cubicBezTo>
                <a:cubicBezTo>
                  <a:pt x="3008738" y="684244"/>
                  <a:pt x="2954712" y="645652"/>
                  <a:pt x="3008738" y="583909"/>
                </a:cubicBezTo>
                <a:cubicBezTo>
                  <a:pt x="3030625" y="558896"/>
                  <a:pt x="3103331" y="552378"/>
                  <a:pt x="3103331" y="552378"/>
                </a:cubicBezTo>
                <a:cubicBezTo>
                  <a:pt x="3155883" y="557633"/>
                  <a:pt x="3208172" y="568143"/>
                  <a:pt x="3260986" y="568143"/>
                </a:cubicBezTo>
                <a:cubicBezTo>
                  <a:pt x="3277604" y="568143"/>
                  <a:pt x="3296532" y="564129"/>
                  <a:pt x="3308283" y="552378"/>
                </a:cubicBezTo>
                <a:cubicBezTo>
                  <a:pt x="3320034" y="540627"/>
                  <a:pt x="3312297" y="516832"/>
                  <a:pt x="3324048" y="505081"/>
                </a:cubicBezTo>
                <a:cubicBezTo>
                  <a:pt x="3350844" y="478285"/>
                  <a:pt x="3418641" y="442019"/>
                  <a:pt x="3418641" y="442019"/>
                </a:cubicBezTo>
                <a:cubicBezTo>
                  <a:pt x="3473584" y="469490"/>
                  <a:pt x="3500139" y="484950"/>
                  <a:pt x="3560531" y="505081"/>
                </a:cubicBezTo>
                <a:cubicBezTo>
                  <a:pt x="3581087" y="511933"/>
                  <a:pt x="3602759" y="514894"/>
                  <a:pt x="3623593" y="520847"/>
                </a:cubicBezTo>
                <a:cubicBezTo>
                  <a:pt x="3639572" y="525412"/>
                  <a:pt x="3655124" y="531357"/>
                  <a:pt x="3670889" y="536612"/>
                </a:cubicBezTo>
                <a:cubicBezTo>
                  <a:pt x="3655278" y="489779"/>
                  <a:pt x="3645303" y="432199"/>
                  <a:pt x="3607827" y="394723"/>
                </a:cubicBezTo>
                <a:cubicBezTo>
                  <a:pt x="3594429" y="381325"/>
                  <a:pt x="3579058" y="367162"/>
                  <a:pt x="3560531" y="363192"/>
                </a:cubicBezTo>
                <a:cubicBezTo>
                  <a:pt x="3503774" y="351030"/>
                  <a:pt x="3444917" y="352681"/>
                  <a:pt x="3387110" y="347426"/>
                </a:cubicBezTo>
                <a:cubicBezTo>
                  <a:pt x="3371345" y="342171"/>
                  <a:pt x="3354678" y="339093"/>
                  <a:pt x="3339814" y="331661"/>
                </a:cubicBezTo>
                <a:cubicBezTo>
                  <a:pt x="3322866" y="323187"/>
                  <a:pt x="3309832" y="307825"/>
                  <a:pt x="3292517" y="300130"/>
                </a:cubicBezTo>
                <a:cubicBezTo>
                  <a:pt x="3262145" y="286631"/>
                  <a:pt x="3229455" y="279109"/>
                  <a:pt x="3197924" y="268599"/>
                </a:cubicBezTo>
                <a:lnTo>
                  <a:pt x="3150627" y="252833"/>
                </a:lnTo>
                <a:cubicBezTo>
                  <a:pt x="3105678" y="257827"/>
                  <a:pt x="3014262" y="257954"/>
                  <a:pt x="2961441" y="284364"/>
                </a:cubicBezTo>
                <a:cubicBezTo>
                  <a:pt x="2944494" y="292838"/>
                  <a:pt x="2929910" y="305385"/>
                  <a:pt x="2914145" y="315895"/>
                </a:cubicBezTo>
                <a:cubicBezTo>
                  <a:pt x="2630368" y="126712"/>
                  <a:pt x="3098070" y="447269"/>
                  <a:pt x="2835317" y="237068"/>
                </a:cubicBezTo>
                <a:cubicBezTo>
                  <a:pt x="2822340" y="226687"/>
                  <a:pt x="2802884" y="228734"/>
                  <a:pt x="2788020" y="221302"/>
                </a:cubicBezTo>
                <a:cubicBezTo>
                  <a:pt x="2771073" y="212828"/>
                  <a:pt x="2759623" y="191121"/>
                  <a:pt x="2740724" y="189771"/>
                </a:cubicBezTo>
                <a:cubicBezTo>
                  <a:pt x="2536226" y="175164"/>
                  <a:pt x="2330821" y="179260"/>
                  <a:pt x="2125869" y="174005"/>
                </a:cubicBezTo>
                <a:cubicBezTo>
                  <a:pt x="2094338" y="168750"/>
                  <a:pt x="2062481" y="165174"/>
                  <a:pt x="2031276" y="158240"/>
                </a:cubicBezTo>
                <a:cubicBezTo>
                  <a:pt x="2015053" y="154635"/>
                  <a:pt x="2000371" y="145206"/>
                  <a:pt x="1983979" y="142474"/>
                </a:cubicBezTo>
                <a:cubicBezTo>
                  <a:pt x="1937039" y="134651"/>
                  <a:pt x="1889386" y="131964"/>
                  <a:pt x="1842089" y="126709"/>
                </a:cubicBezTo>
                <a:cubicBezTo>
                  <a:pt x="1836834" y="110943"/>
                  <a:pt x="1821069" y="95178"/>
                  <a:pt x="1826324" y="79412"/>
                </a:cubicBezTo>
                <a:cubicBezTo>
                  <a:pt x="1841086" y="35127"/>
                  <a:pt x="1885478" y="28163"/>
                  <a:pt x="1920917" y="16350"/>
                </a:cubicBezTo>
                <a:cubicBezTo>
                  <a:pt x="1899896" y="11095"/>
                  <a:pt x="1879515" y="0"/>
                  <a:pt x="1857855" y="585"/>
                </a:cubicBezTo>
                <a:cubicBezTo>
                  <a:pt x="1684180" y="5279"/>
                  <a:pt x="1337593" y="32116"/>
                  <a:pt x="1337593" y="32116"/>
                </a:cubicBezTo>
                <a:cubicBezTo>
                  <a:pt x="1320842" y="57242"/>
                  <a:pt x="1287515" y="113931"/>
                  <a:pt x="1258765" y="126709"/>
                </a:cubicBezTo>
                <a:cubicBezTo>
                  <a:pt x="1229554" y="139692"/>
                  <a:pt x="1195703" y="137219"/>
                  <a:pt x="1164172" y="142474"/>
                </a:cubicBezTo>
                <a:cubicBezTo>
                  <a:pt x="1147077" y="193762"/>
                  <a:pt x="1156920" y="196498"/>
                  <a:pt x="1101110" y="221302"/>
                </a:cubicBezTo>
                <a:cubicBezTo>
                  <a:pt x="1070738" y="234801"/>
                  <a:pt x="1006517" y="252833"/>
                  <a:pt x="1006517" y="252833"/>
                </a:cubicBezTo>
                <a:cubicBezTo>
                  <a:pt x="968994" y="140264"/>
                  <a:pt x="1002641" y="176676"/>
                  <a:pt x="927689" y="126709"/>
                </a:cubicBezTo>
                <a:cubicBezTo>
                  <a:pt x="897361" y="146928"/>
                  <a:pt x="859376" y="158271"/>
                  <a:pt x="864627" y="205536"/>
                </a:cubicBezTo>
                <a:cubicBezTo>
                  <a:pt x="868297" y="238570"/>
                  <a:pt x="896158" y="300130"/>
                  <a:pt x="896158" y="300130"/>
                </a:cubicBezTo>
                <a:cubicBezTo>
                  <a:pt x="890903" y="347426"/>
                  <a:pt x="888216" y="395079"/>
                  <a:pt x="880393" y="442019"/>
                </a:cubicBezTo>
                <a:cubicBezTo>
                  <a:pt x="877661" y="458411"/>
                  <a:pt x="864627" y="472697"/>
                  <a:pt x="864627" y="489316"/>
                </a:cubicBezTo>
                <a:cubicBezTo>
                  <a:pt x="864627" y="561774"/>
                  <a:pt x="876745" y="588728"/>
                  <a:pt x="896158" y="646971"/>
                </a:cubicBezTo>
                <a:cubicBezTo>
                  <a:pt x="853010" y="675737"/>
                  <a:pt x="839458" y="676013"/>
                  <a:pt x="817331" y="725799"/>
                </a:cubicBezTo>
                <a:cubicBezTo>
                  <a:pt x="766151" y="840955"/>
                  <a:pt x="824528" y="807483"/>
                  <a:pt x="738503" y="836157"/>
                </a:cubicBezTo>
                <a:cubicBezTo>
                  <a:pt x="722738" y="846667"/>
                  <a:pt x="704605" y="854290"/>
                  <a:pt x="691207" y="867688"/>
                </a:cubicBezTo>
                <a:cubicBezTo>
                  <a:pt x="677809" y="881086"/>
                  <a:pt x="678478" y="912635"/>
                  <a:pt x="659676" y="914985"/>
                </a:cubicBezTo>
                <a:cubicBezTo>
                  <a:pt x="626696" y="919108"/>
                  <a:pt x="565083" y="883454"/>
                  <a:pt x="565083" y="883454"/>
                </a:cubicBezTo>
                <a:cubicBezTo>
                  <a:pt x="518925" y="891147"/>
                  <a:pt x="457298" y="888118"/>
                  <a:pt x="423193" y="930750"/>
                </a:cubicBezTo>
                <a:cubicBezTo>
                  <a:pt x="412812" y="943727"/>
                  <a:pt x="412682" y="962281"/>
                  <a:pt x="407427" y="978047"/>
                </a:cubicBezTo>
                <a:cubicBezTo>
                  <a:pt x="417937" y="993812"/>
                  <a:pt x="424162" y="1013507"/>
                  <a:pt x="438958" y="1025343"/>
                </a:cubicBezTo>
                <a:cubicBezTo>
                  <a:pt x="451935" y="1035724"/>
                  <a:pt x="471391" y="1033677"/>
                  <a:pt x="486255" y="1041109"/>
                </a:cubicBezTo>
                <a:cubicBezTo>
                  <a:pt x="503202" y="1049583"/>
                  <a:pt x="517786" y="1062130"/>
                  <a:pt x="533551" y="1072640"/>
                </a:cubicBezTo>
                <a:cubicBezTo>
                  <a:pt x="562086" y="1158240"/>
                  <a:pt x="578280" y="1186119"/>
                  <a:pt x="533551" y="1309123"/>
                </a:cubicBezTo>
                <a:cubicBezTo>
                  <a:pt x="527872" y="1324741"/>
                  <a:pt x="502020" y="1298612"/>
                  <a:pt x="486255" y="1293357"/>
                </a:cubicBezTo>
                <a:cubicBezTo>
                  <a:pt x="474066" y="1134899"/>
                  <a:pt x="526109" y="1108332"/>
                  <a:pt x="423193" y="1056874"/>
                </a:cubicBezTo>
                <a:cubicBezTo>
                  <a:pt x="408329" y="1049442"/>
                  <a:pt x="391662" y="1046364"/>
                  <a:pt x="375896" y="1041109"/>
                </a:cubicBezTo>
                <a:cubicBezTo>
                  <a:pt x="349620" y="1046364"/>
                  <a:pt x="316017" y="1037926"/>
                  <a:pt x="297069" y="1056874"/>
                </a:cubicBezTo>
                <a:cubicBezTo>
                  <a:pt x="273567" y="1080376"/>
                  <a:pt x="283975" y="1123813"/>
                  <a:pt x="265538" y="1151468"/>
                </a:cubicBezTo>
                <a:cubicBezTo>
                  <a:pt x="255028" y="1167233"/>
                  <a:pt x="252226" y="1193559"/>
                  <a:pt x="234007" y="1198764"/>
                </a:cubicBezTo>
                <a:cubicBezTo>
                  <a:pt x="173161" y="1216149"/>
                  <a:pt x="107882" y="1209275"/>
                  <a:pt x="44820" y="1214530"/>
                </a:cubicBezTo>
                <a:cubicBezTo>
                  <a:pt x="32631" y="1251097"/>
                  <a:pt x="0" y="1324405"/>
                  <a:pt x="44820" y="1356419"/>
                </a:cubicBezTo>
                <a:cubicBezTo>
                  <a:pt x="70832" y="1374999"/>
                  <a:pt x="107883" y="1345909"/>
                  <a:pt x="139414" y="1340654"/>
                </a:cubicBezTo>
                <a:cubicBezTo>
                  <a:pt x="155179" y="1335399"/>
                  <a:pt x="182145" y="1308909"/>
                  <a:pt x="186710" y="1324888"/>
                </a:cubicBezTo>
                <a:cubicBezTo>
                  <a:pt x="210261" y="1407314"/>
                  <a:pt x="175813" y="1443710"/>
                  <a:pt x="139414" y="1498309"/>
                </a:cubicBezTo>
                <a:cubicBezTo>
                  <a:pt x="134159" y="1529840"/>
                  <a:pt x="115895" y="1561890"/>
                  <a:pt x="123648" y="1592902"/>
                </a:cubicBezTo>
                <a:cubicBezTo>
                  <a:pt x="133286" y="1631455"/>
                  <a:pt x="260658" y="1639386"/>
                  <a:pt x="265538" y="1640199"/>
                </a:cubicBezTo>
                <a:cubicBezTo>
                  <a:pt x="270793" y="1655964"/>
                  <a:pt x="277273" y="1671373"/>
                  <a:pt x="281303" y="1687495"/>
                </a:cubicBezTo>
                <a:cubicBezTo>
                  <a:pt x="292520" y="1732362"/>
                  <a:pt x="288049" y="1781178"/>
                  <a:pt x="328600" y="1813619"/>
                </a:cubicBezTo>
                <a:cubicBezTo>
                  <a:pt x="341577" y="1824000"/>
                  <a:pt x="360131" y="1824130"/>
                  <a:pt x="375896" y="1829385"/>
                </a:cubicBezTo>
                <a:cubicBezTo>
                  <a:pt x="385789" y="1844224"/>
                  <a:pt x="423811" y="1914394"/>
                  <a:pt x="454724" y="1908212"/>
                </a:cubicBezTo>
                <a:cubicBezTo>
                  <a:pt x="473304" y="1904496"/>
                  <a:pt x="471459" y="1872753"/>
                  <a:pt x="486255" y="1860916"/>
                </a:cubicBezTo>
                <a:cubicBezTo>
                  <a:pt x="499232" y="1850535"/>
                  <a:pt x="517786" y="1850405"/>
                  <a:pt x="533551" y="1845150"/>
                </a:cubicBezTo>
                <a:cubicBezTo>
                  <a:pt x="573181" y="1726267"/>
                  <a:pt x="515113" y="1868200"/>
                  <a:pt x="596614" y="1766323"/>
                </a:cubicBezTo>
                <a:cubicBezTo>
                  <a:pt x="606995" y="1753346"/>
                  <a:pt x="607124" y="1734792"/>
                  <a:pt x="612379" y="1719026"/>
                </a:cubicBezTo>
                <a:cubicBezTo>
                  <a:pt x="607124" y="1650709"/>
                  <a:pt x="544307" y="1558333"/>
                  <a:pt x="596614" y="1514074"/>
                </a:cubicBezTo>
                <a:cubicBezTo>
                  <a:pt x="653348" y="1466068"/>
                  <a:pt x="817331" y="1545605"/>
                  <a:pt x="817331" y="1545605"/>
                </a:cubicBezTo>
                <a:cubicBezTo>
                  <a:pt x="920522" y="1580003"/>
                  <a:pt x="819242" y="1532228"/>
                  <a:pt x="880393" y="1608668"/>
                </a:cubicBezTo>
                <a:cubicBezTo>
                  <a:pt x="892229" y="1623464"/>
                  <a:pt x="911924" y="1629689"/>
                  <a:pt x="927689" y="1640199"/>
                </a:cubicBezTo>
                <a:cubicBezTo>
                  <a:pt x="940512" y="1678665"/>
                  <a:pt x="944425" y="1704231"/>
                  <a:pt x="974986" y="1734792"/>
                </a:cubicBezTo>
                <a:cubicBezTo>
                  <a:pt x="988384" y="1748190"/>
                  <a:pt x="1006517" y="1755813"/>
                  <a:pt x="1022283" y="1766323"/>
                </a:cubicBezTo>
                <a:cubicBezTo>
                  <a:pt x="1059806" y="1878891"/>
                  <a:pt x="1026160" y="1842480"/>
                  <a:pt x="1101110" y="1892447"/>
                </a:cubicBezTo>
                <a:cubicBezTo>
                  <a:pt x="1111620" y="1908212"/>
                  <a:pt x="1126166" y="1921936"/>
                  <a:pt x="1132641" y="1939743"/>
                </a:cubicBezTo>
                <a:cubicBezTo>
                  <a:pt x="1147451" y="1980469"/>
                  <a:pt x="1164172" y="2065868"/>
                  <a:pt x="1164172" y="2065868"/>
                </a:cubicBezTo>
                <a:cubicBezTo>
                  <a:pt x="1174682" y="2055357"/>
                  <a:pt x="1189056" y="2047631"/>
                  <a:pt x="1195703" y="2034336"/>
                </a:cubicBezTo>
                <a:cubicBezTo>
                  <a:pt x="1226932" y="1971877"/>
                  <a:pt x="1231782" y="1912456"/>
                  <a:pt x="1243000" y="1845150"/>
                </a:cubicBezTo>
                <a:cubicBezTo>
                  <a:pt x="1290296" y="1850405"/>
                  <a:pt x="1337949" y="1853093"/>
                  <a:pt x="1384889" y="1860916"/>
                </a:cubicBezTo>
                <a:cubicBezTo>
                  <a:pt x="1401281" y="1863648"/>
                  <a:pt x="1415963" y="1873076"/>
                  <a:pt x="1432186" y="1876681"/>
                </a:cubicBezTo>
                <a:cubicBezTo>
                  <a:pt x="1463391" y="1883615"/>
                  <a:pt x="1495767" y="1884694"/>
                  <a:pt x="1526779" y="1892447"/>
                </a:cubicBezTo>
                <a:cubicBezTo>
                  <a:pt x="1559023" y="1900508"/>
                  <a:pt x="1621372" y="1923978"/>
                  <a:pt x="1621372" y="1923978"/>
                </a:cubicBezTo>
                <a:cubicBezTo>
                  <a:pt x="1631882" y="1939743"/>
                  <a:pt x="1644429" y="1954327"/>
                  <a:pt x="1652903" y="1971274"/>
                </a:cubicBezTo>
                <a:cubicBezTo>
                  <a:pt x="1660335" y="1986138"/>
                  <a:pt x="1655146" y="2008912"/>
                  <a:pt x="1668669" y="2018571"/>
                </a:cubicBezTo>
                <a:cubicBezTo>
                  <a:pt x="1695715" y="2037889"/>
                  <a:pt x="1763262" y="2050102"/>
                  <a:pt x="1763262" y="2050102"/>
                </a:cubicBezTo>
                <a:cubicBezTo>
                  <a:pt x="1768517" y="2065868"/>
                  <a:pt x="1769809" y="2083572"/>
                  <a:pt x="1779027" y="2097399"/>
                </a:cubicBezTo>
                <a:cubicBezTo>
                  <a:pt x="1794658" y="2120845"/>
                  <a:pt x="1846070" y="2163982"/>
                  <a:pt x="1873620" y="2176226"/>
                </a:cubicBezTo>
                <a:cubicBezTo>
                  <a:pt x="1903992" y="2189725"/>
                  <a:pt x="1936683" y="2197246"/>
                  <a:pt x="1968214" y="2207757"/>
                </a:cubicBezTo>
                <a:cubicBezTo>
                  <a:pt x="1968227" y="2207761"/>
                  <a:pt x="2062794" y="2239285"/>
                  <a:pt x="2062807" y="2239288"/>
                </a:cubicBezTo>
                <a:lnTo>
                  <a:pt x="2141634" y="2255054"/>
                </a:lnTo>
                <a:lnTo>
                  <a:pt x="2236227" y="2318116"/>
                </a:lnTo>
                <a:lnTo>
                  <a:pt x="2283524" y="2349647"/>
                </a:lnTo>
                <a:cubicBezTo>
                  <a:pt x="2299289" y="2344392"/>
                  <a:pt x="2314428" y="2331149"/>
                  <a:pt x="2330820" y="2333881"/>
                </a:cubicBezTo>
                <a:cubicBezTo>
                  <a:pt x="2349510" y="2336996"/>
                  <a:pt x="2363561" y="2353282"/>
                  <a:pt x="2378117" y="2365412"/>
                </a:cubicBezTo>
                <a:cubicBezTo>
                  <a:pt x="2499512" y="2466574"/>
                  <a:pt x="2355278" y="2365951"/>
                  <a:pt x="2472710" y="2444240"/>
                </a:cubicBezTo>
                <a:cubicBezTo>
                  <a:pt x="2509033" y="2438186"/>
                  <a:pt x="2575793" y="2432113"/>
                  <a:pt x="2614600" y="2412709"/>
                </a:cubicBezTo>
                <a:cubicBezTo>
                  <a:pt x="2621247" y="2409385"/>
                  <a:pt x="2625110" y="2402198"/>
                  <a:pt x="2630365" y="2396943"/>
                </a:cubicBezTo>
                <a:lnTo>
                  <a:pt x="2630365" y="2381178"/>
                </a:lnTo>
                <a:lnTo>
                  <a:pt x="2724958" y="2302350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81000" y="5791201"/>
            <a:ext cx="85344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এশিয়ার উত্তরে উত্তর মহা সাগর।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দক্ষিনে ভারত মহাসাগর। পূর্বে প্রশান্ত মহাসাগর এবং পশ্চিমে ইউরোপ মহাদেশ ও ভূমধ্যসাগর। এশিয়ার দক্ষিণ-পূর্ব দিকে বাংলাদেশের অবস্থান।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sia-map.gif"/>
          <p:cNvPicPr>
            <a:picLocks noChangeAspect="1"/>
          </p:cNvPicPr>
          <p:nvPr/>
        </p:nvPicPr>
        <p:blipFill>
          <a:blip r:embed="rId3">
            <a:lum bright="-20000" contrast="10000"/>
          </a:blip>
          <a:stretch>
            <a:fillRect/>
          </a:stretch>
        </p:blipFill>
        <p:spPr>
          <a:xfrm>
            <a:off x="3200400" y="1447800"/>
            <a:ext cx="2743200" cy="3037875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>
            <a:off x="5943600" y="2743200"/>
            <a:ext cx="5334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0800000">
            <a:off x="2667000" y="2743200"/>
            <a:ext cx="5334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6200000">
            <a:off x="4305300" y="1104900"/>
            <a:ext cx="5334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5400000">
            <a:off x="4248152" y="4544309"/>
            <a:ext cx="5334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Pacific Ocean.jpg"/>
          <p:cNvPicPr>
            <a:picLocks noChangeAspect="1"/>
          </p:cNvPicPr>
          <p:nvPr/>
        </p:nvPicPr>
        <p:blipFill>
          <a:blip r:embed="rId4">
            <a:lum contrast="40000"/>
          </a:blip>
          <a:srcRect l="23869" t="22443" r="25879" b="29958"/>
          <a:stretch>
            <a:fillRect/>
          </a:stretch>
        </p:blipFill>
        <p:spPr>
          <a:xfrm>
            <a:off x="6477000" y="2209800"/>
            <a:ext cx="1737360" cy="13203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6" name="TextBox 45"/>
          <p:cNvSpPr txBox="1"/>
          <p:nvPr/>
        </p:nvSpPr>
        <p:spPr>
          <a:xfrm>
            <a:off x="6553200" y="3657600"/>
            <a:ext cx="17526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প্রশান্ত মহাসাগর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" name="Picture 46" descr="8.jpg"/>
          <p:cNvPicPr>
            <a:picLocks noChangeAspect="1"/>
          </p:cNvPicPr>
          <p:nvPr/>
        </p:nvPicPr>
        <p:blipFill>
          <a:blip r:embed="rId5">
            <a:lum bright="-10000" contrast="40000"/>
          </a:blip>
          <a:stretch>
            <a:fillRect/>
          </a:stretch>
        </p:blipFill>
        <p:spPr>
          <a:xfrm>
            <a:off x="3733800" y="0"/>
            <a:ext cx="1737360" cy="10788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8" name="Picture 47" descr="generation86_1300392139_6-IMG_3109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3810000" y="4724400"/>
            <a:ext cx="1463040" cy="10972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9" name="Picture 48" descr="7876491758_27b0a1e335.jpg"/>
          <p:cNvPicPr>
            <a:picLocks noChangeAspect="1"/>
          </p:cNvPicPr>
          <p:nvPr/>
        </p:nvPicPr>
        <p:blipFill>
          <a:blip r:embed="rId7">
            <a:lum contrast="40000"/>
          </a:blip>
          <a:srcRect l="10400" t="17857" r="20000"/>
          <a:stretch>
            <a:fillRect/>
          </a:stretch>
        </p:blipFill>
        <p:spPr>
          <a:xfrm>
            <a:off x="838200" y="3048000"/>
            <a:ext cx="1737360" cy="11482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0" name="Picture 49" descr="shyikh_1342711536_12-7._Klimanjaro.jpg"/>
          <p:cNvPicPr>
            <a:picLocks noChangeAspect="1"/>
          </p:cNvPicPr>
          <p:nvPr/>
        </p:nvPicPr>
        <p:blipFill>
          <a:blip r:embed="rId8">
            <a:lum bright="10000" contrast="40000"/>
          </a:blip>
          <a:stretch>
            <a:fillRect/>
          </a:stretch>
        </p:blipFill>
        <p:spPr>
          <a:xfrm>
            <a:off x="914400" y="1676400"/>
            <a:ext cx="1737360" cy="1151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2" name="TextBox 51"/>
          <p:cNvSpPr txBox="1"/>
          <p:nvPr/>
        </p:nvSpPr>
        <p:spPr>
          <a:xfrm>
            <a:off x="1066800" y="4267201"/>
            <a:ext cx="12954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ভূমধ্যসাগর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34000" y="5181600"/>
            <a:ext cx="17526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ভারত মহাসাগর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5800" y="2743200"/>
            <a:ext cx="18288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ইউরোপ মহাদেশ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86400" y="304800"/>
            <a:ext cx="16002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উত্তর মহাসাগর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-vanish-1.png"/>
          <p:cNvPicPr>
            <a:picLocks noChangeAspect="1"/>
          </p:cNvPicPr>
          <p:nvPr/>
        </p:nvPicPr>
        <p:blipFill>
          <a:blip r:embed="rId9" cstate="print">
            <a:lum contrast="40000"/>
          </a:blip>
          <a:stretch>
            <a:fillRect/>
          </a:stretch>
        </p:blipFill>
        <p:spPr>
          <a:xfrm>
            <a:off x="4343400" y="3581400"/>
            <a:ext cx="731520" cy="73152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rot="16200000" flipH="1">
            <a:off x="3962400" y="3124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67000" y="3048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পঃ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0" y="1066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দঃ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3600" y="3048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পূঃ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3000" y="3962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52" grpId="0" animBg="1"/>
      <p:bldP spid="53" grpId="0" animBg="1"/>
      <p:bldP spid="55" grpId="0" animBg="1"/>
      <p:bldP spid="57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IMG_20140123_220405.jpg"/>
          <p:cNvPicPr>
            <a:picLocks noChangeAspect="1"/>
          </p:cNvPicPr>
          <p:nvPr/>
        </p:nvPicPr>
        <p:blipFill>
          <a:blip r:embed="rId3">
            <a:lum contrast="30000"/>
          </a:blip>
          <a:srcRect l="9167" t="7778" r="9167" b="5556"/>
          <a:stretch>
            <a:fillRect/>
          </a:stretch>
        </p:blipFill>
        <p:spPr>
          <a:xfrm>
            <a:off x="1386840" y="838200"/>
            <a:ext cx="7680960" cy="585327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0" y="6705600"/>
            <a:ext cx="9144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508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76200"/>
            <a:ext cx="9144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52600" y="228601"/>
            <a:ext cx="54102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এশিয়া মহাদেশের উল্লেখযোগ্য দেশসমূহঃ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096631"/>
            <a:ext cx="1219200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বই খুলে দেশগুলোর নাম মিলিয়ে নাও।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6842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" y="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জেনে নিইঃ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lobe-at-Night-Map2013-lg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990600" y="2514600"/>
            <a:ext cx="6766560" cy="35781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2057400" y="1066800"/>
            <a:ext cx="2286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টেক্সট অডিও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19600" y="1295400"/>
            <a:ext cx="609600" cy="30480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05400" y="990600"/>
          <a:ext cx="914400" cy="771525"/>
        </p:xfrm>
        <a:graphic>
          <a:graphicData uri="http://schemas.openxmlformats.org/presentationml/2006/ole">
            <p:oleObj spid="_x0000_s18435" name="Packager Shell Object" showAsIcon="1" r:id="rId5" imgW="914400" imgH="771480" progId="Package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8366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9128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152400"/>
            <a:ext cx="42672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কাজঃ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সময়-৫ মিনিট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209800"/>
            <a:ext cx="30480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মানচিত্র দেখে এশিয়া মহাদেশ সম্পর্কে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একটি অনুচ্ছেদ লেখ।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WP_20140419_016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 r="30000"/>
          <a:stretch>
            <a:fillRect/>
          </a:stretch>
        </p:blipFill>
        <p:spPr>
          <a:xfrm>
            <a:off x="5791200" y="4509920"/>
            <a:ext cx="2926080" cy="234808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8" name="Picture 7" descr="asia2map.jpg"/>
          <p:cNvPicPr>
            <a:picLocks noChangeAspect="1"/>
          </p:cNvPicPr>
          <p:nvPr/>
        </p:nvPicPr>
        <p:blipFill>
          <a:blip r:embed="rId3"/>
          <a:srcRect t="4444" b="4444"/>
          <a:stretch>
            <a:fillRect/>
          </a:stretch>
        </p:blipFill>
        <p:spPr>
          <a:xfrm>
            <a:off x="381000" y="1066800"/>
            <a:ext cx="4480560" cy="517090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905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1524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 দেখে এশিয়া মহাদেশের যে কোন সাতটি দেশ চিহ্নিত কর ও  নামগুলো বোর্ডে লেখঃ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(জোড়ায় কাজ)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2400" y="251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রাশিয়া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9600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মঙ্গোলিয়া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0" y="3657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চীন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8" name="Picture 57" descr="asia-map.gif"/>
          <p:cNvPicPr>
            <a:picLocks noChangeAspect="1"/>
          </p:cNvPicPr>
          <p:nvPr/>
        </p:nvPicPr>
        <p:blipFill>
          <a:blip r:embed="rId3">
            <a:lum bright="-30000" contrast="40000"/>
          </a:blip>
          <a:stretch>
            <a:fillRect/>
          </a:stretch>
        </p:blipFill>
        <p:spPr>
          <a:xfrm>
            <a:off x="533400" y="1219200"/>
            <a:ext cx="6492240" cy="5112639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2819400" y="6096000"/>
            <a:ext cx="12192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শ্রীলঙ্কা    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24-Point Star 47"/>
          <p:cNvSpPr/>
          <p:nvPr/>
        </p:nvSpPr>
        <p:spPr>
          <a:xfrm>
            <a:off x="7239000" y="3200400"/>
            <a:ext cx="1371600" cy="1143000"/>
          </a:xfrm>
          <a:prstGeom prst="star24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black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 flipH="1">
            <a:off x="7162800" y="457200"/>
            <a:ext cx="1676400" cy="1752600"/>
          </a:xfrm>
          <a:prstGeom prst="ellipse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3429000" y="3505200"/>
            <a:ext cx="1905000" cy="762000"/>
          </a:xfrm>
          <a:custGeom>
            <a:avLst/>
            <a:gdLst>
              <a:gd name="connsiteX0" fmla="*/ 540079 w 1834307"/>
              <a:gd name="connsiteY0" fmla="*/ 170703 h 681919"/>
              <a:gd name="connsiteX1" fmla="*/ 596350 w 1834307"/>
              <a:gd name="connsiteY1" fmla="*/ 15958 h 681919"/>
              <a:gd name="connsiteX2" fmla="*/ 722959 w 1834307"/>
              <a:gd name="connsiteY2" fmla="*/ 44094 h 681919"/>
              <a:gd name="connsiteX3" fmla="*/ 793298 w 1834307"/>
              <a:gd name="connsiteY3" fmla="*/ 100364 h 681919"/>
              <a:gd name="connsiteX4" fmla="*/ 835501 w 1834307"/>
              <a:gd name="connsiteY4" fmla="*/ 114432 h 681919"/>
              <a:gd name="connsiteX5" fmla="*/ 933975 w 1834307"/>
              <a:gd name="connsiteY5" fmla="*/ 86297 h 681919"/>
              <a:gd name="connsiteX6" fmla="*/ 1088719 w 1834307"/>
              <a:gd name="connsiteY6" fmla="*/ 100364 h 681919"/>
              <a:gd name="connsiteX7" fmla="*/ 1159058 w 1834307"/>
              <a:gd name="connsiteY7" fmla="*/ 142567 h 681919"/>
              <a:gd name="connsiteX8" fmla="*/ 1187193 w 1834307"/>
              <a:gd name="connsiteY8" fmla="*/ 170703 h 681919"/>
              <a:gd name="connsiteX9" fmla="*/ 1257532 w 1834307"/>
              <a:gd name="connsiteY9" fmla="*/ 156635 h 681919"/>
              <a:gd name="connsiteX10" fmla="*/ 1299735 w 1834307"/>
              <a:gd name="connsiteY10" fmla="*/ 128500 h 681919"/>
              <a:gd name="connsiteX11" fmla="*/ 1341938 w 1834307"/>
              <a:gd name="connsiteY11" fmla="*/ 114432 h 681919"/>
              <a:gd name="connsiteX12" fmla="*/ 1384141 w 1834307"/>
              <a:gd name="connsiteY12" fmla="*/ 86297 h 681919"/>
              <a:gd name="connsiteX13" fmla="*/ 1426344 w 1834307"/>
              <a:gd name="connsiteY13" fmla="*/ 72229 h 681919"/>
              <a:gd name="connsiteX14" fmla="*/ 1496682 w 1834307"/>
              <a:gd name="connsiteY14" fmla="*/ 15958 h 681919"/>
              <a:gd name="connsiteX15" fmla="*/ 1623292 w 1834307"/>
              <a:gd name="connsiteY15" fmla="*/ 30026 h 681919"/>
              <a:gd name="connsiteX16" fmla="*/ 1707698 w 1834307"/>
              <a:gd name="connsiteY16" fmla="*/ 142567 h 681919"/>
              <a:gd name="connsiteX17" fmla="*/ 1778036 w 1834307"/>
              <a:gd name="connsiteY17" fmla="*/ 156635 h 681919"/>
              <a:gd name="connsiteX18" fmla="*/ 1820239 w 1834307"/>
              <a:gd name="connsiteY18" fmla="*/ 170703 h 681919"/>
              <a:gd name="connsiteX19" fmla="*/ 1834307 w 1834307"/>
              <a:gd name="connsiteY19" fmla="*/ 212906 h 681919"/>
              <a:gd name="connsiteX20" fmla="*/ 1792104 w 1834307"/>
              <a:gd name="connsiteY20" fmla="*/ 241041 h 681919"/>
              <a:gd name="connsiteX21" fmla="*/ 1707698 w 1834307"/>
              <a:gd name="connsiteY21" fmla="*/ 255109 h 681919"/>
              <a:gd name="connsiteX22" fmla="*/ 1651427 w 1834307"/>
              <a:gd name="connsiteY22" fmla="*/ 339515 h 681919"/>
              <a:gd name="connsiteX23" fmla="*/ 1552953 w 1834307"/>
              <a:gd name="connsiteY23" fmla="*/ 325447 h 681919"/>
              <a:gd name="connsiteX24" fmla="*/ 1482615 w 1834307"/>
              <a:gd name="connsiteY24" fmla="*/ 381718 h 681919"/>
              <a:gd name="connsiteX25" fmla="*/ 1454479 w 1834307"/>
              <a:gd name="connsiteY25" fmla="*/ 409854 h 681919"/>
              <a:gd name="connsiteX26" fmla="*/ 1440412 w 1834307"/>
              <a:gd name="connsiteY26" fmla="*/ 466124 h 681919"/>
              <a:gd name="connsiteX27" fmla="*/ 1370073 w 1834307"/>
              <a:gd name="connsiteY27" fmla="*/ 522395 h 681919"/>
              <a:gd name="connsiteX28" fmla="*/ 1341938 w 1834307"/>
              <a:gd name="connsiteY28" fmla="*/ 564598 h 681919"/>
              <a:gd name="connsiteX29" fmla="*/ 1285667 w 1834307"/>
              <a:gd name="connsiteY29" fmla="*/ 578666 h 681919"/>
              <a:gd name="connsiteX30" fmla="*/ 1173125 w 1834307"/>
              <a:gd name="connsiteY30" fmla="*/ 592734 h 681919"/>
              <a:gd name="connsiteX31" fmla="*/ 1088719 w 1834307"/>
              <a:gd name="connsiteY31" fmla="*/ 606801 h 681919"/>
              <a:gd name="connsiteX32" fmla="*/ 1046516 w 1834307"/>
              <a:gd name="connsiteY32" fmla="*/ 620869 h 681919"/>
              <a:gd name="connsiteX33" fmla="*/ 835501 w 1834307"/>
              <a:gd name="connsiteY33" fmla="*/ 578666 h 681919"/>
              <a:gd name="connsiteX34" fmla="*/ 793298 w 1834307"/>
              <a:gd name="connsiteY34" fmla="*/ 564598 h 681919"/>
              <a:gd name="connsiteX35" fmla="*/ 751095 w 1834307"/>
              <a:gd name="connsiteY35" fmla="*/ 550530 h 681919"/>
              <a:gd name="connsiteX36" fmla="*/ 526012 w 1834307"/>
              <a:gd name="connsiteY36" fmla="*/ 620869 h 681919"/>
              <a:gd name="connsiteX37" fmla="*/ 469741 w 1834307"/>
              <a:gd name="connsiteY37" fmla="*/ 564598 h 681919"/>
              <a:gd name="connsiteX38" fmla="*/ 385335 w 1834307"/>
              <a:gd name="connsiteY38" fmla="*/ 536463 h 681919"/>
              <a:gd name="connsiteX39" fmla="*/ 357199 w 1834307"/>
              <a:gd name="connsiteY39" fmla="*/ 508327 h 681919"/>
              <a:gd name="connsiteX40" fmla="*/ 329064 w 1834307"/>
              <a:gd name="connsiteY40" fmla="*/ 466124 h 681919"/>
              <a:gd name="connsiteX41" fmla="*/ 286861 w 1834307"/>
              <a:gd name="connsiteY41" fmla="*/ 452057 h 681919"/>
              <a:gd name="connsiteX42" fmla="*/ 160252 w 1834307"/>
              <a:gd name="connsiteY42" fmla="*/ 452057 h 681919"/>
              <a:gd name="connsiteX43" fmla="*/ 146184 w 1834307"/>
              <a:gd name="connsiteY43" fmla="*/ 409854 h 681919"/>
              <a:gd name="connsiteX44" fmla="*/ 160252 w 1834307"/>
              <a:gd name="connsiteY44" fmla="*/ 367650 h 681919"/>
              <a:gd name="connsiteX45" fmla="*/ 202455 w 1834307"/>
              <a:gd name="connsiteY45" fmla="*/ 353583 h 681919"/>
              <a:gd name="connsiteX46" fmla="*/ 132116 w 1834307"/>
              <a:gd name="connsiteY46" fmla="*/ 311380 h 681919"/>
              <a:gd name="connsiteX47" fmla="*/ 61778 w 1834307"/>
              <a:gd name="connsiteY47" fmla="*/ 255109 h 681919"/>
              <a:gd name="connsiteX48" fmla="*/ 19575 w 1834307"/>
              <a:gd name="connsiteY48" fmla="*/ 241041 h 681919"/>
              <a:gd name="connsiteX49" fmla="*/ 5507 w 1834307"/>
              <a:gd name="connsiteY49" fmla="*/ 198838 h 681919"/>
              <a:gd name="connsiteX50" fmla="*/ 118049 w 1834307"/>
              <a:gd name="connsiteY50" fmla="*/ 156635 h 681919"/>
              <a:gd name="connsiteX51" fmla="*/ 160252 w 1834307"/>
              <a:gd name="connsiteY51" fmla="*/ 128500 h 681919"/>
              <a:gd name="connsiteX52" fmla="*/ 314996 w 1834307"/>
              <a:gd name="connsiteY52" fmla="*/ 128500 h 681919"/>
              <a:gd name="connsiteX53" fmla="*/ 483809 w 1834307"/>
              <a:gd name="connsiteY53" fmla="*/ 156635 h 681919"/>
              <a:gd name="connsiteX54" fmla="*/ 526012 w 1834307"/>
              <a:gd name="connsiteY54" fmla="*/ 170703 h 681919"/>
              <a:gd name="connsiteX55" fmla="*/ 582282 w 1834307"/>
              <a:gd name="connsiteY55" fmla="*/ 100364 h 681919"/>
              <a:gd name="connsiteX56" fmla="*/ 582282 w 1834307"/>
              <a:gd name="connsiteY56" fmla="*/ 72229 h 681919"/>
              <a:gd name="connsiteX57" fmla="*/ 582282 w 1834307"/>
              <a:gd name="connsiteY57" fmla="*/ 72229 h 681919"/>
              <a:gd name="connsiteX58" fmla="*/ 582282 w 1834307"/>
              <a:gd name="connsiteY58" fmla="*/ 72229 h 68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834307" h="681919">
                <a:moveTo>
                  <a:pt x="540079" y="170703"/>
                </a:moveTo>
                <a:cubicBezTo>
                  <a:pt x="671741" y="126815"/>
                  <a:pt x="438585" y="218798"/>
                  <a:pt x="596350" y="15958"/>
                </a:cubicBezTo>
                <a:cubicBezTo>
                  <a:pt x="606545" y="2850"/>
                  <a:pt x="699881" y="36401"/>
                  <a:pt x="722959" y="44094"/>
                </a:cubicBezTo>
                <a:cubicBezTo>
                  <a:pt x="749129" y="70263"/>
                  <a:pt x="757806" y="82618"/>
                  <a:pt x="793298" y="100364"/>
                </a:cubicBezTo>
                <a:cubicBezTo>
                  <a:pt x="806561" y="106996"/>
                  <a:pt x="821433" y="109743"/>
                  <a:pt x="835501" y="114432"/>
                </a:cubicBezTo>
                <a:cubicBezTo>
                  <a:pt x="855406" y="107797"/>
                  <a:pt x="916307" y="86297"/>
                  <a:pt x="933975" y="86297"/>
                </a:cubicBezTo>
                <a:cubicBezTo>
                  <a:pt x="985769" y="86297"/>
                  <a:pt x="1037138" y="95675"/>
                  <a:pt x="1088719" y="100364"/>
                </a:cubicBezTo>
                <a:cubicBezTo>
                  <a:pt x="1160012" y="171657"/>
                  <a:pt x="1067745" y="87779"/>
                  <a:pt x="1159058" y="142567"/>
                </a:cubicBezTo>
                <a:cubicBezTo>
                  <a:pt x="1170431" y="149391"/>
                  <a:pt x="1177815" y="161324"/>
                  <a:pt x="1187193" y="170703"/>
                </a:cubicBezTo>
                <a:cubicBezTo>
                  <a:pt x="1210639" y="166014"/>
                  <a:pt x="1235144" y="165031"/>
                  <a:pt x="1257532" y="156635"/>
                </a:cubicBezTo>
                <a:cubicBezTo>
                  <a:pt x="1273363" y="150699"/>
                  <a:pt x="1284613" y="136061"/>
                  <a:pt x="1299735" y="128500"/>
                </a:cubicBezTo>
                <a:cubicBezTo>
                  <a:pt x="1312998" y="121868"/>
                  <a:pt x="1328675" y="121064"/>
                  <a:pt x="1341938" y="114432"/>
                </a:cubicBezTo>
                <a:cubicBezTo>
                  <a:pt x="1357060" y="106871"/>
                  <a:pt x="1369019" y="93858"/>
                  <a:pt x="1384141" y="86297"/>
                </a:cubicBezTo>
                <a:cubicBezTo>
                  <a:pt x="1397404" y="79665"/>
                  <a:pt x="1413081" y="78861"/>
                  <a:pt x="1426344" y="72229"/>
                </a:cubicBezTo>
                <a:cubicBezTo>
                  <a:pt x="1461839" y="54482"/>
                  <a:pt x="1470512" y="42129"/>
                  <a:pt x="1496682" y="15958"/>
                </a:cubicBezTo>
                <a:cubicBezTo>
                  <a:pt x="1538885" y="20647"/>
                  <a:pt x="1593266" y="0"/>
                  <a:pt x="1623292" y="30026"/>
                </a:cubicBezTo>
                <a:cubicBezTo>
                  <a:pt x="1751388" y="158122"/>
                  <a:pt x="1532998" y="177507"/>
                  <a:pt x="1707698" y="142567"/>
                </a:cubicBezTo>
                <a:cubicBezTo>
                  <a:pt x="1731144" y="147256"/>
                  <a:pt x="1754840" y="150836"/>
                  <a:pt x="1778036" y="156635"/>
                </a:cubicBezTo>
                <a:cubicBezTo>
                  <a:pt x="1792422" y="160232"/>
                  <a:pt x="1809754" y="160218"/>
                  <a:pt x="1820239" y="170703"/>
                </a:cubicBezTo>
                <a:cubicBezTo>
                  <a:pt x="1830724" y="181188"/>
                  <a:pt x="1829618" y="198838"/>
                  <a:pt x="1834307" y="212906"/>
                </a:cubicBezTo>
                <a:cubicBezTo>
                  <a:pt x="1820239" y="222284"/>
                  <a:pt x="1808144" y="235694"/>
                  <a:pt x="1792104" y="241041"/>
                </a:cubicBezTo>
                <a:cubicBezTo>
                  <a:pt x="1765044" y="250061"/>
                  <a:pt x="1729355" y="236546"/>
                  <a:pt x="1707698" y="255109"/>
                </a:cubicBezTo>
                <a:cubicBezTo>
                  <a:pt x="1556457" y="384744"/>
                  <a:pt x="1799581" y="290129"/>
                  <a:pt x="1651427" y="339515"/>
                </a:cubicBezTo>
                <a:cubicBezTo>
                  <a:pt x="1618602" y="334826"/>
                  <a:pt x="1586111" y="325447"/>
                  <a:pt x="1552953" y="325447"/>
                </a:cubicBezTo>
                <a:cubicBezTo>
                  <a:pt x="1503864" y="325447"/>
                  <a:pt x="1508539" y="349313"/>
                  <a:pt x="1482615" y="381718"/>
                </a:cubicBezTo>
                <a:cubicBezTo>
                  <a:pt x="1474329" y="392075"/>
                  <a:pt x="1463858" y="400475"/>
                  <a:pt x="1454479" y="409854"/>
                </a:cubicBezTo>
                <a:cubicBezTo>
                  <a:pt x="1449790" y="428611"/>
                  <a:pt x="1449058" y="448831"/>
                  <a:pt x="1440412" y="466124"/>
                </a:cubicBezTo>
                <a:cubicBezTo>
                  <a:pt x="1430389" y="486170"/>
                  <a:pt x="1384983" y="512455"/>
                  <a:pt x="1370073" y="522395"/>
                </a:cubicBezTo>
                <a:cubicBezTo>
                  <a:pt x="1360695" y="536463"/>
                  <a:pt x="1356006" y="555220"/>
                  <a:pt x="1341938" y="564598"/>
                </a:cubicBezTo>
                <a:cubicBezTo>
                  <a:pt x="1325851" y="575323"/>
                  <a:pt x="1304738" y="575487"/>
                  <a:pt x="1285667" y="578666"/>
                </a:cubicBezTo>
                <a:cubicBezTo>
                  <a:pt x="1248375" y="584881"/>
                  <a:pt x="1210551" y="587388"/>
                  <a:pt x="1173125" y="592734"/>
                </a:cubicBezTo>
                <a:cubicBezTo>
                  <a:pt x="1144888" y="596768"/>
                  <a:pt x="1116854" y="602112"/>
                  <a:pt x="1088719" y="606801"/>
                </a:cubicBezTo>
                <a:cubicBezTo>
                  <a:pt x="1074651" y="611490"/>
                  <a:pt x="1061345" y="620869"/>
                  <a:pt x="1046516" y="620869"/>
                </a:cubicBezTo>
                <a:cubicBezTo>
                  <a:pt x="942463" y="620869"/>
                  <a:pt x="923850" y="608116"/>
                  <a:pt x="835501" y="578666"/>
                </a:cubicBezTo>
                <a:lnTo>
                  <a:pt x="793298" y="564598"/>
                </a:lnTo>
                <a:lnTo>
                  <a:pt x="751095" y="550530"/>
                </a:lnTo>
                <a:cubicBezTo>
                  <a:pt x="663503" y="681919"/>
                  <a:pt x="728522" y="637745"/>
                  <a:pt x="526012" y="620869"/>
                </a:cubicBezTo>
                <a:cubicBezTo>
                  <a:pt x="507255" y="602112"/>
                  <a:pt x="494906" y="572986"/>
                  <a:pt x="469741" y="564598"/>
                </a:cubicBezTo>
                <a:lnTo>
                  <a:pt x="385335" y="536463"/>
                </a:lnTo>
                <a:cubicBezTo>
                  <a:pt x="375956" y="527084"/>
                  <a:pt x="365485" y="518684"/>
                  <a:pt x="357199" y="508327"/>
                </a:cubicBezTo>
                <a:cubicBezTo>
                  <a:pt x="346637" y="495125"/>
                  <a:pt x="342266" y="476686"/>
                  <a:pt x="329064" y="466124"/>
                </a:cubicBezTo>
                <a:cubicBezTo>
                  <a:pt x="317485" y="456861"/>
                  <a:pt x="300929" y="456746"/>
                  <a:pt x="286861" y="452057"/>
                </a:cubicBezTo>
                <a:cubicBezTo>
                  <a:pt x="240631" y="467466"/>
                  <a:pt x="214980" y="483329"/>
                  <a:pt x="160252" y="452057"/>
                </a:cubicBezTo>
                <a:cubicBezTo>
                  <a:pt x="147377" y="444700"/>
                  <a:pt x="150873" y="423922"/>
                  <a:pt x="146184" y="409854"/>
                </a:cubicBezTo>
                <a:cubicBezTo>
                  <a:pt x="150873" y="395786"/>
                  <a:pt x="149766" y="378136"/>
                  <a:pt x="160252" y="367650"/>
                </a:cubicBezTo>
                <a:cubicBezTo>
                  <a:pt x="170737" y="357165"/>
                  <a:pt x="197766" y="367651"/>
                  <a:pt x="202455" y="353583"/>
                </a:cubicBezTo>
                <a:cubicBezTo>
                  <a:pt x="210179" y="330409"/>
                  <a:pt x="135087" y="312370"/>
                  <a:pt x="132116" y="311380"/>
                </a:cubicBezTo>
                <a:cubicBezTo>
                  <a:pt x="105946" y="285209"/>
                  <a:pt x="97273" y="272856"/>
                  <a:pt x="61778" y="255109"/>
                </a:cubicBezTo>
                <a:cubicBezTo>
                  <a:pt x="48515" y="248477"/>
                  <a:pt x="33643" y="245730"/>
                  <a:pt x="19575" y="241041"/>
                </a:cubicBezTo>
                <a:cubicBezTo>
                  <a:pt x="14886" y="226973"/>
                  <a:pt x="0" y="212606"/>
                  <a:pt x="5507" y="198838"/>
                </a:cubicBezTo>
                <a:cubicBezTo>
                  <a:pt x="18106" y="167340"/>
                  <a:pt x="101134" y="160018"/>
                  <a:pt x="118049" y="156635"/>
                </a:cubicBezTo>
                <a:cubicBezTo>
                  <a:pt x="132117" y="147257"/>
                  <a:pt x="145130" y="136061"/>
                  <a:pt x="160252" y="128500"/>
                </a:cubicBezTo>
                <a:cubicBezTo>
                  <a:pt x="217503" y="99874"/>
                  <a:pt x="240814" y="119227"/>
                  <a:pt x="314996" y="128500"/>
                </a:cubicBezTo>
                <a:cubicBezTo>
                  <a:pt x="413939" y="161479"/>
                  <a:pt x="295339" y="125223"/>
                  <a:pt x="483809" y="156635"/>
                </a:cubicBezTo>
                <a:cubicBezTo>
                  <a:pt x="498436" y="159073"/>
                  <a:pt x="511944" y="166014"/>
                  <a:pt x="526012" y="170703"/>
                </a:cubicBezTo>
                <a:cubicBezTo>
                  <a:pt x="547540" y="149174"/>
                  <a:pt x="570452" y="129940"/>
                  <a:pt x="582282" y="100364"/>
                </a:cubicBezTo>
                <a:cubicBezTo>
                  <a:pt x="585765" y="91656"/>
                  <a:pt x="582282" y="81607"/>
                  <a:pt x="582282" y="72229"/>
                </a:cubicBezTo>
                <a:lnTo>
                  <a:pt x="582282" y="72229"/>
                </a:lnTo>
                <a:lnTo>
                  <a:pt x="582282" y="72229"/>
                </a:lnTo>
              </a:path>
            </a:pathLst>
          </a:cu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560320" y="6019800"/>
            <a:ext cx="246364" cy="323557"/>
          </a:xfrm>
          <a:custGeom>
            <a:avLst/>
            <a:gdLst>
              <a:gd name="connsiteX0" fmla="*/ 14068 w 246364"/>
              <a:gd name="connsiteY0" fmla="*/ 267287 h 323557"/>
              <a:gd name="connsiteX1" fmla="*/ 28135 w 246364"/>
              <a:gd name="connsiteY1" fmla="*/ 225084 h 323557"/>
              <a:gd name="connsiteX2" fmla="*/ 0 w 246364"/>
              <a:gd name="connsiteY2" fmla="*/ 140677 h 323557"/>
              <a:gd name="connsiteX3" fmla="*/ 14068 w 246364"/>
              <a:gd name="connsiteY3" fmla="*/ 98474 h 323557"/>
              <a:gd name="connsiteX4" fmla="*/ 56271 w 246364"/>
              <a:gd name="connsiteY4" fmla="*/ 84407 h 323557"/>
              <a:gd name="connsiteX5" fmla="*/ 70338 w 246364"/>
              <a:gd name="connsiteY5" fmla="*/ 0 h 323557"/>
              <a:gd name="connsiteX6" fmla="*/ 126609 w 246364"/>
              <a:gd name="connsiteY6" fmla="*/ 14068 h 323557"/>
              <a:gd name="connsiteX7" fmla="*/ 140677 w 246364"/>
              <a:gd name="connsiteY7" fmla="*/ 56271 h 323557"/>
              <a:gd name="connsiteX8" fmla="*/ 168812 w 246364"/>
              <a:gd name="connsiteY8" fmla="*/ 84407 h 323557"/>
              <a:gd name="connsiteX9" fmla="*/ 196948 w 246364"/>
              <a:gd name="connsiteY9" fmla="*/ 126610 h 323557"/>
              <a:gd name="connsiteX10" fmla="*/ 211015 w 246364"/>
              <a:gd name="connsiteY10" fmla="*/ 281354 h 323557"/>
              <a:gd name="connsiteX11" fmla="*/ 168812 w 246364"/>
              <a:gd name="connsiteY11" fmla="*/ 295422 h 323557"/>
              <a:gd name="connsiteX12" fmla="*/ 126609 w 246364"/>
              <a:gd name="connsiteY12" fmla="*/ 323557 h 323557"/>
              <a:gd name="connsiteX13" fmla="*/ 42203 w 246364"/>
              <a:gd name="connsiteY13" fmla="*/ 281354 h 323557"/>
              <a:gd name="connsiteX14" fmla="*/ 56271 w 246364"/>
              <a:gd name="connsiteY14" fmla="*/ 239151 h 323557"/>
              <a:gd name="connsiteX15" fmla="*/ 28135 w 246364"/>
              <a:gd name="connsiteY15" fmla="*/ 196948 h 323557"/>
              <a:gd name="connsiteX16" fmla="*/ 28135 w 246364"/>
              <a:gd name="connsiteY16" fmla="*/ 196948 h 3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364" h="323557">
                <a:moveTo>
                  <a:pt x="14068" y="267287"/>
                </a:moveTo>
                <a:cubicBezTo>
                  <a:pt x="18757" y="253219"/>
                  <a:pt x="29773" y="239822"/>
                  <a:pt x="28135" y="225084"/>
                </a:cubicBezTo>
                <a:cubicBezTo>
                  <a:pt x="24860" y="195608"/>
                  <a:pt x="0" y="140677"/>
                  <a:pt x="0" y="140677"/>
                </a:cubicBezTo>
                <a:cubicBezTo>
                  <a:pt x="4689" y="126609"/>
                  <a:pt x="3582" y="108959"/>
                  <a:pt x="14068" y="98474"/>
                </a:cubicBezTo>
                <a:cubicBezTo>
                  <a:pt x="24553" y="87989"/>
                  <a:pt x="48914" y="97282"/>
                  <a:pt x="56271" y="84407"/>
                </a:cubicBezTo>
                <a:cubicBezTo>
                  <a:pt x="70423" y="59641"/>
                  <a:pt x="65649" y="28136"/>
                  <a:pt x="70338" y="0"/>
                </a:cubicBezTo>
                <a:cubicBezTo>
                  <a:pt x="89095" y="4689"/>
                  <a:pt x="111511" y="1990"/>
                  <a:pt x="126609" y="14068"/>
                </a:cubicBezTo>
                <a:cubicBezTo>
                  <a:pt x="138188" y="23331"/>
                  <a:pt x="133048" y="43555"/>
                  <a:pt x="140677" y="56271"/>
                </a:cubicBezTo>
                <a:cubicBezTo>
                  <a:pt x="147501" y="67644"/>
                  <a:pt x="160527" y="74050"/>
                  <a:pt x="168812" y="84407"/>
                </a:cubicBezTo>
                <a:cubicBezTo>
                  <a:pt x="179374" y="97609"/>
                  <a:pt x="187569" y="112542"/>
                  <a:pt x="196948" y="126610"/>
                </a:cubicBezTo>
                <a:cubicBezTo>
                  <a:pt x="213462" y="176153"/>
                  <a:pt x="246364" y="228330"/>
                  <a:pt x="211015" y="281354"/>
                </a:cubicBezTo>
                <a:cubicBezTo>
                  <a:pt x="202790" y="293692"/>
                  <a:pt x="182075" y="288790"/>
                  <a:pt x="168812" y="295422"/>
                </a:cubicBezTo>
                <a:cubicBezTo>
                  <a:pt x="153690" y="302983"/>
                  <a:pt x="140677" y="314179"/>
                  <a:pt x="126609" y="323557"/>
                </a:cubicBezTo>
                <a:cubicBezTo>
                  <a:pt x="108790" y="319103"/>
                  <a:pt x="48804" y="314361"/>
                  <a:pt x="42203" y="281354"/>
                </a:cubicBezTo>
                <a:cubicBezTo>
                  <a:pt x="39295" y="266813"/>
                  <a:pt x="51582" y="253219"/>
                  <a:pt x="56271" y="239151"/>
                </a:cubicBezTo>
                <a:cubicBezTo>
                  <a:pt x="24819" y="207700"/>
                  <a:pt x="28135" y="224279"/>
                  <a:pt x="28135" y="196948"/>
                </a:cubicBezTo>
                <a:lnTo>
                  <a:pt x="28135" y="196948"/>
                </a:lnTo>
              </a:path>
            </a:pathLst>
          </a:cu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248400" y="3200400"/>
            <a:ext cx="761999" cy="1097280"/>
          </a:xfrm>
          <a:custGeom>
            <a:avLst/>
            <a:gdLst>
              <a:gd name="connsiteX0" fmla="*/ 309489 w 534572"/>
              <a:gd name="connsiteY0" fmla="*/ 98474 h 1097280"/>
              <a:gd name="connsiteX1" fmla="*/ 351692 w 534572"/>
              <a:gd name="connsiteY1" fmla="*/ 56271 h 1097280"/>
              <a:gd name="connsiteX2" fmla="*/ 211015 w 534572"/>
              <a:gd name="connsiteY2" fmla="*/ 56271 h 1097280"/>
              <a:gd name="connsiteX3" fmla="*/ 225083 w 534572"/>
              <a:gd name="connsiteY3" fmla="*/ 112542 h 1097280"/>
              <a:gd name="connsiteX4" fmla="*/ 239150 w 534572"/>
              <a:gd name="connsiteY4" fmla="*/ 154745 h 1097280"/>
              <a:gd name="connsiteX5" fmla="*/ 253218 w 534572"/>
              <a:gd name="connsiteY5" fmla="*/ 239151 h 1097280"/>
              <a:gd name="connsiteX6" fmla="*/ 309489 w 534572"/>
              <a:gd name="connsiteY6" fmla="*/ 182880 h 1097280"/>
              <a:gd name="connsiteX7" fmla="*/ 337624 w 534572"/>
              <a:gd name="connsiteY7" fmla="*/ 140677 h 1097280"/>
              <a:gd name="connsiteX8" fmla="*/ 407963 w 534572"/>
              <a:gd name="connsiteY8" fmla="*/ 126609 h 1097280"/>
              <a:gd name="connsiteX9" fmla="*/ 422030 w 534572"/>
              <a:gd name="connsiteY9" fmla="*/ 84406 h 1097280"/>
              <a:gd name="connsiteX10" fmla="*/ 393895 w 534572"/>
              <a:gd name="connsiteY10" fmla="*/ 0 h 1097280"/>
              <a:gd name="connsiteX11" fmla="*/ 379827 w 534572"/>
              <a:gd name="connsiteY11" fmla="*/ 42203 h 1097280"/>
              <a:gd name="connsiteX12" fmla="*/ 407963 w 534572"/>
              <a:gd name="connsiteY12" fmla="*/ 239151 h 1097280"/>
              <a:gd name="connsiteX13" fmla="*/ 436098 w 534572"/>
              <a:gd name="connsiteY13" fmla="*/ 351692 h 1097280"/>
              <a:gd name="connsiteX14" fmla="*/ 464233 w 534572"/>
              <a:gd name="connsiteY14" fmla="*/ 379828 h 1097280"/>
              <a:gd name="connsiteX15" fmla="*/ 492369 w 534572"/>
              <a:gd name="connsiteY15" fmla="*/ 464234 h 1097280"/>
              <a:gd name="connsiteX16" fmla="*/ 520504 w 534572"/>
              <a:gd name="connsiteY16" fmla="*/ 562708 h 1097280"/>
              <a:gd name="connsiteX17" fmla="*/ 534572 w 534572"/>
              <a:gd name="connsiteY17" fmla="*/ 647114 h 1097280"/>
              <a:gd name="connsiteX18" fmla="*/ 492369 w 534572"/>
              <a:gd name="connsiteY18" fmla="*/ 675249 h 1097280"/>
              <a:gd name="connsiteX19" fmla="*/ 450166 w 534572"/>
              <a:gd name="connsiteY19" fmla="*/ 689317 h 1097280"/>
              <a:gd name="connsiteX20" fmla="*/ 365760 w 534572"/>
              <a:gd name="connsiteY20" fmla="*/ 745588 h 1097280"/>
              <a:gd name="connsiteX21" fmla="*/ 309489 w 534572"/>
              <a:gd name="connsiteY21" fmla="*/ 872197 h 1097280"/>
              <a:gd name="connsiteX22" fmla="*/ 225083 w 534572"/>
              <a:gd name="connsiteY22" fmla="*/ 900332 h 1097280"/>
              <a:gd name="connsiteX23" fmla="*/ 182880 w 534572"/>
              <a:gd name="connsiteY23" fmla="*/ 914400 h 1097280"/>
              <a:gd name="connsiteX24" fmla="*/ 168812 w 534572"/>
              <a:gd name="connsiteY24" fmla="*/ 956603 h 1097280"/>
              <a:gd name="connsiteX25" fmla="*/ 168812 w 534572"/>
              <a:gd name="connsiteY25" fmla="*/ 1069145 h 1097280"/>
              <a:gd name="connsiteX26" fmla="*/ 84406 w 534572"/>
              <a:gd name="connsiteY26" fmla="*/ 1097280 h 1097280"/>
              <a:gd name="connsiteX27" fmla="*/ 42203 w 534572"/>
              <a:gd name="connsiteY27" fmla="*/ 1012874 h 1097280"/>
              <a:gd name="connsiteX28" fmla="*/ 0 w 534572"/>
              <a:gd name="connsiteY28" fmla="*/ 998806 h 1097280"/>
              <a:gd name="connsiteX29" fmla="*/ 42203 w 534572"/>
              <a:gd name="connsiteY29" fmla="*/ 858129 h 1097280"/>
              <a:gd name="connsiteX30" fmla="*/ 70338 w 534572"/>
              <a:gd name="connsiteY30" fmla="*/ 815926 h 1097280"/>
              <a:gd name="connsiteX31" fmla="*/ 112541 w 534572"/>
              <a:gd name="connsiteY31" fmla="*/ 801859 h 1097280"/>
              <a:gd name="connsiteX32" fmla="*/ 253218 w 534572"/>
              <a:gd name="connsiteY32" fmla="*/ 787791 h 1097280"/>
              <a:gd name="connsiteX33" fmla="*/ 281353 w 534572"/>
              <a:gd name="connsiteY33" fmla="*/ 759655 h 1097280"/>
              <a:gd name="connsiteX34" fmla="*/ 281353 w 534572"/>
              <a:gd name="connsiteY34" fmla="*/ 604911 h 1097280"/>
              <a:gd name="connsiteX35" fmla="*/ 365760 w 534572"/>
              <a:gd name="connsiteY35" fmla="*/ 576775 h 1097280"/>
              <a:gd name="connsiteX36" fmla="*/ 379827 w 534572"/>
              <a:gd name="connsiteY36" fmla="*/ 534572 h 1097280"/>
              <a:gd name="connsiteX37" fmla="*/ 337624 w 534572"/>
              <a:gd name="connsiteY37" fmla="*/ 309489 h 1097280"/>
              <a:gd name="connsiteX38" fmla="*/ 295421 w 534572"/>
              <a:gd name="connsiteY38" fmla="*/ 281354 h 1097280"/>
              <a:gd name="connsiteX39" fmla="*/ 267286 w 534572"/>
              <a:gd name="connsiteY39" fmla="*/ 140677 h 1097280"/>
              <a:gd name="connsiteX40" fmla="*/ 267286 w 534572"/>
              <a:gd name="connsiteY40" fmla="*/ 140677 h 1097280"/>
              <a:gd name="connsiteX41" fmla="*/ 267286 w 534572"/>
              <a:gd name="connsiteY41" fmla="*/ 140677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34572" h="1097280">
                <a:moveTo>
                  <a:pt x="309489" y="98474"/>
                </a:moveTo>
                <a:cubicBezTo>
                  <a:pt x="323557" y="84406"/>
                  <a:pt x="365760" y="70339"/>
                  <a:pt x="351692" y="56271"/>
                </a:cubicBezTo>
                <a:cubicBezTo>
                  <a:pt x="311279" y="15858"/>
                  <a:pt x="252144" y="42561"/>
                  <a:pt x="211015" y="56271"/>
                </a:cubicBezTo>
                <a:cubicBezTo>
                  <a:pt x="215704" y="75028"/>
                  <a:pt x="219772" y="93952"/>
                  <a:pt x="225083" y="112542"/>
                </a:cubicBezTo>
                <a:cubicBezTo>
                  <a:pt x="229157" y="126800"/>
                  <a:pt x="235933" y="140270"/>
                  <a:pt x="239150" y="154745"/>
                </a:cubicBezTo>
                <a:cubicBezTo>
                  <a:pt x="245338" y="182589"/>
                  <a:pt x="248529" y="211016"/>
                  <a:pt x="253218" y="239151"/>
                </a:cubicBezTo>
                <a:cubicBezTo>
                  <a:pt x="271975" y="220394"/>
                  <a:pt x="294775" y="204951"/>
                  <a:pt x="309489" y="182880"/>
                </a:cubicBezTo>
                <a:cubicBezTo>
                  <a:pt x="318867" y="168812"/>
                  <a:pt x="322944" y="149065"/>
                  <a:pt x="337624" y="140677"/>
                </a:cubicBezTo>
                <a:cubicBezTo>
                  <a:pt x="358384" y="128814"/>
                  <a:pt x="384517" y="131298"/>
                  <a:pt x="407963" y="126609"/>
                </a:cubicBezTo>
                <a:cubicBezTo>
                  <a:pt x="412652" y="112541"/>
                  <a:pt x="423668" y="99144"/>
                  <a:pt x="422030" y="84406"/>
                </a:cubicBezTo>
                <a:cubicBezTo>
                  <a:pt x="418755" y="54930"/>
                  <a:pt x="393895" y="0"/>
                  <a:pt x="393895" y="0"/>
                </a:cubicBezTo>
                <a:cubicBezTo>
                  <a:pt x="389206" y="14068"/>
                  <a:pt x="379827" y="27374"/>
                  <a:pt x="379827" y="42203"/>
                </a:cubicBezTo>
                <a:cubicBezTo>
                  <a:pt x="379827" y="256432"/>
                  <a:pt x="381928" y="135009"/>
                  <a:pt x="407963" y="239151"/>
                </a:cubicBezTo>
                <a:cubicBezTo>
                  <a:pt x="412287" y="256446"/>
                  <a:pt x="422315" y="328720"/>
                  <a:pt x="436098" y="351692"/>
                </a:cubicBezTo>
                <a:cubicBezTo>
                  <a:pt x="442922" y="363065"/>
                  <a:pt x="454855" y="370449"/>
                  <a:pt x="464233" y="379828"/>
                </a:cubicBezTo>
                <a:lnTo>
                  <a:pt x="492369" y="464234"/>
                </a:lnTo>
                <a:cubicBezTo>
                  <a:pt x="505779" y="504463"/>
                  <a:pt x="511670" y="518540"/>
                  <a:pt x="520504" y="562708"/>
                </a:cubicBezTo>
                <a:cubicBezTo>
                  <a:pt x="526098" y="590678"/>
                  <a:pt x="529883" y="618979"/>
                  <a:pt x="534572" y="647114"/>
                </a:cubicBezTo>
                <a:cubicBezTo>
                  <a:pt x="520504" y="656492"/>
                  <a:pt x="507491" y="667688"/>
                  <a:pt x="492369" y="675249"/>
                </a:cubicBezTo>
                <a:cubicBezTo>
                  <a:pt x="479106" y="681881"/>
                  <a:pt x="461745" y="680054"/>
                  <a:pt x="450166" y="689317"/>
                </a:cubicBezTo>
                <a:cubicBezTo>
                  <a:pt x="361847" y="759972"/>
                  <a:pt x="494989" y="713280"/>
                  <a:pt x="365760" y="745588"/>
                </a:cubicBezTo>
                <a:cubicBezTo>
                  <a:pt x="353941" y="828321"/>
                  <a:pt x="376915" y="842230"/>
                  <a:pt x="309489" y="872197"/>
                </a:cubicBezTo>
                <a:cubicBezTo>
                  <a:pt x="282388" y="884242"/>
                  <a:pt x="253218" y="890954"/>
                  <a:pt x="225083" y="900332"/>
                </a:cubicBezTo>
                <a:lnTo>
                  <a:pt x="182880" y="914400"/>
                </a:lnTo>
                <a:cubicBezTo>
                  <a:pt x="178191" y="928468"/>
                  <a:pt x="168812" y="941774"/>
                  <a:pt x="168812" y="956603"/>
                </a:cubicBezTo>
                <a:cubicBezTo>
                  <a:pt x="168812" y="1001007"/>
                  <a:pt x="220665" y="1017292"/>
                  <a:pt x="168812" y="1069145"/>
                </a:cubicBezTo>
                <a:cubicBezTo>
                  <a:pt x="147841" y="1090116"/>
                  <a:pt x="84406" y="1097280"/>
                  <a:pt x="84406" y="1097280"/>
                </a:cubicBezTo>
                <a:cubicBezTo>
                  <a:pt x="75139" y="1069479"/>
                  <a:pt x="66994" y="1032707"/>
                  <a:pt x="42203" y="1012874"/>
                </a:cubicBezTo>
                <a:cubicBezTo>
                  <a:pt x="30624" y="1003611"/>
                  <a:pt x="14068" y="1003495"/>
                  <a:pt x="0" y="998806"/>
                </a:cubicBezTo>
                <a:cubicBezTo>
                  <a:pt x="7864" y="967347"/>
                  <a:pt x="28500" y="878684"/>
                  <a:pt x="42203" y="858129"/>
                </a:cubicBezTo>
                <a:cubicBezTo>
                  <a:pt x="51581" y="844061"/>
                  <a:pt x="57136" y="826488"/>
                  <a:pt x="70338" y="815926"/>
                </a:cubicBezTo>
                <a:cubicBezTo>
                  <a:pt x="81917" y="806663"/>
                  <a:pt x="97885" y="804114"/>
                  <a:pt x="112541" y="801859"/>
                </a:cubicBezTo>
                <a:cubicBezTo>
                  <a:pt x="159119" y="794693"/>
                  <a:pt x="206326" y="792480"/>
                  <a:pt x="253218" y="787791"/>
                </a:cubicBezTo>
                <a:cubicBezTo>
                  <a:pt x="262596" y="778412"/>
                  <a:pt x="279888" y="772837"/>
                  <a:pt x="281353" y="759655"/>
                </a:cubicBezTo>
                <a:cubicBezTo>
                  <a:pt x="282930" y="745459"/>
                  <a:pt x="248528" y="633047"/>
                  <a:pt x="281353" y="604911"/>
                </a:cubicBezTo>
                <a:cubicBezTo>
                  <a:pt x="303871" y="585610"/>
                  <a:pt x="365760" y="576775"/>
                  <a:pt x="365760" y="576775"/>
                </a:cubicBezTo>
                <a:cubicBezTo>
                  <a:pt x="370449" y="562707"/>
                  <a:pt x="379827" y="549401"/>
                  <a:pt x="379827" y="534572"/>
                </a:cubicBezTo>
                <a:cubicBezTo>
                  <a:pt x="379827" y="462387"/>
                  <a:pt x="395426" y="367291"/>
                  <a:pt x="337624" y="309489"/>
                </a:cubicBezTo>
                <a:cubicBezTo>
                  <a:pt x="325669" y="297534"/>
                  <a:pt x="309489" y="290732"/>
                  <a:pt x="295421" y="281354"/>
                </a:cubicBezTo>
                <a:cubicBezTo>
                  <a:pt x="249078" y="211839"/>
                  <a:pt x="267286" y="256058"/>
                  <a:pt x="267286" y="140677"/>
                </a:cubicBezTo>
                <a:lnTo>
                  <a:pt x="267286" y="140677"/>
                </a:lnTo>
                <a:lnTo>
                  <a:pt x="267286" y="140677"/>
                </a:lnTo>
              </a:path>
            </a:pathLst>
          </a:custGeom>
          <a:solidFill>
            <a:srgbClr val="F070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438400" y="3200400"/>
            <a:ext cx="3728980" cy="2229021"/>
          </a:xfrm>
          <a:custGeom>
            <a:avLst/>
            <a:gdLst>
              <a:gd name="connsiteX0" fmla="*/ 341029 w 3728980"/>
              <a:gd name="connsiteY0" fmla="*/ 976996 h 2229021"/>
              <a:gd name="connsiteX1" fmla="*/ 383232 w 3728980"/>
              <a:gd name="connsiteY1" fmla="*/ 962929 h 2229021"/>
              <a:gd name="connsiteX2" fmla="*/ 411368 w 3728980"/>
              <a:gd name="connsiteY2" fmla="*/ 934793 h 2229021"/>
              <a:gd name="connsiteX3" fmla="*/ 467638 w 3728980"/>
              <a:gd name="connsiteY3" fmla="*/ 920726 h 2229021"/>
              <a:gd name="connsiteX4" fmla="*/ 495774 w 3728980"/>
              <a:gd name="connsiteY4" fmla="*/ 892590 h 2229021"/>
              <a:gd name="connsiteX5" fmla="*/ 537977 w 3728980"/>
              <a:gd name="connsiteY5" fmla="*/ 878522 h 2229021"/>
              <a:gd name="connsiteX6" fmla="*/ 594248 w 3728980"/>
              <a:gd name="connsiteY6" fmla="*/ 765981 h 2229021"/>
              <a:gd name="connsiteX7" fmla="*/ 636451 w 3728980"/>
              <a:gd name="connsiteY7" fmla="*/ 751913 h 2229021"/>
              <a:gd name="connsiteX8" fmla="*/ 692721 w 3728980"/>
              <a:gd name="connsiteY8" fmla="*/ 737846 h 2229021"/>
              <a:gd name="connsiteX9" fmla="*/ 748992 w 3728980"/>
              <a:gd name="connsiteY9" fmla="*/ 667507 h 2229021"/>
              <a:gd name="connsiteX10" fmla="*/ 777128 w 3728980"/>
              <a:gd name="connsiteY10" fmla="*/ 639372 h 2229021"/>
              <a:gd name="connsiteX11" fmla="*/ 861534 w 3728980"/>
              <a:gd name="connsiteY11" fmla="*/ 625304 h 2229021"/>
              <a:gd name="connsiteX12" fmla="*/ 903737 w 3728980"/>
              <a:gd name="connsiteY12" fmla="*/ 597169 h 2229021"/>
              <a:gd name="connsiteX13" fmla="*/ 1002211 w 3728980"/>
              <a:gd name="connsiteY13" fmla="*/ 639372 h 2229021"/>
              <a:gd name="connsiteX14" fmla="*/ 1030346 w 3728980"/>
              <a:gd name="connsiteY14" fmla="*/ 681575 h 2229021"/>
              <a:gd name="connsiteX15" fmla="*/ 1072549 w 3728980"/>
              <a:gd name="connsiteY15" fmla="*/ 695642 h 2229021"/>
              <a:gd name="connsiteX16" fmla="*/ 1171023 w 3728980"/>
              <a:gd name="connsiteY16" fmla="*/ 780049 h 2229021"/>
              <a:gd name="connsiteX17" fmla="*/ 1199158 w 3728980"/>
              <a:gd name="connsiteY17" fmla="*/ 822252 h 2229021"/>
              <a:gd name="connsiteX18" fmla="*/ 1227294 w 3728980"/>
              <a:gd name="connsiteY18" fmla="*/ 850387 h 2229021"/>
              <a:gd name="connsiteX19" fmla="*/ 1269497 w 3728980"/>
              <a:gd name="connsiteY19" fmla="*/ 864455 h 2229021"/>
              <a:gd name="connsiteX20" fmla="*/ 1438309 w 3728980"/>
              <a:gd name="connsiteY20" fmla="*/ 878522 h 2229021"/>
              <a:gd name="connsiteX21" fmla="*/ 1494580 w 3728980"/>
              <a:gd name="connsiteY21" fmla="*/ 892590 h 2229021"/>
              <a:gd name="connsiteX22" fmla="*/ 1550851 w 3728980"/>
              <a:gd name="connsiteY22" fmla="*/ 948861 h 2229021"/>
              <a:gd name="connsiteX23" fmla="*/ 1621189 w 3728980"/>
              <a:gd name="connsiteY23" fmla="*/ 1005132 h 2229021"/>
              <a:gd name="connsiteX24" fmla="*/ 1663392 w 3728980"/>
              <a:gd name="connsiteY24" fmla="*/ 1033267 h 2229021"/>
              <a:gd name="connsiteX25" fmla="*/ 1733731 w 3728980"/>
              <a:gd name="connsiteY25" fmla="*/ 991064 h 2229021"/>
              <a:gd name="connsiteX26" fmla="*/ 1775934 w 3728980"/>
              <a:gd name="connsiteY26" fmla="*/ 976996 h 2229021"/>
              <a:gd name="connsiteX27" fmla="*/ 1916611 w 3728980"/>
              <a:gd name="connsiteY27" fmla="*/ 991064 h 2229021"/>
              <a:gd name="connsiteX28" fmla="*/ 1958814 w 3728980"/>
              <a:gd name="connsiteY28" fmla="*/ 1019199 h 2229021"/>
              <a:gd name="connsiteX29" fmla="*/ 2043220 w 3728980"/>
              <a:gd name="connsiteY29" fmla="*/ 1047335 h 2229021"/>
              <a:gd name="connsiteX30" fmla="*/ 2085423 w 3728980"/>
              <a:gd name="connsiteY30" fmla="*/ 1033267 h 2229021"/>
              <a:gd name="connsiteX31" fmla="*/ 2226100 w 3728980"/>
              <a:gd name="connsiteY31" fmla="*/ 1005132 h 2229021"/>
              <a:gd name="connsiteX32" fmla="*/ 2282371 w 3728980"/>
              <a:gd name="connsiteY32" fmla="*/ 948861 h 2229021"/>
              <a:gd name="connsiteX33" fmla="*/ 2366777 w 3728980"/>
              <a:gd name="connsiteY33" fmla="*/ 920726 h 2229021"/>
              <a:gd name="connsiteX34" fmla="*/ 2423048 w 3728980"/>
              <a:gd name="connsiteY34" fmla="*/ 864455 h 2229021"/>
              <a:gd name="connsiteX35" fmla="*/ 2493386 w 3728980"/>
              <a:gd name="connsiteY35" fmla="*/ 808184 h 2229021"/>
              <a:gd name="connsiteX36" fmla="*/ 2577792 w 3728980"/>
              <a:gd name="connsiteY36" fmla="*/ 780049 h 2229021"/>
              <a:gd name="connsiteX37" fmla="*/ 2605928 w 3728980"/>
              <a:gd name="connsiteY37" fmla="*/ 751913 h 2229021"/>
              <a:gd name="connsiteX38" fmla="*/ 2648131 w 3728980"/>
              <a:gd name="connsiteY38" fmla="*/ 737846 h 2229021"/>
              <a:gd name="connsiteX39" fmla="*/ 2718469 w 3728980"/>
              <a:gd name="connsiteY39" fmla="*/ 667507 h 2229021"/>
              <a:gd name="connsiteX40" fmla="*/ 2774740 w 3728980"/>
              <a:gd name="connsiteY40" fmla="*/ 597169 h 2229021"/>
              <a:gd name="connsiteX41" fmla="*/ 2802875 w 3728980"/>
              <a:gd name="connsiteY41" fmla="*/ 554966 h 2229021"/>
              <a:gd name="connsiteX42" fmla="*/ 2831011 w 3728980"/>
              <a:gd name="connsiteY42" fmla="*/ 526830 h 2229021"/>
              <a:gd name="connsiteX43" fmla="*/ 2859146 w 3728980"/>
              <a:gd name="connsiteY43" fmla="*/ 442424 h 2229021"/>
              <a:gd name="connsiteX44" fmla="*/ 2873214 w 3728980"/>
              <a:gd name="connsiteY44" fmla="*/ 400221 h 2229021"/>
              <a:gd name="connsiteX45" fmla="*/ 2859146 w 3728980"/>
              <a:gd name="connsiteY45" fmla="*/ 343950 h 2229021"/>
              <a:gd name="connsiteX46" fmla="*/ 2816943 w 3728980"/>
              <a:gd name="connsiteY46" fmla="*/ 329882 h 2229021"/>
              <a:gd name="connsiteX47" fmla="*/ 2732537 w 3728980"/>
              <a:gd name="connsiteY47" fmla="*/ 315815 h 2229021"/>
              <a:gd name="connsiteX48" fmla="*/ 2746604 w 3728980"/>
              <a:gd name="connsiteY48" fmla="*/ 259544 h 2229021"/>
              <a:gd name="connsiteX49" fmla="*/ 2760672 w 3728980"/>
              <a:gd name="connsiteY49" fmla="*/ 217341 h 2229021"/>
              <a:gd name="connsiteX50" fmla="*/ 2746604 w 3728980"/>
              <a:gd name="connsiteY50" fmla="*/ 175138 h 2229021"/>
              <a:gd name="connsiteX51" fmla="*/ 2732537 w 3728980"/>
              <a:gd name="connsiteY51" fmla="*/ 104799 h 2229021"/>
              <a:gd name="connsiteX52" fmla="*/ 2760672 w 3728980"/>
              <a:gd name="connsiteY52" fmla="*/ 62596 h 2229021"/>
              <a:gd name="connsiteX53" fmla="*/ 2929484 w 3728980"/>
              <a:gd name="connsiteY53" fmla="*/ 48529 h 2229021"/>
              <a:gd name="connsiteX54" fmla="*/ 3013891 w 3728980"/>
              <a:gd name="connsiteY54" fmla="*/ 76664 h 2229021"/>
              <a:gd name="connsiteX55" fmla="*/ 3084229 w 3728980"/>
              <a:gd name="connsiteY55" fmla="*/ 147002 h 2229021"/>
              <a:gd name="connsiteX56" fmla="*/ 3112364 w 3728980"/>
              <a:gd name="connsiteY56" fmla="*/ 189206 h 2229021"/>
              <a:gd name="connsiteX57" fmla="*/ 3126432 w 3728980"/>
              <a:gd name="connsiteY57" fmla="*/ 231409 h 2229021"/>
              <a:gd name="connsiteX58" fmla="*/ 3210838 w 3728980"/>
              <a:gd name="connsiteY58" fmla="*/ 203273 h 2229021"/>
              <a:gd name="connsiteX59" fmla="*/ 3253041 w 3728980"/>
              <a:gd name="connsiteY59" fmla="*/ 189206 h 2229021"/>
              <a:gd name="connsiteX60" fmla="*/ 3309312 w 3728980"/>
              <a:gd name="connsiteY60" fmla="*/ 203273 h 2229021"/>
              <a:gd name="connsiteX61" fmla="*/ 3337448 w 3728980"/>
              <a:gd name="connsiteY61" fmla="*/ 231409 h 2229021"/>
              <a:gd name="connsiteX62" fmla="*/ 3379651 w 3728980"/>
              <a:gd name="connsiteY62" fmla="*/ 259544 h 2229021"/>
              <a:gd name="connsiteX63" fmla="*/ 3478124 w 3728980"/>
              <a:gd name="connsiteY63" fmla="*/ 245476 h 2229021"/>
              <a:gd name="connsiteX64" fmla="*/ 3506260 w 3728980"/>
              <a:gd name="connsiteY64" fmla="*/ 217341 h 2229021"/>
              <a:gd name="connsiteX65" fmla="*/ 3590666 w 3728980"/>
              <a:gd name="connsiteY65" fmla="*/ 189206 h 2229021"/>
              <a:gd name="connsiteX66" fmla="*/ 3632869 w 3728980"/>
              <a:gd name="connsiteY66" fmla="*/ 175138 h 2229021"/>
              <a:gd name="connsiteX67" fmla="*/ 3675072 w 3728980"/>
              <a:gd name="connsiteY67" fmla="*/ 189206 h 2229021"/>
              <a:gd name="connsiteX68" fmla="*/ 3689140 w 3728980"/>
              <a:gd name="connsiteY68" fmla="*/ 329882 h 2229021"/>
              <a:gd name="connsiteX69" fmla="*/ 3618801 w 3728980"/>
              <a:gd name="connsiteY69" fmla="*/ 372086 h 2229021"/>
              <a:gd name="connsiteX70" fmla="*/ 3576598 w 3728980"/>
              <a:gd name="connsiteY70" fmla="*/ 400221 h 2229021"/>
              <a:gd name="connsiteX71" fmla="*/ 3562531 w 3728980"/>
              <a:gd name="connsiteY71" fmla="*/ 442424 h 2229021"/>
              <a:gd name="connsiteX72" fmla="*/ 3604734 w 3728980"/>
              <a:gd name="connsiteY72" fmla="*/ 456492 h 2229021"/>
              <a:gd name="connsiteX73" fmla="*/ 3646937 w 3728980"/>
              <a:gd name="connsiteY73" fmla="*/ 540898 h 2229021"/>
              <a:gd name="connsiteX74" fmla="*/ 3618801 w 3728980"/>
              <a:gd name="connsiteY74" fmla="*/ 569033 h 2229021"/>
              <a:gd name="connsiteX75" fmla="*/ 3576598 w 3728980"/>
              <a:gd name="connsiteY75" fmla="*/ 583101 h 2229021"/>
              <a:gd name="connsiteX76" fmla="*/ 3520328 w 3728980"/>
              <a:gd name="connsiteY76" fmla="*/ 639372 h 2229021"/>
              <a:gd name="connsiteX77" fmla="*/ 3492192 w 3728980"/>
              <a:gd name="connsiteY77" fmla="*/ 681575 h 2229021"/>
              <a:gd name="connsiteX78" fmla="*/ 3478124 w 3728980"/>
              <a:gd name="connsiteY78" fmla="*/ 723778 h 2229021"/>
              <a:gd name="connsiteX79" fmla="*/ 3435921 w 3728980"/>
              <a:gd name="connsiteY79" fmla="*/ 751913 h 2229021"/>
              <a:gd name="connsiteX80" fmla="*/ 3421854 w 3728980"/>
              <a:gd name="connsiteY80" fmla="*/ 794116 h 2229021"/>
              <a:gd name="connsiteX81" fmla="*/ 3351515 w 3728980"/>
              <a:gd name="connsiteY81" fmla="*/ 850387 h 2229021"/>
              <a:gd name="connsiteX82" fmla="*/ 3295244 w 3728980"/>
              <a:gd name="connsiteY82" fmla="*/ 920726 h 2229021"/>
              <a:gd name="connsiteX83" fmla="*/ 3253041 w 3728980"/>
              <a:gd name="connsiteY83" fmla="*/ 906658 h 2229021"/>
              <a:gd name="connsiteX84" fmla="*/ 3196771 w 3728980"/>
              <a:gd name="connsiteY84" fmla="*/ 794116 h 2229021"/>
              <a:gd name="connsiteX85" fmla="*/ 3154568 w 3728980"/>
              <a:gd name="connsiteY85" fmla="*/ 808184 h 2229021"/>
              <a:gd name="connsiteX86" fmla="*/ 3098297 w 3728980"/>
              <a:gd name="connsiteY86" fmla="*/ 892590 h 2229021"/>
              <a:gd name="connsiteX87" fmla="*/ 3084229 w 3728980"/>
              <a:gd name="connsiteY87" fmla="*/ 934793 h 2229021"/>
              <a:gd name="connsiteX88" fmla="*/ 3027958 w 3728980"/>
              <a:gd name="connsiteY88" fmla="*/ 991064 h 2229021"/>
              <a:gd name="connsiteX89" fmla="*/ 3126432 w 3728980"/>
              <a:gd name="connsiteY89" fmla="*/ 1075470 h 2229021"/>
              <a:gd name="connsiteX90" fmla="*/ 3168635 w 3728980"/>
              <a:gd name="connsiteY90" fmla="*/ 1089538 h 2229021"/>
              <a:gd name="connsiteX91" fmla="*/ 3224906 w 3728980"/>
              <a:gd name="connsiteY91" fmla="*/ 1075470 h 2229021"/>
              <a:gd name="connsiteX92" fmla="*/ 3238974 w 3728980"/>
              <a:gd name="connsiteY92" fmla="*/ 1033267 h 2229021"/>
              <a:gd name="connsiteX93" fmla="*/ 3281177 w 3728980"/>
              <a:gd name="connsiteY93" fmla="*/ 1005132 h 2229021"/>
              <a:gd name="connsiteX94" fmla="*/ 3323380 w 3728980"/>
              <a:gd name="connsiteY94" fmla="*/ 1019199 h 2229021"/>
              <a:gd name="connsiteX95" fmla="*/ 3337448 w 3728980"/>
              <a:gd name="connsiteY95" fmla="*/ 1061402 h 2229021"/>
              <a:gd name="connsiteX96" fmla="*/ 3295244 w 3728980"/>
              <a:gd name="connsiteY96" fmla="*/ 1145809 h 2229021"/>
              <a:gd name="connsiteX97" fmla="*/ 3238974 w 3728980"/>
              <a:gd name="connsiteY97" fmla="*/ 1159876 h 2229021"/>
              <a:gd name="connsiteX98" fmla="*/ 3309312 w 3728980"/>
              <a:gd name="connsiteY98" fmla="*/ 1216147 h 2229021"/>
              <a:gd name="connsiteX99" fmla="*/ 3393718 w 3728980"/>
              <a:gd name="connsiteY99" fmla="*/ 1244282 h 2229021"/>
              <a:gd name="connsiteX100" fmla="*/ 3449989 w 3728980"/>
              <a:gd name="connsiteY100" fmla="*/ 1356824 h 2229021"/>
              <a:gd name="connsiteX101" fmla="*/ 3464057 w 3728980"/>
              <a:gd name="connsiteY101" fmla="*/ 1399027 h 2229021"/>
              <a:gd name="connsiteX102" fmla="*/ 3464057 w 3728980"/>
              <a:gd name="connsiteY102" fmla="*/ 1581907 h 2229021"/>
              <a:gd name="connsiteX103" fmla="*/ 3435921 w 3728980"/>
              <a:gd name="connsiteY103" fmla="*/ 1610042 h 2229021"/>
              <a:gd name="connsiteX104" fmla="*/ 3421854 w 3728980"/>
              <a:gd name="connsiteY104" fmla="*/ 1652246 h 2229021"/>
              <a:gd name="connsiteX105" fmla="*/ 3407786 w 3728980"/>
              <a:gd name="connsiteY105" fmla="*/ 1835126 h 2229021"/>
              <a:gd name="connsiteX106" fmla="*/ 2845078 w 3728980"/>
              <a:gd name="connsiteY106" fmla="*/ 2130547 h 2229021"/>
              <a:gd name="connsiteX107" fmla="*/ 2802875 w 3728980"/>
              <a:gd name="connsiteY107" fmla="*/ 2158682 h 2229021"/>
              <a:gd name="connsiteX108" fmla="*/ 2774740 w 3728980"/>
              <a:gd name="connsiteY108" fmla="*/ 2186818 h 2229021"/>
              <a:gd name="connsiteX109" fmla="*/ 2732537 w 3728980"/>
              <a:gd name="connsiteY109" fmla="*/ 2200886 h 2229021"/>
              <a:gd name="connsiteX110" fmla="*/ 2634063 w 3728980"/>
              <a:gd name="connsiteY110" fmla="*/ 2186818 h 2229021"/>
              <a:gd name="connsiteX111" fmla="*/ 2549657 w 3728980"/>
              <a:gd name="connsiteY111" fmla="*/ 2158682 h 2229021"/>
              <a:gd name="connsiteX112" fmla="*/ 2521521 w 3728980"/>
              <a:gd name="connsiteY112" fmla="*/ 2130547 h 2229021"/>
              <a:gd name="connsiteX113" fmla="*/ 2324574 w 3728980"/>
              <a:gd name="connsiteY113" fmla="*/ 2102412 h 2229021"/>
              <a:gd name="connsiteX114" fmla="*/ 2282371 w 3728980"/>
              <a:gd name="connsiteY114" fmla="*/ 2088344 h 2229021"/>
              <a:gd name="connsiteX115" fmla="*/ 2183897 w 3728980"/>
              <a:gd name="connsiteY115" fmla="*/ 2060209 h 2229021"/>
              <a:gd name="connsiteX116" fmla="*/ 2155761 w 3728980"/>
              <a:gd name="connsiteY116" fmla="*/ 2088344 h 2229021"/>
              <a:gd name="connsiteX117" fmla="*/ 2113558 w 3728980"/>
              <a:gd name="connsiteY117" fmla="*/ 2116479 h 2229021"/>
              <a:gd name="connsiteX118" fmla="*/ 2057288 w 3728980"/>
              <a:gd name="connsiteY118" fmla="*/ 2172750 h 2229021"/>
              <a:gd name="connsiteX119" fmla="*/ 2029152 w 3728980"/>
              <a:gd name="connsiteY119" fmla="*/ 2200886 h 2229021"/>
              <a:gd name="connsiteX120" fmla="*/ 1944746 w 3728980"/>
              <a:gd name="connsiteY120" fmla="*/ 2229021 h 2229021"/>
              <a:gd name="connsiteX121" fmla="*/ 1860340 w 3728980"/>
              <a:gd name="connsiteY121" fmla="*/ 2172750 h 2229021"/>
              <a:gd name="connsiteX122" fmla="*/ 1832204 w 3728980"/>
              <a:gd name="connsiteY122" fmla="*/ 2088344 h 2229021"/>
              <a:gd name="connsiteX123" fmla="*/ 1761866 w 3728980"/>
              <a:gd name="connsiteY123" fmla="*/ 2032073 h 2229021"/>
              <a:gd name="connsiteX124" fmla="*/ 1747798 w 3728980"/>
              <a:gd name="connsiteY124" fmla="*/ 1905464 h 2229021"/>
              <a:gd name="connsiteX125" fmla="*/ 1677460 w 3728980"/>
              <a:gd name="connsiteY125" fmla="*/ 1806990 h 2229021"/>
              <a:gd name="connsiteX126" fmla="*/ 1649324 w 3728980"/>
              <a:gd name="connsiteY126" fmla="*/ 1778855 h 2229021"/>
              <a:gd name="connsiteX127" fmla="*/ 1452377 w 3728980"/>
              <a:gd name="connsiteY127" fmla="*/ 1792922 h 2229021"/>
              <a:gd name="connsiteX128" fmla="*/ 1424241 w 3728980"/>
              <a:gd name="connsiteY128" fmla="*/ 1821058 h 2229021"/>
              <a:gd name="connsiteX129" fmla="*/ 1367971 w 3728980"/>
              <a:gd name="connsiteY129" fmla="*/ 1835126 h 2229021"/>
              <a:gd name="connsiteX130" fmla="*/ 1213226 w 3728980"/>
              <a:gd name="connsiteY130" fmla="*/ 1877329 h 2229021"/>
              <a:gd name="connsiteX131" fmla="*/ 1058481 w 3728980"/>
              <a:gd name="connsiteY131" fmla="*/ 1863261 h 2229021"/>
              <a:gd name="connsiteX132" fmla="*/ 974075 w 3728980"/>
              <a:gd name="connsiteY132" fmla="*/ 1821058 h 2229021"/>
              <a:gd name="connsiteX133" fmla="*/ 748992 w 3728980"/>
              <a:gd name="connsiteY133" fmla="*/ 1806990 h 2229021"/>
              <a:gd name="connsiteX134" fmla="*/ 706789 w 3728980"/>
              <a:gd name="connsiteY134" fmla="*/ 1778855 h 2229021"/>
              <a:gd name="connsiteX135" fmla="*/ 678654 w 3728980"/>
              <a:gd name="connsiteY135" fmla="*/ 1750719 h 2229021"/>
              <a:gd name="connsiteX136" fmla="*/ 552044 w 3728980"/>
              <a:gd name="connsiteY136" fmla="*/ 1722584 h 2229021"/>
              <a:gd name="connsiteX137" fmla="*/ 495774 w 3728980"/>
              <a:gd name="connsiteY137" fmla="*/ 1708516 h 2229021"/>
              <a:gd name="connsiteX138" fmla="*/ 411368 w 3728980"/>
              <a:gd name="connsiteY138" fmla="*/ 1680381 h 2229021"/>
              <a:gd name="connsiteX139" fmla="*/ 341029 w 3728980"/>
              <a:gd name="connsiteY139" fmla="*/ 1666313 h 2229021"/>
              <a:gd name="connsiteX140" fmla="*/ 312894 w 3728980"/>
              <a:gd name="connsiteY140" fmla="*/ 1624110 h 2229021"/>
              <a:gd name="connsiteX141" fmla="*/ 284758 w 3728980"/>
              <a:gd name="connsiteY141" fmla="*/ 1539704 h 2229021"/>
              <a:gd name="connsiteX142" fmla="*/ 355097 w 3728980"/>
              <a:gd name="connsiteY142" fmla="*/ 1469366 h 2229021"/>
              <a:gd name="connsiteX143" fmla="*/ 312894 w 3728980"/>
              <a:gd name="connsiteY143" fmla="*/ 1455298 h 2229021"/>
              <a:gd name="connsiteX144" fmla="*/ 341029 w 3728980"/>
              <a:gd name="connsiteY144" fmla="*/ 1427162 h 2229021"/>
              <a:gd name="connsiteX145" fmla="*/ 425435 w 3728980"/>
              <a:gd name="connsiteY145" fmla="*/ 1399027 h 2229021"/>
              <a:gd name="connsiteX146" fmla="*/ 439503 w 3728980"/>
              <a:gd name="connsiteY146" fmla="*/ 1356824 h 2229021"/>
              <a:gd name="connsiteX147" fmla="*/ 397300 w 3728980"/>
              <a:gd name="connsiteY147" fmla="*/ 1342756 h 2229021"/>
              <a:gd name="connsiteX148" fmla="*/ 298826 w 3728980"/>
              <a:gd name="connsiteY148" fmla="*/ 1314621 h 2229021"/>
              <a:gd name="connsiteX149" fmla="*/ 101878 w 3728980"/>
              <a:gd name="connsiteY149" fmla="*/ 1314621 h 2229021"/>
              <a:gd name="connsiteX150" fmla="*/ 87811 w 3728980"/>
              <a:gd name="connsiteY150" fmla="*/ 1272418 h 2229021"/>
              <a:gd name="connsiteX151" fmla="*/ 87811 w 3728980"/>
              <a:gd name="connsiteY151" fmla="*/ 1188012 h 2229021"/>
              <a:gd name="connsiteX152" fmla="*/ 3404 w 3728980"/>
              <a:gd name="connsiteY152" fmla="*/ 1159876 h 2229021"/>
              <a:gd name="connsiteX153" fmla="*/ 45608 w 3728980"/>
              <a:gd name="connsiteY153" fmla="*/ 1075470 h 2229021"/>
              <a:gd name="connsiteX154" fmla="*/ 73743 w 3728980"/>
              <a:gd name="connsiteY154" fmla="*/ 1033267 h 2229021"/>
              <a:gd name="connsiteX155" fmla="*/ 312894 w 3728980"/>
              <a:gd name="connsiteY155" fmla="*/ 1019199 h 2229021"/>
              <a:gd name="connsiteX156" fmla="*/ 355097 w 3728980"/>
              <a:gd name="connsiteY156" fmla="*/ 991064 h 2229021"/>
              <a:gd name="connsiteX157" fmla="*/ 383232 w 3728980"/>
              <a:gd name="connsiteY157" fmla="*/ 948861 h 2229021"/>
              <a:gd name="connsiteX158" fmla="*/ 425435 w 3728980"/>
              <a:gd name="connsiteY158" fmla="*/ 934793 h 2229021"/>
              <a:gd name="connsiteX159" fmla="*/ 439503 w 3728980"/>
              <a:gd name="connsiteY159" fmla="*/ 892590 h 2229021"/>
              <a:gd name="connsiteX160" fmla="*/ 537977 w 3728980"/>
              <a:gd name="connsiteY160" fmla="*/ 864455 h 2229021"/>
              <a:gd name="connsiteX161" fmla="*/ 537977 w 3728980"/>
              <a:gd name="connsiteY161" fmla="*/ 864455 h 222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728980" h="2229021">
                <a:moveTo>
                  <a:pt x="341029" y="976996"/>
                </a:moveTo>
                <a:cubicBezTo>
                  <a:pt x="355097" y="972307"/>
                  <a:pt x="370517" y="970558"/>
                  <a:pt x="383232" y="962929"/>
                </a:cubicBezTo>
                <a:cubicBezTo>
                  <a:pt x="394605" y="956105"/>
                  <a:pt x="399505" y="940725"/>
                  <a:pt x="411368" y="934793"/>
                </a:cubicBezTo>
                <a:cubicBezTo>
                  <a:pt x="428661" y="926147"/>
                  <a:pt x="448881" y="925415"/>
                  <a:pt x="467638" y="920726"/>
                </a:cubicBezTo>
                <a:cubicBezTo>
                  <a:pt x="477017" y="911347"/>
                  <a:pt x="484401" y="899414"/>
                  <a:pt x="495774" y="892590"/>
                </a:cubicBezTo>
                <a:cubicBezTo>
                  <a:pt x="508489" y="884961"/>
                  <a:pt x="529358" y="890589"/>
                  <a:pt x="537977" y="878522"/>
                </a:cubicBezTo>
                <a:cubicBezTo>
                  <a:pt x="580066" y="819597"/>
                  <a:pt x="540776" y="798064"/>
                  <a:pt x="594248" y="765981"/>
                </a:cubicBezTo>
                <a:cubicBezTo>
                  <a:pt x="606964" y="758352"/>
                  <a:pt x="622193" y="755987"/>
                  <a:pt x="636451" y="751913"/>
                </a:cubicBezTo>
                <a:cubicBezTo>
                  <a:pt x="655041" y="746602"/>
                  <a:pt x="673964" y="742535"/>
                  <a:pt x="692721" y="737846"/>
                </a:cubicBezTo>
                <a:cubicBezTo>
                  <a:pt x="715035" y="670905"/>
                  <a:pt x="691145" y="713783"/>
                  <a:pt x="748992" y="667507"/>
                </a:cubicBezTo>
                <a:cubicBezTo>
                  <a:pt x="759349" y="659222"/>
                  <a:pt x="764709" y="644029"/>
                  <a:pt x="777128" y="639372"/>
                </a:cubicBezTo>
                <a:cubicBezTo>
                  <a:pt x="803835" y="629357"/>
                  <a:pt x="833399" y="629993"/>
                  <a:pt x="861534" y="625304"/>
                </a:cubicBezTo>
                <a:cubicBezTo>
                  <a:pt x="875602" y="615926"/>
                  <a:pt x="886960" y="599266"/>
                  <a:pt x="903737" y="597169"/>
                </a:cubicBezTo>
                <a:cubicBezTo>
                  <a:pt x="952618" y="591059"/>
                  <a:pt x="976285" y="606964"/>
                  <a:pt x="1002211" y="639372"/>
                </a:cubicBezTo>
                <a:cubicBezTo>
                  <a:pt x="1012773" y="652574"/>
                  <a:pt x="1017144" y="671013"/>
                  <a:pt x="1030346" y="681575"/>
                </a:cubicBezTo>
                <a:cubicBezTo>
                  <a:pt x="1041925" y="690838"/>
                  <a:pt x="1058481" y="690953"/>
                  <a:pt x="1072549" y="695642"/>
                </a:cubicBezTo>
                <a:cubicBezTo>
                  <a:pt x="1140775" y="763868"/>
                  <a:pt x="1106749" y="737199"/>
                  <a:pt x="1171023" y="780049"/>
                </a:cubicBezTo>
                <a:cubicBezTo>
                  <a:pt x="1180401" y="794117"/>
                  <a:pt x="1188596" y="809050"/>
                  <a:pt x="1199158" y="822252"/>
                </a:cubicBezTo>
                <a:cubicBezTo>
                  <a:pt x="1207444" y="832609"/>
                  <a:pt x="1215921" y="843563"/>
                  <a:pt x="1227294" y="850387"/>
                </a:cubicBezTo>
                <a:cubicBezTo>
                  <a:pt x="1240010" y="858016"/>
                  <a:pt x="1254798" y="862495"/>
                  <a:pt x="1269497" y="864455"/>
                </a:cubicBezTo>
                <a:cubicBezTo>
                  <a:pt x="1325467" y="871918"/>
                  <a:pt x="1382038" y="873833"/>
                  <a:pt x="1438309" y="878522"/>
                </a:cubicBezTo>
                <a:cubicBezTo>
                  <a:pt x="1457066" y="883211"/>
                  <a:pt x="1478185" y="882343"/>
                  <a:pt x="1494580" y="892590"/>
                </a:cubicBezTo>
                <a:cubicBezTo>
                  <a:pt x="1517074" y="906649"/>
                  <a:pt x="1528780" y="934147"/>
                  <a:pt x="1550851" y="948861"/>
                </a:cubicBezTo>
                <a:cubicBezTo>
                  <a:pt x="1680747" y="1035457"/>
                  <a:pt x="1520963" y="924951"/>
                  <a:pt x="1621189" y="1005132"/>
                </a:cubicBezTo>
                <a:cubicBezTo>
                  <a:pt x="1634391" y="1015694"/>
                  <a:pt x="1649324" y="1023889"/>
                  <a:pt x="1663392" y="1033267"/>
                </a:cubicBezTo>
                <a:cubicBezTo>
                  <a:pt x="1782946" y="993415"/>
                  <a:pt x="1637178" y="1048995"/>
                  <a:pt x="1733731" y="991064"/>
                </a:cubicBezTo>
                <a:cubicBezTo>
                  <a:pt x="1746447" y="983435"/>
                  <a:pt x="1761866" y="981685"/>
                  <a:pt x="1775934" y="976996"/>
                </a:cubicBezTo>
                <a:cubicBezTo>
                  <a:pt x="1822826" y="981685"/>
                  <a:pt x="1870692" y="980467"/>
                  <a:pt x="1916611" y="991064"/>
                </a:cubicBezTo>
                <a:cubicBezTo>
                  <a:pt x="1933085" y="994866"/>
                  <a:pt x="1943364" y="1012332"/>
                  <a:pt x="1958814" y="1019199"/>
                </a:cubicBezTo>
                <a:cubicBezTo>
                  <a:pt x="1985915" y="1031244"/>
                  <a:pt x="2043220" y="1047335"/>
                  <a:pt x="2043220" y="1047335"/>
                </a:cubicBezTo>
                <a:cubicBezTo>
                  <a:pt x="2057288" y="1042646"/>
                  <a:pt x="2070882" y="1036175"/>
                  <a:pt x="2085423" y="1033267"/>
                </a:cubicBezTo>
                <a:cubicBezTo>
                  <a:pt x="2247079" y="1000935"/>
                  <a:pt x="2130750" y="1036914"/>
                  <a:pt x="2226100" y="1005132"/>
                </a:cubicBezTo>
                <a:cubicBezTo>
                  <a:pt x="2244857" y="986375"/>
                  <a:pt x="2257206" y="957249"/>
                  <a:pt x="2282371" y="948861"/>
                </a:cubicBezTo>
                <a:lnTo>
                  <a:pt x="2366777" y="920726"/>
                </a:lnTo>
                <a:lnTo>
                  <a:pt x="2423048" y="864455"/>
                </a:lnTo>
                <a:cubicBezTo>
                  <a:pt x="2446435" y="841068"/>
                  <a:pt x="2461440" y="822382"/>
                  <a:pt x="2493386" y="808184"/>
                </a:cubicBezTo>
                <a:cubicBezTo>
                  <a:pt x="2520487" y="796139"/>
                  <a:pt x="2577792" y="780049"/>
                  <a:pt x="2577792" y="780049"/>
                </a:cubicBezTo>
                <a:cubicBezTo>
                  <a:pt x="2587171" y="770670"/>
                  <a:pt x="2594555" y="758737"/>
                  <a:pt x="2605928" y="751913"/>
                </a:cubicBezTo>
                <a:cubicBezTo>
                  <a:pt x="2618643" y="744284"/>
                  <a:pt x="2636268" y="746743"/>
                  <a:pt x="2648131" y="737846"/>
                </a:cubicBezTo>
                <a:cubicBezTo>
                  <a:pt x="2674657" y="717951"/>
                  <a:pt x="2718469" y="667507"/>
                  <a:pt x="2718469" y="667507"/>
                </a:cubicBezTo>
                <a:cubicBezTo>
                  <a:pt x="2745857" y="585346"/>
                  <a:pt x="2711108" y="660801"/>
                  <a:pt x="2774740" y="597169"/>
                </a:cubicBezTo>
                <a:cubicBezTo>
                  <a:pt x="2786695" y="585214"/>
                  <a:pt x="2792313" y="568168"/>
                  <a:pt x="2802875" y="554966"/>
                </a:cubicBezTo>
                <a:cubicBezTo>
                  <a:pt x="2811161" y="544609"/>
                  <a:pt x="2821632" y="536209"/>
                  <a:pt x="2831011" y="526830"/>
                </a:cubicBezTo>
                <a:lnTo>
                  <a:pt x="2859146" y="442424"/>
                </a:lnTo>
                <a:lnTo>
                  <a:pt x="2873214" y="400221"/>
                </a:lnTo>
                <a:cubicBezTo>
                  <a:pt x="2868525" y="381464"/>
                  <a:pt x="2871224" y="359048"/>
                  <a:pt x="2859146" y="343950"/>
                </a:cubicBezTo>
                <a:cubicBezTo>
                  <a:pt x="2849883" y="332371"/>
                  <a:pt x="2831419" y="333099"/>
                  <a:pt x="2816943" y="329882"/>
                </a:cubicBezTo>
                <a:cubicBezTo>
                  <a:pt x="2789099" y="323694"/>
                  <a:pt x="2760672" y="320504"/>
                  <a:pt x="2732537" y="315815"/>
                </a:cubicBezTo>
                <a:cubicBezTo>
                  <a:pt x="2737226" y="297058"/>
                  <a:pt x="2741293" y="278134"/>
                  <a:pt x="2746604" y="259544"/>
                </a:cubicBezTo>
                <a:cubicBezTo>
                  <a:pt x="2750678" y="245286"/>
                  <a:pt x="2760672" y="232170"/>
                  <a:pt x="2760672" y="217341"/>
                </a:cubicBezTo>
                <a:cubicBezTo>
                  <a:pt x="2760672" y="202512"/>
                  <a:pt x="2750200" y="189524"/>
                  <a:pt x="2746604" y="175138"/>
                </a:cubicBezTo>
                <a:cubicBezTo>
                  <a:pt x="2740805" y="151941"/>
                  <a:pt x="2737226" y="128245"/>
                  <a:pt x="2732537" y="104799"/>
                </a:cubicBezTo>
                <a:cubicBezTo>
                  <a:pt x="2741915" y="90731"/>
                  <a:pt x="2750110" y="75798"/>
                  <a:pt x="2760672" y="62596"/>
                </a:cubicBezTo>
                <a:cubicBezTo>
                  <a:pt x="2810749" y="0"/>
                  <a:pt x="2816054" y="37186"/>
                  <a:pt x="2929484" y="48529"/>
                </a:cubicBezTo>
                <a:cubicBezTo>
                  <a:pt x="2957620" y="57907"/>
                  <a:pt x="2997440" y="51987"/>
                  <a:pt x="3013891" y="76664"/>
                </a:cubicBezTo>
                <a:cubicBezTo>
                  <a:pt x="3051404" y="132935"/>
                  <a:pt x="3027958" y="109489"/>
                  <a:pt x="3084229" y="147002"/>
                </a:cubicBezTo>
                <a:cubicBezTo>
                  <a:pt x="3093607" y="161070"/>
                  <a:pt x="3104803" y="174083"/>
                  <a:pt x="3112364" y="189206"/>
                </a:cubicBezTo>
                <a:cubicBezTo>
                  <a:pt x="3118996" y="202469"/>
                  <a:pt x="3111752" y="229312"/>
                  <a:pt x="3126432" y="231409"/>
                </a:cubicBezTo>
                <a:cubicBezTo>
                  <a:pt x="3155791" y="235603"/>
                  <a:pt x="3182703" y="212651"/>
                  <a:pt x="3210838" y="203273"/>
                </a:cubicBezTo>
                <a:lnTo>
                  <a:pt x="3253041" y="189206"/>
                </a:lnTo>
                <a:cubicBezTo>
                  <a:pt x="3271798" y="193895"/>
                  <a:pt x="3292019" y="194627"/>
                  <a:pt x="3309312" y="203273"/>
                </a:cubicBezTo>
                <a:cubicBezTo>
                  <a:pt x="3321175" y="209205"/>
                  <a:pt x="3327091" y="223123"/>
                  <a:pt x="3337448" y="231409"/>
                </a:cubicBezTo>
                <a:cubicBezTo>
                  <a:pt x="3350650" y="241971"/>
                  <a:pt x="3365583" y="250166"/>
                  <a:pt x="3379651" y="259544"/>
                </a:cubicBezTo>
                <a:cubicBezTo>
                  <a:pt x="3412475" y="254855"/>
                  <a:pt x="3446668" y="255961"/>
                  <a:pt x="3478124" y="245476"/>
                </a:cubicBezTo>
                <a:cubicBezTo>
                  <a:pt x="3490707" y="241282"/>
                  <a:pt x="3494397" y="223272"/>
                  <a:pt x="3506260" y="217341"/>
                </a:cubicBezTo>
                <a:cubicBezTo>
                  <a:pt x="3532786" y="204078"/>
                  <a:pt x="3562531" y="198584"/>
                  <a:pt x="3590666" y="189206"/>
                </a:cubicBezTo>
                <a:lnTo>
                  <a:pt x="3632869" y="175138"/>
                </a:lnTo>
                <a:cubicBezTo>
                  <a:pt x="3646937" y="179827"/>
                  <a:pt x="3662356" y="181577"/>
                  <a:pt x="3675072" y="189206"/>
                </a:cubicBezTo>
                <a:cubicBezTo>
                  <a:pt x="3728980" y="221551"/>
                  <a:pt x="3707591" y="268378"/>
                  <a:pt x="3689140" y="329882"/>
                </a:cubicBezTo>
                <a:cubicBezTo>
                  <a:pt x="3679442" y="362209"/>
                  <a:pt x="3641250" y="360861"/>
                  <a:pt x="3618801" y="372086"/>
                </a:cubicBezTo>
                <a:cubicBezTo>
                  <a:pt x="3603679" y="379647"/>
                  <a:pt x="3590666" y="390843"/>
                  <a:pt x="3576598" y="400221"/>
                </a:cubicBezTo>
                <a:cubicBezTo>
                  <a:pt x="3571909" y="414289"/>
                  <a:pt x="3555899" y="429161"/>
                  <a:pt x="3562531" y="442424"/>
                </a:cubicBezTo>
                <a:cubicBezTo>
                  <a:pt x="3569163" y="455687"/>
                  <a:pt x="3593155" y="447229"/>
                  <a:pt x="3604734" y="456492"/>
                </a:cubicBezTo>
                <a:cubicBezTo>
                  <a:pt x="3629525" y="476325"/>
                  <a:pt x="3637670" y="513097"/>
                  <a:pt x="3646937" y="540898"/>
                </a:cubicBezTo>
                <a:cubicBezTo>
                  <a:pt x="3637558" y="550276"/>
                  <a:pt x="3630174" y="562209"/>
                  <a:pt x="3618801" y="569033"/>
                </a:cubicBezTo>
                <a:cubicBezTo>
                  <a:pt x="3606085" y="576662"/>
                  <a:pt x="3587083" y="572615"/>
                  <a:pt x="3576598" y="583101"/>
                </a:cubicBezTo>
                <a:cubicBezTo>
                  <a:pt x="3501571" y="658129"/>
                  <a:pt x="3632870" y="601857"/>
                  <a:pt x="3520328" y="639372"/>
                </a:cubicBezTo>
                <a:cubicBezTo>
                  <a:pt x="3510949" y="653440"/>
                  <a:pt x="3499753" y="666453"/>
                  <a:pt x="3492192" y="681575"/>
                </a:cubicBezTo>
                <a:cubicBezTo>
                  <a:pt x="3485560" y="694838"/>
                  <a:pt x="3487387" y="712199"/>
                  <a:pt x="3478124" y="723778"/>
                </a:cubicBezTo>
                <a:cubicBezTo>
                  <a:pt x="3467562" y="736980"/>
                  <a:pt x="3449989" y="742535"/>
                  <a:pt x="3435921" y="751913"/>
                </a:cubicBezTo>
                <a:cubicBezTo>
                  <a:pt x="3431232" y="765981"/>
                  <a:pt x="3429483" y="781401"/>
                  <a:pt x="3421854" y="794116"/>
                </a:cubicBezTo>
                <a:cubicBezTo>
                  <a:pt x="3408490" y="816389"/>
                  <a:pt x="3370684" y="837608"/>
                  <a:pt x="3351515" y="850387"/>
                </a:cubicBezTo>
                <a:cubicBezTo>
                  <a:pt x="3347472" y="856452"/>
                  <a:pt x="3310664" y="917642"/>
                  <a:pt x="3295244" y="920726"/>
                </a:cubicBezTo>
                <a:cubicBezTo>
                  <a:pt x="3280703" y="923634"/>
                  <a:pt x="3267109" y="911347"/>
                  <a:pt x="3253041" y="906658"/>
                </a:cubicBezTo>
                <a:cubicBezTo>
                  <a:pt x="3220712" y="809669"/>
                  <a:pt x="3245876" y="843223"/>
                  <a:pt x="3196771" y="794116"/>
                </a:cubicBezTo>
                <a:cubicBezTo>
                  <a:pt x="3182703" y="798805"/>
                  <a:pt x="3165053" y="797699"/>
                  <a:pt x="3154568" y="808184"/>
                </a:cubicBezTo>
                <a:cubicBezTo>
                  <a:pt x="3130658" y="832094"/>
                  <a:pt x="3108990" y="860511"/>
                  <a:pt x="3098297" y="892590"/>
                </a:cubicBezTo>
                <a:cubicBezTo>
                  <a:pt x="3093608" y="906658"/>
                  <a:pt x="3092848" y="922726"/>
                  <a:pt x="3084229" y="934793"/>
                </a:cubicBezTo>
                <a:cubicBezTo>
                  <a:pt x="3068811" y="956378"/>
                  <a:pt x="3027958" y="991064"/>
                  <a:pt x="3027958" y="991064"/>
                </a:cubicBezTo>
                <a:cubicBezTo>
                  <a:pt x="3062571" y="1025677"/>
                  <a:pt x="3083581" y="1054045"/>
                  <a:pt x="3126432" y="1075470"/>
                </a:cubicBezTo>
                <a:cubicBezTo>
                  <a:pt x="3139695" y="1082102"/>
                  <a:pt x="3154567" y="1084849"/>
                  <a:pt x="3168635" y="1089538"/>
                </a:cubicBezTo>
                <a:cubicBezTo>
                  <a:pt x="3187392" y="1084849"/>
                  <a:pt x="3209808" y="1087548"/>
                  <a:pt x="3224906" y="1075470"/>
                </a:cubicBezTo>
                <a:cubicBezTo>
                  <a:pt x="3236485" y="1066207"/>
                  <a:pt x="3229711" y="1044846"/>
                  <a:pt x="3238974" y="1033267"/>
                </a:cubicBezTo>
                <a:cubicBezTo>
                  <a:pt x="3249536" y="1020065"/>
                  <a:pt x="3267109" y="1014510"/>
                  <a:pt x="3281177" y="1005132"/>
                </a:cubicBezTo>
                <a:cubicBezTo>
                  <a:pt x="3295245" y="1009821"/>
                  <a:pt x="3312895" y="1008714"/>
                  <a:pt x="3323380" y="1019199"/>
                </a:cubicBezTo>
                <a:cubicBezTo>
                  <a:pt x="3333866" y="1029684"/>
                  <a:pt x="3337448" y="1046573"/>
                  <a:pt x="3337448" y="1061402"/>
                </a:cubicBezTo>
                <a:cubicBezTo>
                  <a:pt x="3337448" y="1091426"/>
                  <a:pt x="3325194" y="1130834"/>
                  <a:pt x="3295244" y="1145809"/>
                </a:cubicBezTo>
                <a:cubicBezTo>
                  <a:pt x="3277951" y="1154455"/>
                  <a:pt x="3257731" y="1155187"/>
                  <a:pt x="3238974" y="1159876"/>
                </a:cubicBezTo>
                <a:cubicBezTo>
                  <a:pt x="3262360" y="1183263"/>
                  <a:pt x="3277367" y="1201949"/>
                  <a:pt x="3309312" y="1216147"/>
                </a:cubicBezTo>
                <a:cubicBezTo>
                  <a:pt x="3336413" y="1228192"/>
                  <a:pt x="3393718" y="1244282"/>
                  <a:pt x="3393718" y="1244282"/>
                </a:cubicBezTo>
                <a:cubicBezTo>
                  <a:pt x="3442825" y="1293389"/>
                  <a:pt x="3417659" y="1259835"/>
                  <a:pt x="3449989" y="1356824"/>
                </a:cubicBezTo>
                <a:lnTo>
                  <a:pt x="3464057" y="1399027"/>
                </a:lnTo>
                <a:cubicBezTo>
                  <a:pt x="3469077" y="1449229"/>
                  <a:pt x="3496337" y="1528107"/>
                  <a:pt x="3464057" y="1581907"/>
                </a:cubicBezTo>
                <a:cubicBezTo>
                  <a:pt x="3457233" y="1593280"/>
                  <a:pt x="3445300" y="1600664"/>
                  <a:pt x="3435921" y="1610042"/>
                </a:cubicBezTo>
                <a:cubicBezTo>
                  <a:pt x="3431232" y="1624110"/>
                  <a:pt x="3423693" y="1637532"/>
                  <a:pt x="3421854" y="1652246"/>
                </a:cubicBezTo>
                <a:cubicBezTo>
                  <a:pt x="3414271" y="1712914"/>
                  <a:pt x="3448146" y="1789200"/>
                  <a:pt x="3407786" y="1835126"/>
                </a:cubicBezTo>
                <a:cubicBezTo>
                  <a:pt x="3144634" y="2134575"/>
                  <a:pt x="3112853" y="2108232"/>
                  <a:pt x="2845078" y="2130547"/>
                </a:cubicBezTo>
                <a:cubicBezTo>
                  <a:pt x="2831010" y="2139925"/>
                  <a:pt x="2816077" y="2148120"/>
                  <a:pt x="2802875" y="2158682"/>
                </a:cubicBezTo>
                <a:cubicBezTo>
                  <a:pt x="2792518" y="2166968"/>
                  <a:pt x="2786113" y="2179994"/>
                  <a:pt x="2774740" y="2186818"/>
                </a:cubicBezTo>
                <a:cubicBezTo>
                  <a:pt x="2762025" y="2194447"/>
                  <a:pt x="2746605" y="2196197"/>
                  <a:pt x="2732537" y="2200886"/>
                </a:cubicBezTo>
                <a:cubicBezTo>
                  <a:pt x="2699712" y="2196197"/>
                  <a:pt x="2666372" y="2194274"/>
                  <a:pt x="2634063" y="2186818"/>
                </a:cubicBezTo>
                <a:cubicBezTo>
                  <a:pt x="2605165" y="2180149"/>
                  <a:pt x="2549657" y="2158682"/>
                  <a:pt x="2549657" y="2158682"/>
                </a:cubicBezTo>
                <a:cubicBezTo>
                  <a:pt x="2540278" y="2149304"/>
                  <a:pt x="2532894" y="2137371"/>
                  <a:pt x="2521521" y="2130547"/>
                </a:cubicBezTo>
                <a:cubicBezTo>
                  <a:pt x="2478024" y="2104449"/>
                  <a:pt x="2326982" y="2102631"/>
                  <a:pt x="2324574" y="2102412"/>
                </a:cubicBezTo>
                <a:cubicBezTo>
                  <a:pt x="2310506" y="2097723"/>
                  <a:pt x="2296629" y="2092418"/>
                  <a:pt x="2282371" y="2088344"/>
                </a:cubicBezTo>
                <a:cubicBezTo>
                  <a:pt x="2158696" y="2053007"/>
                  <a:pt x="2285105" y="2093943"/>
                  <a:pt x="2183897" y="2060209"/>
                </a:cubicBezTo>
                <a:cubicBezTo>
                  <a:pt x="2174518" y="2069587"/>
                  <a:pt x="2166118" y="2080059"/>
                  <a:pt x="2155761" y="2088344"/>
                </a:cubicBezTo>
                <a:cubicBezTo>
                  <a:pt x="2142559" y="2098906"/>
                  <a:pt x="2124120" y="2103277"/>
                  <a:pt x="2113558" y="2116479"/>
                </a:cubicBezTo>
                <a:cubicBezTo>
                  <a:pt x="2058992" y="2184687"/>
                  <a:pt x="2149368" y="2142056"/>
                  <a:pt x="2057288" y="2172750"/>
                </a:cubicBezTo>
                <a:cubicBezTo>
                  <a:pt x="2047909" y="2182129"/>
                  <a:pt x="2041015" y="2194954"/>
                  <a:pt x="2029152" y="2200886"/>
                </a:cubicBezTo>
                <a:cubicBezTo>
                  <a:pt x="2002626" y="2214149"/>
                  <a:pt x="1944746" y="2229021"/>
                  <a:pt x="1944746" y="2229021"/>
                </a:cubicBezTo>
                <a:cubicBezTo>
                  <a:pt x="1905090" y="2215802"/>
                  <a:pt x="1884289" y="2215859"/>
                  <a:pt x="1860340" y="2172750"/>
                </a:cubicBezTo>
                <a:cubicBezTo>
                  <a:pt x="1845937" y="2146825"/>
                  <a:pt x="1856880" y="2104795"/>
                  <a:pt x="1832204" y="2088344"/>
                </a:cubicBezTo>
                <a:cubicBezTo>
                  <a:pt x="1778965" y="2052852"/>
                  <a:pt x="1801956" y="2072164"/>
                  <a:pt x="1761866" y="2032073"/>
                </a:cubicBezTo>
                <a:cubicBezTo>
                  <a:pt x="1729042" y="1933599"/>
                  <a:pt x="1724353" y="1975802"/>
                  <a:pt x="1747798" y="1905464"/>
                </a:cubicBezTo>
                <a:cubicBezTo>
                  <a:pt x="1725343" y="1838096"/>
                  <a:pt x="1744216" y="1873745"/>
                  <a:pt x="1677460" y="1806990"/>
                </a:cubicBezTo>
                <a:lnTo>
                  <a:pt x="1649324" y="1778855"/>
                </a:lnTo>
                <a:cubicBezTo>
                  <a:pt x="1583675" y="1783544"/>
                  <a:pt x="1517066" y="1780793"/>
                  <a:pt x="1452377" y="1792922"/>
                </a:cubicBezTo>
                <a:cubicBezTo>
                  <a:pt x="1439341" y="1795366"/>
                  <a:pt x="1436104" y="1815126"/>
                  <a:pt x="1424241" y="1821058"/>
                </a:cubicBezTo>
                <a:cubicBezTo>
                  <a:pt x="1406948" y="1829705"/>
                  <a:pt x="1386490" y="1829570"/>
                  <a:pt x="1367971" y="1835126"/>
                </a:cubicBezTo>
                <a:cubicBezTo>
                  <a:pt x="1225189" y="1877960"/>
                  <a:pt x="1341421" y="1851689"/>
                  <a:pt x="1213226" y="1877329"/>
                </a:cubicBezTo>
                <a:cubicBezTo>
                  <a:pt x="1161644" y="1872640"/>
                  <a:pt x="1109126" y="1874113"/>
                  <a:pt x="1058481" y="1863261"/>
                </a:cubicBezTo>
                <a:cubicBezTo>
                  <a:pt x="916548" y="1832847"/>
                  <a:pt x="1108965" y="1835257"/>
                  <a:pt x="974075" y="1821058"/>
                </a:cubicBezTo>
                <a:cubicBezTo>
                  <a:pt x="899314" y="1813188"/>
                  <a:pt x="824020" y="1811679"/>
                  <a:pt x="748992" y="1806990"/>
                </a:cubicBezTo>
                <a:cubicBezTo>
                  <a:pt x="734924" y="1797612"/>
                  <a:pt x="719991" y="1789417"/>
                  <a:pt x="706789" y="1778855"/>
                </a:cubicBezTo>
                <a:cubicBezTo>
                  <a:pt x="696432" y="1770569"/>
                  <a:pt x="690027" y="1757543"/>
                  <a:pt x="678654" y="1750719"/>
                </a:cubicBezTo>
                <a:cubicBezTo>
                  <a:pt x="651279" y="1734294"/>
                  <a:pt x="570503" y="1726276"/>
                  <a:pt x="552044" y="1722584"/>
                </a:cubicBezTo>
                <a:cubicBezTo>
                  <a:pt x="533085" y="1718792"/>
                  <a:pt x="514293" y="1714072"/>
                  <a:pt x="495774" y="1708516"/>
                </a:cubicBezTo>
                <a:cubicBezTo>
                  <a:pt x="467368" y="1699994"/>
                  <a:pt x="440449" y="1686197"/>
                  <a:pt x="411368" y="1680381"/>
                </a:cubicBezTo>
                <a:lnTo>
                  <a:pt x="341029" y="1666313"/>
                </a:lnTo>
                <a:cubicBezTo>
                  <a:pt x="331651" y="1652245"/>
                  <a:pt x="319761" y="1639560"/>
                  <a:pt x="312894" y="1624110"/>
                </a:cubicBezTo>
                <a:cubicBezTo>
                  <a:pt x="300849" y="1597009"/>
                  <a:pt x="284758" y="1539704"/>
                  <a:pt x="284758" y="1539704"/>
                </a:cubicBezTo>
                <a:cubicBezTo>
                  <a:pt x="312893" y="1530326"/>
                  <a:pt x="413711" y="1527981"/>
                  <a:pt x="355097" y="1469366"/>
                </a:cubicBezTo>
                <a:cubicBezTo>
                  <a:pt x="344612" y="1458880"/>
                  <a:pt x="326962" y="1459987"/>
                  <a:pt x="312894" y="1455298"/>
                </a:cubicBezTo>
                <a:cubicBezTo>
                  <a:pt x="322272" y="1445919"/>
                  <a:pt x="329166" y="1433094"/>
                  <a:pt x="341029" y="1427162"/>
                </a:cubicBezTo>
                <a:cubicBezTo>
                  <a:pt x="367555" y="1413899"/>
                  <a:pt x="425435" y="1399027"/>
                  <a:pt x="425435" y="1399027"/>
                </a:cubicBezTo>
                <a:cubicBezTo>
                  <a:pt x="430124" y="1384959"/>
                  <a:pt x="446134" y="1370087"/>
                  <a:pt x="439503" y="1356824"/>
                </a:cubicBezTo>
                <a:cubicBezTo>
                  <a:pt x="432872" y="1343561"/>
                  <a:pt x="411558" y="1346830"/>
                  <a:pt x="397300" y="1342756"/>
                </a:cubicBezTo>
                <a:cubicBezTo>
                  <a:pt x="273651" y="1307428"/>
                  <a:pt x="400014" y="1348351"/>
                  <a:pt x="298826" y="1314621"/>
                </a:cubicBezTo>
                <a:cubicBezTo>
                  <a:pt x="225134" y="1339186"/>
                  <a:pt x="209751" y="1350579"/>
                  <a:pt x="101878" y="1314621"/>
                </a:cubicBezTo>
                <a:cubicBezTo>
                  <a:pt x="87810" y="1309932"/>
                  <a:pt x="92500" y="1286486"/>
                  <a:pt x="87811" y="1272418"/>
                </a:cubicBezTo>
                <a:cubicBezTo>
                  <a:pt x="95025" y="1250776"/>
                  <a:pt x="118109" y="1209654"/>
                  <a:pt x="87811" y="1188012"/>
                </a:cubicBezTo>
                <a:cubicBezTo>
                  <a:pt x="63678" y="1170774"/>
                  <a:pt x="3404" y="1159876"/>
                  <a:pt x="3404" y="1159876"/>
                </a:cubicBezTo>
                <a:cubicBezTo>
                  <a:pt x="26230" y="1068577"/>
                  <a:pt x="0" y="1132480"/>
                  <a:pt x="45608" y="1075470"/>
                </a:cubicBezTo>
                <a:cubicBezTo>
                  <a:pt x="56170" y="1062268"/>
                  <a:pt x="57198" y="1036750"/>
                  <a:pt x="73743" y="1033267"/>
                </a:cubicBezTo>
                <a:cubicBezTo>
                  <a:pt x="151885" y="1016816"/>
                  <a:pt x="233177" y="1023888"/>
                  <a:pt x="312894" y="1019199"/>
                </a:cubicBezTo>
                <a:cubicBezTo>
                  <a:pt x="326962" y="1009821"/>
                  <a:pt x="343142" y="1003019"/>
                  <a:pt x="355097" y="991064"/>
                </a:cubicBezTo>
                <a:cubicBezTo>
                  <a:pt x="367052" y="979109"/>
                  <a:pt x="370030" y="959423"/>
                  <a:pt x="383232" y="948861"/>
                </a:cubicBezTo>
                <a:cubicBezTo>
                  <a:pt x="394811" y="939598"/>
                  <a:pt x="411367" y="939482"/>
                  <a:pt x="425435" y="934793"/>
                </a:cubicBezTo>
                <a:cubicBezTo>
                  <a:pt x="430124" y="920725"/>
                  <a:pt x="430240" y="904169"/>
                  <a:pt x="439503" y="892590"/>
                </a:cubicBezTo>
                <a:cubicBezTo>
                  <a:pt x="470335" y="854051"/>
                  <a:pt x="494728" y="864455"/>
                  <a:pt x="537977" y="864455"/>
                </a:cubicBezTo>
                <a:lnTo>
                  <a:pt x="537977" y="864455"/>
                </a:lnTo>
              </a:path>
            </a:pathLst>
          </a:cu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581400" y="4419600"/>
            <a:ext cx="1219200" cy="381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 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733800" y="3657600"/>
            <a:ext cx="1219200" cy="381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মঙ্গোলিয়া  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828800" y="4495800"/>
            <a:ext cx="1644514" cy="1677277"/>
          </a:xfrm>
          <a:custGeom>
            <a:avLst/>
            <a:gdLst>
              <a:gd name="connsiteX0" fmla="*/ 154745 w 1644514"/>
              <a:gd name="connsiteY0" fmla="*/ 565845 h 1677277"/>
              <a:gd name="connsiteX1" fmla="*/ 140677 w 1644514"/>
              <a:gd name="connsiteY1" fmla="*/ 495506 h 1677277"/>
              <a:gd name="connsiteX2" fmla="*/ 182880 w 1644514"/>
              <a:gd name="connsiteY2" fmla="*/ 411100 h 1677277"/>
              <a:gd name="connsiteX3" fmla="*/ 239151 w 1644514"/>
              <a:gd name="connsiteY3" fmla="*/ 425168 h 1677277"/>
              <a:gd name="connsiteX4" fmla="*/ 323557 w 1644514"/>
              <a:gd name="connsiteY4" fmla="*/ 453303 h 1677277"/>
              <a:gd name="connsiteX5" fmla="*/ 379828 w 1644514"/>
              <a:gd name="connsiteY5" fmla="*/ 397032 h 1677277"/>
              <a:gd name="connsiteX6" fmla="*/ 506437 w 1644514"/>
              <a:gd name="connsiteY6" fmla="*/ 326694 h 1677277"/>
              <a:gd name="connsiteX7" fmla="*/ 534572 w 1644514"/>
              <a:gd name="connsiteY7" fmla="*/ 298558 h 1677277"/>
              <a:gd name="connsiteX8" fmla="*/ 604911 w 1644514"/>
              <a:gd name="connsiteY8" fmla="*/ 256355 h 1677277"/>
              <a:gd name="connsiteX9" fmla="*/ 562708 w 1644514"/>
              <a:gd name="connsiteY9" fmla="*/ 157882 h 1677277"/>
              <a:gd name="connsiteX10" fmla="*/ 576775 w 1644514"/>
              <a:gd name="connsiteY10" fmla="*/ 87543 h 1677277"/>
              <a:gd name="connsiteX11" fmla="*/ 618978 w 1644514"/>
              <a:gd name="connsiteY11" fmla="*/ 73475 h 1677277"/>
              <a:gd name="connsiteX12" fmla="*/ 647114 w 1644514"/>
              <a:gd name="connsiteY12" fmla="*/ 45340 h 1677277"/>
              <a:gd name="connsiteX13" fmla="*/ 858129 w 1644514"/>
              <a:gd name="connsiteY13" fmla="*/ 31272 h 1677277"/>
              <a:gd name="connsiteX14" fmla="*/ 984738 w 1644514"/>
              <a:gd name="connsiteY14" fmla="*/ 31272 h 1677277"/>
              <a:gd name="connsiteX15" fmla="*/ 998806 w 1644514"/>
              <a:gd name="connsiteY15" fmla="*/ 73475 h 1677277"/>
              <a:gd name="connsiteX16" fmla="*/ 900332 w 1644514"/>
              <a:gd name="connsiteY16" fmla="*/ 157882 h 1677277"/>
              <a:gd name="connsiteX17" fmla="*/ 858129 w 1644514"/>
              <a:gd name="connsiteY17" fmla="*/ 171949 h 1677277"/>
              <a:gd name="connsiteX18" fmla="*/ 872197 w 1644514"/>
              <a:gd name="connsiteY18" fmla="*/ 256355 h 1677277"/>
              <a:gd name="connsiteX19" fmla="*/ 914400 w 1644514"/>
              <a:gd name="connsiteY19" fmla="*/ 284491 h 1677277"/>
              <a:gd name="connsiteX20" fmla="*/ 942535 w 1644514"/>
              <a:gd name="connsiteY20" fmla="*/ 326694 h 1677277"/>
              <a:gd name="connsiteX21" fmla="*/ 970671 w 1644514"/>
              <a:gd name="connsiteY21" fmla="*/ 411100 h 1677277"/>
              <a:gd name="connsiteX22" fmla="*/ 956603 w 1644514"/>
              <a:gd name="connsiteY22" fmla="*/ 453303 h 1677277"/>
              <a:gd name="connsiteX23" fmla="*/ 998806 w 1644514"/>
              <a:gd name="connsiteY23" fmla="*/ 481438 h 1677277"/>
              <a:gd name="connsiteX24" fmla="*/ 1026942 w 1644514"/>
              <a:gd name="connsiteY24" fmla="*/ 509574 h 1677277"/>
              <a:gd name="connsiteX25" fmla="*/ 1041009 w 1644514"/>
              <a:gd name="connsiteY25" fmla="*/ 551777 h 1677277"/>
              <a:gd name="connsiteX26" fmla="*/ 1083212 w 1644514"/>
              <a:gd name="connsiteY26" fmla="*/ 565845 h 1677277"/>
              <a:gd name="connsiteX27" fmla="*/ 1195754 w 1644514"/>
              <a:gd name="connsiteY27" fmla="*/ 593980 h 1677277"/>
              <a:gd name="connsiteX28" fmla="*/ 1336431 w 1644514"/>
              <a:gd name="connsiteY28" fmla="*/ 593980 h 1677277"/>
              <a:gd name="connsiteX29" fmla="*/ 1378634 w 1644514"/>
              <a:gd name="connsiteY29" fmla="*/ 664318 h 1677277"/>
              <a:gd name="connsiteX30" fmla="*/ 1463040 w 1644514"/>
              <a:gd name="connsiteY30" fmla="*/ 692454 h 1677277"/>
              <a:gd name="connsiteX31" fmla="*/ 1505243 w 1644514"/>
              <a:gd name="connsiteY31" fmla="*/ 706522 h 1677277"/>
              <a:gd name="connsiteX32" fmla="*/ 1533378 w 1644514"/>
              <a:gd name="connsiteY32" fmla="*/ 790928 h 1677277"/>
              <a:gd name="connsiteX33" fmla="*/ 1547446 w 1644514"/>
              <a:gd name="connsiteY33" fmla="*/ 847198 h 1677277"/>
              <a:gd name="connsiteX34" fmla="*/ 1617785 w 1644514"/>
              <a:gd name="connsiteY34" fmla="*/ 889402 h 1677277"/>
              <a:gd name="connsiteX35" fmla="*/ 1505243 w 1644514"/>
              <a:gd name="connsiteY35" fmla="*/ 931605 h 1677277"/>
              <a:gd name="connsiteX36" fmla="*/ 1420837 w 1644514"/>
              <a:gd name="connsiteY36" fmla="*/ 987875 h 1677277"/>
              <a:gd name="connsiteX37" fmla="*/ 1378634 w 1644514"/>
              <a:gd name="connsiteY37" fmla="*/ 1001943 h 1677277"/>
              <a:gd name="connsiteX38" fmla="*/ 1364566 w 1644514"/>
              <a:gd name="connsiteY38" fmla="*/ 1044146 h 1677277"/>
              <a:gd name="connsiteX39" fmla="*/ 1266092 w 1644514"/>
              <a:gd name="connsiteY39" fmla="*/ 1072282 h 1677277"/>
              <a:gd name="connsiteX40" fmla="*/ 1181686 w 1644514"/>
              <a:gd name="connsiteY40" fmla="*/ 1128552 h 1677277"/>
              <a:gd name="connsiteX41" fmla="*/ 1097280 w 1644514"/>
              <a:gd name="connsiteY41" fmla="*/ 1156688 h 1677277"/>
              <a:gd name="connsiteX42" fmla="*/ 1012874 w 1644514"/>
              <a:gd name="connsiteY42" fmla="*/ 1198891 h 1677277"/>
              <a:gd name="connsiteX43" fmla="*/ 872197 w 1644514"/>
              <a:gd name="connsiteY43" fmla="*/ 1241094 h 1677277"/>
              <a:gd name="connsiteX44" fmla="*/ 801858 w 1644514"/>
              <a:gd name="connsiteY44" fmla="*/ 1297365 h 1677277"/>
              <a:gd name="connsiteX45" fmla="*/ 815926 w 1644514"/>
              <a:gd name="connsiteY45" fmla="*/ 1494312 h 1677277"/>
              <a:gd name="connsiteX46" fmla="*/ 773723 w 1644514"/>
              <a:gd name="connsiteY46" fmla="*/ 1508380 h 1677277"/>
              <a:gd name="connsiteX47" fmla="*/ 731520 w 1644514"/>
              <a:gd name="connsiteY47" fmla="*/ 1536515 h 1677277"/>
              <a:gd name="connsiteX48" fmla="*/ 703385 w 1644514"/>
              <a:gd name="connsiteY48" fmla="*/ 1564651 h 1677277"/>
              <a:gd name="connsiteX49" fmla="*/ 647114 w 1644514"/>
              <a:gd name="connsiteY49" fmla="*/ 1578718 h 1677277"/>
              <a:gd name="connsiteX50" fmla="*/ 604911 w 1644514"/>
              <a:gd name="connsiteY50" fmla="*/ 1649057 h 1677277"/>
              <a:gd name="connsiteX51" fmla="*/ 576775 w 1644514"/>
              <a:gd name="connsiteY51" fmla="*/ 1677192 h 1677277"/>
              <a:gd name="connsiteX52" fmla="*/ 492369 w 1644514"/>
              <a:gd name="connsiteY52" fmla="*/ 1663125 h 1677277"/>
              <a:gd name="connsiteX53" fmla="*/ 478302 w 1644514"/>
              <a:gd name="connsiteY53" fmla="*/ 1620922 h 1677277"/>
              <a:gd name="connsiteX54" fmla="*/ 464234 w 1644514"/>
              <a:gd name="connsiteY54" fmla="*/ 1536515 h 1677277"/>
              <a:gd name="connsiteX55" fmla="*/ 436098 w 1644514"/>
              <a:gd name="connsiteY55" fmla="*/ 1508380 h 1677277"/>
              <a:gd name="connsiteX56" fmla="*/ 407963 w 1644514"/>
              <a:gd name="connsiteY56" fmla="*/ 1466177 h 1677277"/>
              <a:gd name="connsiteX57" fmla="*/ 393895 w 1644514"/>
              <a:gd name="connsiteY57" fmla="*/ 1423974 h 1677277"/>
              <a:gd name="connsiteX58" fmla="*/ 365760 w 1644514"/>
              <a:gd name="connsiteY58" fmla="*/ 1395838 h 1677277"/>
              <a:gd name="connsiteX59" fmla="*/ 309489 w 1644514"/>
              <a:gd name="connsiteY59" fmla="*/ 1325500 h 1677277"/>
              <a:gd name="connsiteX60" fmla="*/ 295422 w 1644514"/>
              <a:gd name="connsiteY60" fmla="*/ 1283297 h 1677277"/>
              <a:gd name="connsiteX61" fmla="*/ 295422 w 1644514"/>
              <a:gd name="connsiteY61" fmla="*/ 861266 h 1677277"/>
              <a:gd name="connsiteX62" fmla="*/ 281354 w 1644514"/>
              <a:gd name="connsiteY62" fmla="*/ 804995 h 1677277"/>
              <a:gd name="connsiteX63" fmla="*/ 182880 w 1644514"/>
              <a:gd name="connsiteY63" fmla="*/ 804995 h 1677277"/>
              <a:gd name="connsiteX64" fmla="*/ 168812 w 1644514"/>
              <a:gd name="connsiteY64" fmla="*/ 847198 h 1677277"/>
              <a:gd name="connsiteX65" fmla="*/ 56271 w 1644514"/>
              <a:gd name="connsiteY65" fmla="*/ 861266 h 1677277"/>
              <a:gd name="connsiteX66" fmla="*/ 42203 w 1644514"/>
              <a:gd name="connsiteY66" fmla="*/ 819063 h 1677277"/>
              <a:gd name="connsiteX67" fmla="*/ 98474 w 1644514"/>
              <a:gd name="connsiteY67" fmla="*/ 762792 h 1677277"/>
              <a:gd name="connsiteX68" fmla="*/ 140677 w 1644514"/>
              <a:gd name="connsiteY68" fmla="*/ 734657 h 1677277"/>
              <a:gd name="connsiteX69" fmla="*/ 98474 w 1644514"/>
              <a:gd name="connsiteY69" fmla="*/ 706522 h 1677277"/>
              <a:gd name="connsiteX70" fmla="*/ 56271 w 1644514"/>
              <a:gd name="connsiteY70" fmla="*/ 720589 h 1677277"/>
              <a:gd name="connsiteX71" fmla="*/ 0 w 1644514"/>
              <a:gd name="connsiteY71" fmla="*/ 664318 h 1677277"/>
              <a:gd name="connsiteX72" fmla="*/ 14068 w 1644514"/>
              <a:gd name="connsiteY72" fmla="*/ 622115 h 1677277"/>
              <a:gd name="connsiteX73" fmla="*/ 98474 w 1644514"/>
              <a:gd name="connsiteY73" fmla="*/ 593980 h 1677277"/>
              <a:gd name="connsiteX74" fmla="*/ 168812 w 1644514"/>
              <a:gd name="connsiteY74" fmla="*/ 650251 h 1677277"/>
              <a:gd name="connsiteX75" fmla="*/ 196948 w 1644514"/>
              <a:gd name="connsiteY75" fmla="*/ 622115 h 1677277"/>
              <a:gd name="connsiteX76" fmla="*/ 182880 w 1644514"/>
              <a:gd name="connsiteY76" fmla="*/ 551777 h 1677277"/>
              <a:gd name="connsiteX77" fmla="*/ 154745 w 1644514"/>
              <a:gd name="connsiteY77" fmla="*/ 467371 h 1677277"/>
              <a:gd name="connsiteX78" fmla="*/ 182880 w 1644514"/>
              <a:gd name="connsiteY78" fmla="*/ 382965 h 1677277"/>
              <a:gd name="connsiteX79" fmla="*/ 239151 w 1644514"/>
              <a:gd name="connsiteY79" fmla="*/ 425168 h 1677277"/>
              <a:gd name="connsiteX80" fmla="*/ 239151 w 1644514"/>
              <a:gd name="connsiteY80" fmla="*/ 425168 h 16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644514" h="1677277">
                <a:moveTo>
                  <a:pt x="154745" y="565845"/>
                </a:moveTo>
                <a:cubicBezTo>
                  <a:pt x="194595" y="446288"/>
                  <a:pt x="159987" y="592061"/>
                  <a:pt x="140677" y="495506"/>
                </a:cubicBezTo>
                <a:cubicBezTo>
                  <a:pt x="136197" y="473106"/>
                  <a:pt x="173763" y="424775"/>
                  <a:pt x="182880" y="411100"/>
                </a:cubicBezTo>
                <a:cubicBezTo>
                  <a:pt x="201637" y="415789"/>
                  <a:pt x="220632" y="419612"/>
                  <a:pt x="239151" y="425168"/>
                </a:cubicBezTo>
                <a:cubicBezTo>
                  <a:pt x="267557" y="433690"/>
                  <a:pt x="323557" y="453303"/>
                  <a:pt x="323557" y="453303"/>
                </a:cubicBezTo>
                <a:cubicBezTo>
                  <a:pt x="436099" y="415788"/>
                  <a:pt x="304799" y="472060"/>
                  <a:pt x="379828" y="397032"/>
                </a:cubicBezTo>
                <a:cubicBezTo>
                  <a:pt x="428199" y="348661"/>
                  <a:pt x="453368" y="344384"/>
                  <a:pt x="506437" y="326694"/>
                </a:cubicBezTo>
                <a:cubicBezTo>
                  <a:pt x="515815" y="317315"/>
                  <a:pt x="523199" y="305382"/>
                  <a:pt x="534572" y="298558"/>
                </a:cubicBezTo>
                <a:cubicBezTo>
                  <a:pt x="625885" y="243770"/>
                  <a:pt x="533618" y="327648"/>
                  <a:pt x="604911" y="256355"/>
                </a:cubicBezTo>
                <a:cubicBezTo>
                  <a:pt x="640607" y="149266"/>
                  <a:pt x="662127" y="177765"/>
                  <a:pt x="562708" y="157882"/>
                </a:cubicBezTo>
                <a:cubicBezTo>
                  <a:pt x="567397" y="134436"/>
                  <a:pt x="563512" y="107438"/>
                  <a:pt x="576775" y="87543"/>
                </a:cubicBezTo>
                <a:cubicBezTo>
                  <a:pt x="585000" y="75205"/>
                  <a:pt x="606262" y="81104"/>
                  <a:pt x="618978" y="73475"/>
                </a:cubicBezTo>
                <a:cubicBezTo>
                  <a:pt x="630351" y="66651"/>
                  <a:pt x="634053" y="47645"/>
                  <a:pt x="647114" y="45340"/>
                </a:cubicBezTo>
                <a:cubicBezTo>
                  <a:pt x="716536" y="33089"/>
                  <a:pt x="787791" y="35961"/>
                  <a:pt x="858129" y="31272"/>
                </a:cubicBezTo>
                <a:cubicBezTo>
                  <a:pt x="904359" y="15863"/>
                  <a:pt x="930010" y="0"/>
                  <a:pt x="984738" y="31272"/>
                </a:cubicBezTo>
                <a:cubicBezTo>
                  <a:pt x="997613" y="38629"/>
                  <a:pt x="994117" y="59407"/>
                  <a:pt x="998806" y="73475"/>
                </a:cubicBezTo>
                <a:cubicBezTo>
                  <a:pt x="977545" y="158517"/>
                  <a:pt x="1003080" y="123633"/>
                  <a:pt x="900332" y="157882"/>
                </a:cubicBezTo>
                <a:lnTo>
                  <a:pt x="858129" y="171949"/>
                </a:lnTo>
                <a:cubicBezTo>
                  <a:pt x="862818" y="200084"/>
                  <a:pt x="859441" y="230843"/>
                  <a:pt x="872197" y="256355"/>
                </a:cubicBezTo>
                <a:cubicBezTo>
                  <a:pt x="879758" y="271477"/>
                  <a:pt x="902445" y="272536"/>
                  <a:pt x="914400" y="284491"/>
                </a:cubicBezTo>
                <a:cubicBezTo>
                  <a:pt x="926355" y="296446"/>
                  <a:pt x="935668" y="311244"/>
                  <a:pt x="942535" y="326694"/>
                </a:cubicBezTo>
                <a:cubicBezTo>
                  <a:pt x="954580" y="353795"/>
                  <a:pt x="970671" y="411100"/>
                  <a:pt x="970671" y="411100"/>
                </a:cubicBezTo>
                <a:cubicBezTo>
                  <a:pt x="965982" y="425168"/>
                  <a:pt x="951096" y="439535"/>
                  <a:pt x="956603" y="453303"/>
                </a:cubicBezTo>
                <a:cubicBezTo>
                  <a:pt x="962882" y="469001"/>
                  <a:pt x="985604" y="470876"/>
                  <a:pt x="998806" y="481438"/>
                </a:cubicBezTo>
                <a:cubicBezTo>
                  <a:pt x="1009163" y="489724"/>
                  <a:pt x="1017563" y="500195"/>
                  <a:pt x="1026942" y="509574"/>
                </a:cubicBezTo>
                <a:cubicBezTo>
                  <a:pt x="1031631" y="523642"/>
                  <a:pt x="1030524" y="541292"/>
                  <a:pt x="1041009" y="551777"/>
                </a:cubicBezTo>
                <a:cubicBezTo>
                  <a:pt x="1051494" y="562263"/>
                  <a:pt x="1068826" y="562249"/>
                  <a:pt x="1083212" y="565845"/>
                </a:cubicBezTo>
                <a:lnTo>
                  <a:pt x="1195754" y="593980"/>
                </a:lnTo>
                <a:cubicBezTo>
                  <a:pt x="1212829" y="591541"/>
                  <a:pt x="1305739" y="563288"/>
                  <a:pt x="1336431" y="593980"/>
                </a:cubicBezTo>
                <a:cubicBezTo>
                  <a:pt x="1384563" y="642113"/>
                  <a:pt x="1313295" y="631648"/>
                  <a:pt x="1378634" y="664318"/>
                </a:cubicBezTo>
                <a:cubicBezTo>
                  <a:pt x="1405160" y="677581"/>
                  <a:pt x="1434905" y="683075"/>
                  <a:pt x="1463040" y="692454"/>
                </a:cubicBezTo>
                <a:lnTo>
                  <a:pt x="1505243" y="706522"/>
                </a:lnTo>
                <a:cubicBezTo>
                  <a:pt x="1514621" y="734657"/>
                  <a:pt x="1526185" y="762156"/>
                  <a:pt x="1533378" y="790928"/>
                </a:cubicBezTo>
                <a:cubicBezTo>
                  <a:pt x="1538067" y="809685"/>
                  <a:pt x="1538799" y="829905"/>
                  <a:pt x="1547446" y="847198"/>
                </a:cubicBezTo>
                <a:cubicBezTo>
                  <a:pt x="1562895" y="878095"/>
                  <a:pt x="1588906" y="879776"/>
                  <a:pt x="1617785" y="889402"/>
                </a:cubicBezTo>
                <a:cubicBezTo>
                  <a:pt x="1550051" y="957134"/>
                  <a:pt x="1644514" y="873576"/>
                  <a:pt x="1505243" y="931605"/>
                </a:cubicBezTo>
                <a:cubicBezTo>
                  <a:pt x="1474030" y="944610"/>
                  <a:pt x="1452916" y="977182"/>
                  <a:pt x="1420837" y="987875"/>
                </a:cubicBezTo>
                <a:lnTo>
                  <a:pt x="1378634" y="1001943"/>
                </a:lnTo>
                <a:cubicBezTo>
                  <a:pt x="1373945" y="1016011"/>
                  <a:pt x="1375051" y="1033661"/>
                  <a:pt x="1364566" y="1044146"/>
                </a:cubicBezTo>
                <a:cubicBezTo>
                  <a:pt x="1357838" y="1050874"/>
                  <a:pt x="1266579" y="1072160"/>
                  <a:pt x="1266092" y="1072282"/>
                </a:cubicBezTo>
                <a:cubicBezTo>
                  <a:pt x="1237957" y="1091039"/>
                  <a:pt x="1213765" y="1117859"/>
                  <a:pt x="1181686" y="1128552"/>
                </a:cubicBezTo>
                <a:cubicBezTo>
                  <a:pt x="1153551" y="1137931"/>
                  <a:pt x="1121956" y="1140237"/>
                  <a:pt x="1097280" y="1156688"/>
                </a:cubicBezTo>
                <a:cubicBezTo>
                  <a:pt x="1042739" y="1193048"/>
                  <a:pt x="1071117" y="1179476"/>
                  <a:pt x="1012874" y="1198891"/>
                </a:cubicBezTo>
                <a:cubicBezTo>
                  <a:pt x="949047" y="1262716"/>
                  <a:pt x="1023433" y="1199848"/>
                  <a:pt x="872197" y="1241094"/>
                </a:cubicBezTo>
                <a:cubicBezTo>
                  <a:pt x="847795" y="1247749"/>
                  <a:pt x="819327" y="1279896"/>
                  <a:pt x="801858" y="1297365"/>
                </a:cubicBezTo>
                <a:cubicBezTo>
                  <a:pt x="826702" y="1371896"/>
                  <a:pt x="853109" y="1410651"/>
                  <a:pt x="815926" y="1494312"/>
                </a:cubicBezTo>
                <a:cubicBezTo>
                  <a:pt x="809903" y="1507863"/>
                  <a:pt x="786986" y="1501748"/>
                  <a:pt x="773723" y="1508380"/>
                </a:cubicBezTo>
                <a:cubicBezTo>
                  <a:pt x="758601" y="1515941"/>
                  <a:pt x="744722" y="1525953"/>
                  <a:pt x="731520" y="1536515"/>
                </a:cubicBezTo>
                <a:cubicBezTo>
                  <a:pt x="721163" y="1544801"/>
                  <a:pt x="715248" y="1558720"/>
                  <a:pt x="703385" y="1564651"/>
                </a:cubicBezTo>
                <a:cubicBezTo>
                  <a:pt x="686092" y="1573298"/>
                  <a:pt x="665871" y="1574029"/>
                  <a:pt x="647114" y="1578718"/>
                </a:cubicBezTo>
                <a:cubicBezTo>
                  <a:pt x="575821" y="1650011"/>
                  <a:pt x="659699" y="1557744"/>
                  <a:pt x="604911" y="1649057"/>
                </a:cubicBezTo>
                <a:cubicBezTo>
                  <a:pt x="598087" y="1660430"/>
                  <a:pt x="586154" y="1667814"/>
                  <a:pt x="576775" y="1677192"/>
                </a:cubicBezTo>
                <a:cubicBezTo>
                  <a:pt x="548640" y="1672503"/>
                  <a:pt x="517134" y="1677277"/>
                  <a:pt x="492369" y="1663125"/>
                </a:cubicBezTo>
                <a:cubicBezTo>
                  <a:pt x="479494" y="1655768"/>
                  <a:pt x="481519" y="1635397"/>
                  <a:pt x="478302" y="1620922"/>
                </a:cubicBezTo>
                <a:cubicBezTo>
                  <a:pt x="472114" y="1593077"/>
                  <a:pt x="474250" y="1563223"/>
                  <a:pt x="464234" y="1536515"/>
                </a:cubicBezTo>
                <a:cubicBezTo>
                  <a:pt x="459577" y="1524096"/>
                  <a:pt x="444384" y="1518737"/>
                  <a:pt x="436098" y="1508380"/>
                </a:cubicBezTo>
                <a:cubicBezTo>
                  <a:pt x="425536" y="1495178"/>
                  <a:pt x="415524" y="1481299"/>
                  <a:pt x="407963" y="1466177"/>
                </a:cubicBezTo>
                <a:cubicBezTo>
                  <a:pt x="401331" y="1452914"/>
                  <a:pt x="401524" y="1436690"/>
                  <a:pt x="393895" y="1423974"/>
                </a:cubicBezTo>
                <a:cubicBezTo>
                  <a:pt x="387071" y="1412601"/>
                  <a:pt x="374045" y="1406195"/>
                  <a:pt x="365760" y="1395838"/>
                </a:cubicBezTo>
                <a:cubicBezTo>
                  <a:pt x="294786" y="1307119"/>
                  <a:pt x="377415" y="1393424"/>
                  <a:pt x="309489" y="1325500"/>
                </a:cubicBezTo>
                <a:cubicBezTo>
                  <a:pt x="304800" y="1311432"/>
                  <a:pt x="296828" y="1298059"/>
                  <a:pt x="295422" y="1283297"/>
                </a:cubicBezTo>
                <a:cubicBezTo>
                  <a:pt x="272489" y="1042494"/>
                  <a:pt x="278163" y="1068371"/>
                  <a:pt x="295422" y="861266"/>
                </a:cubicBezTo>
                <a:cubicBezTo>
                  <a:pt x="290733" y="842509"/>
                  <a:pt x="293432" y="820092"/>
                  <a:pt x="281354" y="804995"/>
                </a:cubicBezTo>
                <a:cubicBezTo>
                  <a:pt x="257809" y="775565"/>
                  <a:pt x="205294" y="799392"/>
                  <a:pt x="182880" y="804995"/>
                </a:cubicBezTo>
                <a:cubicBezTo>
                  <a:pt x="178191" y="819063"/>
                  <a:pt x="176441" y="834482"/>
                  <a:pt x="168812" y="847198"/>
                </a:cubicBezTo>
                <a:cubicBezTo>
                  <a:pt x="138073" y="898431"/>
                  <a:pt x="115986" y="871219"/>
                  <a:pt x="56271" y="861266"/>
                </a:cubicBezTo>
                <a:cubicBezTo>
                  <a:pt x="51582" y="847198"/>
                  <a:pt x="42203" y="833892"/>
                  <a:pt x="42203" y="819063"/>
                </a:cubicBezTo>
                <a:cubicBezTo>
                  <a:pt x="42203" y="762793"/>
                  <a:pt x="60961" y="781549"/>
                  <a:pt x="98474" y="762792"/>
                </a:cubicBezTo>
                <a:cubicBezTo>
                  <a:pt x="113596" y="755231"/>
                  <a:pt x="126609" y="744035"/>
                  <a:pt x="140677" y="734657"/>
                </a:cubicBezTo>
                <a:cubicBezTo>
                  <a:pt x="126609" y="725279"/>
                  <a:pt x="115151" y="709302"/>
                  <a:pt x="98474" y="706522"/>
                </a:cubicBezTo>
                <a:cubicBezTo>
                  <a:pt x="83847" y="704084"/>
                  <a:pt x="69901" y="726430"/>
                  <a:pt x="56271" y="720589"/>
                </a:cubicBezTo>
                <a:cubicBezTo>
                  <a:pt x="31889" y="710140"/>
                  <a:pt x="0" y="664318"/>
                  <a:pt x="0" y="664318"/>
                </a:cubicBezTo>
                <a:cubicBezTo>
                  <a:pt x="4689" y="650250"/>
                  <a:pt x="2001" y="630734"/>
                  <a:pt x="14068" y="622115"/>
                </a:cubicBezTo>
                <a:cubicBezTo>
                  <a:pt x="38201" y="604877"/>
                  <a:pt x="98474" y="593980"/>
                  <a:pt x="98474" y="593980"/>
                </a:cubicBezTo>
                <a:cubicBezTo>
                  <a:pt x="114001" y="617271"/>
                  <a:pt x="128842" y="658245"/>
                  <a:pt x="168812" y="650251"/>
                </a:cubicBezTo>
                <a:cubicBezTo>
                  <a:pt x="181818" y="647650"/>
                  <a:pt x="187569" y="631494"/>
                  <a:pt x="196948" y="622115"/>
                </a:cubicBezTo>
                <a:cubicBezTo>
                  <a:pt x="192259" y="598669"/>
                  <a:pt x="189171" y="574845"/>
                  <a:pt x="182880" y="551777"/>
                </a:cubicBezTo>
                <a:cubicBezTo>
                  <a:pt x="175077" y="523165"/>
                  <a:pt x="154745" y="467371"/>
                  <a:pt x="154745" y="467371"/>
                </a:cubicBezTo>
                <a:cubicBezTo>
                  <a:pt x="164123" y="439236"/>
                  <a:pt x="154108" y="375772"/>
                  <a:pt x="182880" y="382965"/>
                </a:cubicBezTo>
                <a:cubicBezTo>
                  <a:pt x="248250" y="399307"/>
                  <a:pt x="239151" y="377698"/>
                  <a:pt x="239151" y="425168"/>
                </a:cubicBezTo>
                <a:lnTo>
                  <a:pt x="239151" y="42516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981200" y="5105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ভারত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1371600" y="4191000"/>
            <a:ext cx="1295400" cy="1066800"/>
          </a:xfrm>
          <a:custGeom>
            <a:avLst/>
            <a:gdLst>
              <a:gd name="connsiteX0" fmla="*/ 556008 w 1248551"/>
              <a:gd name="connsiteY0" fmla="*/ 661181 h 731520"/>
              <a:gd name="connsiteX1" fmla="*/ 598212 w 1248551"/>
              <a:gd name="connsiteY1" fmla="*/ 675249 h 731520"/>
              <a:gd name="connsiteX2" fmla="*/ 668550 w 1248551"/>
              <a:gd name="connsiteY2" fmla="*/ 731520 h 731520"/>
              <a:gd name="connsiteX3" fmla="*/ 682618 w 1248551"/>
              <a:gd name="connsiteY3" fmla="*/ 689317 h 731520"/>
              <a:gd name="connsiteX4" fmla="*/ 640415 w 1248551"/>
              <a:gd name="connsiteY4" fmla="*/ 618978 h 731520"/>
              <a:gd name="connsiteX5" fmla="*/ 626347 w 1248551"/>
              <a:gd name="connsiteY5" fmla="*/ 576775 h 731520"/>
              <a:gd name="connsiteX6" fmla="*/ 640415 w 1248551"/>
              <a:gd name="connsiteY6" fmla="*/ 520504 h 731520"/>
              <a:gd name="connsiteX7" fmla="*/ 682618 w 1248551"/>
              <a:gd name="connsiteY7" fmla="*/ 506437 h 731520"/>
              <a:gd name="connsiteX8" fmla="*/ 809227 w 1248551"/>
              <a:gd name="connsiteY8" fmla="*/ 492369 h 731520"/>
              <a:gd name="connsiteX9" fmla="*/ 907701 w 1248551"/>
              <a:gd name="connsiteY9" fmla="*/ 407963 h 731520"/>
              <a:gd name="connsiteX10" fmla="*/ 935836 w 1248551"/>
              <a:gd name="connsiteY10" fmla="*/ 379827 h 731520"/>
              <a:gd name="connsiteX11" fmla="*/ 978039 w 1248551"/>
              <a:gd name="connsiteY11" fmla="*/ 365760 h 731520"/>
              <a:gd name="connsiteX12" fmla="*/ 1034310 w 1248551"/>
              <a:gd name="connsiteY12" fmla="*/ 309489 h 731520"/>
              <a:gd name="connsiteX13" fmla="*/ 1062445 w 1248551"/>
              <a:gd name="connsiteY13" fmla="*/ 267286 h 731520"/>
              <a:gd name="connsiteX14" fmla="*/ 1076513 w 1248551"/>
              <a:gd name="connsiteY14" fmla="*/ 98474 h 731520"/>
              <a:gd name="connsiteX15" fmla="*/ 1231258 w 1248551"/>
              <a:gd name="connsiteY15" fmla="*/ 84406 h 731520"/>
              <a:gd name="connsiteX16" fmla="*/ 1217190 w 1248551"/>
              <a:gd name="connsiteY16" fmla="*/ 28135 h 731520"/>
              <a:gd name="connsiteX17" fmla="*/ 1174987 w 1248551"/>
              <a:gd name="connsiteY17" fmla="*/ 14067 h 731520"/>
              <a:gd name="connsiteX18" fmla="*/ 1062445 w 1248551"/>
              <a:gd name="connsiteY18" fmla="*/ 0 h 731520"/>
              <a:gd name="connsiteX19" fmla="*/ 978039 w 1248551"/>
              <a:gd name="connsiteY19" fmla="*/ 28135 h 731520"/>
              <a:gd name="connsiteX20" fmla="*/ 921768 w 1248551"/>
              <a:gd name="connsiteY20" fmla="*/ 84406 h 731520"/>
              <a:gd name="connsiteX21" fmla="*/ 893633 w 1248551"/>
              <a:gd name="connsiteY21" fmla="*/ 126609 h 731520"/>
              <a:gd name="connsiteX22" fmla="*/ 851430 w 1248551"/>
              <a:gd name="connsiteY22" fmla="*/ 140677 h 731520"/>
              <a:gd name="connsiteX23" fmla="*/ 837362 w 1248551"/>
              <a:gd name="connsiteY23" fmla="*/ 182880 h 731520"/>
              <a:gd name="connsiteX24" fmla="*/ 795159 w 1248551"/>
              <a:gd name="connsiteY24" fmla="*/ 211015 h 731520"/>
              <a:gd name="connsiteX25" fmla="*/ 767024 w 1248551"/>
              <a:gd name="connsiteY25" fmla="*/ 239151 h 731520"/>
              <a:gd name="connsiteX26" fmla="*/ 724821 w 1248551"/>
              <a:gd name="connsiteY26" fmla="*/ 253218 h 731520"/>
              <a:gd name="connsiteX27" fmla="*/ 527873 w 1248551"/>
              <a:gd name="connsiteY27" fmla="*/ 267286 h 731520"/>
              <a:gd name="connsiteX28" fmla="*/ 485670 w 1248551"/>
              <a:gd name="connsiteY28" fmla="*/ 281354 h 731520"/>
              <a:gd name="connsiteX29" fmla="*/ 443467 w 1248551"/>
              <a:gd name="connsiteY29" fmla="*/ 379827 h 731520"/>
              <a:gd name="connsiteX30" fmla="*/ 401264 w 1248551"/>
              <a:gd name="connsiteY30" fmla="*/ 351692 h 731520"/>
              <a:gd name="connsiteX31" fmla="*/ 373128 w 1248551"/>
              <a:gd name="connsiteY31" fmla="*/ 323557 h 731520"/>
              <a:gd name="connsiteX32" fmla="*/ 330925 w 1248551"/>
              <a:gd name="connsiteY32" fmla="*/ 309489 h 731520"/>
              <a:gd name="connsiteX33" fmla="*/ 162113 w 1248551"/>
              <a:gd name="connsiteY33" fmla="*/ 295421 h 731520"/>
              <a:gd name="connsiteX34" fmla="*/ 105842 w 1248551"/>
              <a:gd name="connsiteY34" fmla="*/ 281354 h 731520"/>
              <a:gd name="connsiteX35" fmla="*/ 63639 w 1248551"/>
              <a:gd name="connsiteY35" fmla="*/ 267286 h 731520"/>
              <a:gd name="connsiteX36" fmla="*/ 91775 w 1248551"/>
              <a:gd name="connsiteY36" fmla="*/ 295421 h 731520"/>
              <a:gd name="connsiteX37" fmla="*/ 133978 w 1248551"/>
              <a:gd name="connsiteY37" fmla="*/ 309489 h 731520"/>
              <a:gd name="connsiteX38" fmla="*/ 133978 w 1248551"/>
              <a:gd name="connsiteY38" fmla="*/ 450166 h 731520"/>
              <a:gd name="connsiteX39" fmla="*/ 91775 w 1248551"/>
              <a:gd name="connsiteY39" fmla="*/ 464234 h 731520"/>
              <a:gd name="connsiteX40" fmla="*/ 63639 w 1248551"/>
              <a:gd name="connsiteY40" fmla="*/ 492369 h 731520"/>
              <a:gd name="connsiteX41" fmla="*/ 21436 w 1248551"/>
              <a:gd name="connsiteY41" fmla="*/ 506437 h 731520"/>
              <a:gd name="connsiteX42" fmla="*/ 77707 w 1248551"/>
              <a:gd name="connsiteY42" fmla="*/ 562707 h 731520"/>
              <a:gd name="connsiteX43" fmla="*/ 119910 w 1248551"/>
              <a:gd name="connsiteY43" fmla="*/ 548640 h 731520"/>
              <a:gd name="connsiteX44" fmla="*/ 148045 w 1248551"/>
              <a:gd name="connsiteY44" fmla="*/ 520504 h 731520"/>
              <a:gd name="connsiteX45" fmla="*/ 316858 w 1248551"/>
              <a:gd name="connsiteY45" fmla="*/ 534572 h 731520"/>
              <a:gd name="connsiteX46" fmla="*/ 401264 w 1248551"/>
              <a:gd name="connsiteY46" fmla="*/ 576775 h 731520"/>
              <a:gd name="connsiteX47" fmla="*/ 415332 w 1248551"/>
              <a:gd name="connsiteY47" fmla="*/ 618978 h 731520"/>
              <a:gd name="connsiteX48" fmla="*/ 443467 w 1248551"/>
              <a:gd name="connsiteY48" fmla="*/ 647114 h 731520"/>
              <a:gd name="connsiteX49" fmla="*/ 471602 w 1248551"/>
              <a:gd name="connsiteY49" fmla="*/ 689317 h 731520"/>
              <a:gd name="connsiteX50" fmla="*/ 513805 w 1248551"/>
              <a:gd name="connsiteY50" fmla="*/ 675249 h 731520"/>
              <a:gd name="connsiteX51" fmla="*/ 541941 w 1248551"/>
              <a:gd name="connsiteY51" fmla="*/ 647114 h 731520"/>
              <a:gd name="connsiteX52" fmla="*/ 626347 w 1248551"/>
              <a:gd name="connsiteY52" fmla="*/ 618978 h 731520"/>
              <a:gd name="connsiteX53" fmla="*/ 668550 w 1248551"/>
              <a:gd name="connsiteY53" fmla="*/ 647114 h 731520"/>
              <a:gd name="connsiteX54" fmla="*/ 626347 w 1248551"/>
              <a:gd name="connsiteY54" fmla="*/ 675249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48551" h="731520">
                <a:moveTo>
                  <a:pt x="556008" y="661181"/>
                </a:moveTo>
                <a:cubicBezTo>
                  <a:pt x="570076" y="665870"/>
                  <a:pt x="584949" y="668617"/>
                  <a:pt x="598212" y="675249"/>
                </a:cubicBezTo>
                <a:cubicBezTo>
                  <a:pt x="633706" y="692996"/>
                  <a:pt x="642380" y="705349"/>
                  <a:pt x="668550" y="731520"/>
                </a:cubicBezTo>
                <a:cubicBezTo>
                  <a:pt x="673239" y="717452"/>
                  <a:pt x="682618" y="704146"/>
                  <a:pt x="682618" y="689317"/>
                </a:cubicBezTo>
                <a:cubicBezTo>
                  <a:pt x="682618" y="652794"/>
                  <a:pt x="662701" y="641265"/>
                  <a:pt x="640415" y="618978"/>
                </a:cubicBezTo>
                <a:cubicBezTo>
                  <a:pt x="635726" y="604910"/>
                  <a:pt x="626347" y="591604"/>
                  <a:pt x="626347" y="576775"/>
                </a:cubicBezTo>
                <a:cubicBezTo>
                  <a:pt x="626347" y="557441"/>
                  <a:pt x="628337" y="535601"/>
                  <a:pt x="640415" y="520504"/>
                </a:cubicBezTo>
                <a:cubicBezTo>
                  <a:pt x="649678" y="508925"/>
                  <a:pt x="667991" y="508875"/>
                  <a:pt x="682618" y="506437"/>
                </a:cubicBezTo>
                <a:cubicBezTo>
                  <a:pt x="724503" y="499456"/>
                  <a:pt x="767024" y="497058"/>
                  <a:pt x="809227" y="492369"/>
                </a:cubicBezTo>
                <a:cubicBezTo>
                  <a:pt x="873500" y="449521"/>
                  <a:pt x="839477" y="476188"/>
                  <a:pt x="907701" y="407963"/>
                </a:cubicBezTo>
                <a:cubicBezTo>
                  <a:pt x="917079" y="398584"/>
                  <a:pt x="923253" y="384021"/>
                  <a:pt x="935836" y="379827"/>
                </a:cubicBezTo>
                <a:lnTo>
                  <a:pt x="978039" y="365760"/>
                </a:lnTo>
                <a:cubicBezTo>
                  <a:pt x="1008733" y="273680"/>
                  <a:pt x="966103" y="364055"/>
                  <a:pt x="1034310" y="309489"/>
                </a:cubicBezTo>
                <a:cubicBezTo>
                  <a:pt x="1047512" y="298927"/>
                  <a:pt x="1053067" y="281354"/>
                  <a:pt x="1062445" y="267286"/>
                </a:cubicBezTo>
                <a:cubicBezTo>
                  <a:pt x="1067134" y="211015"/>
                  <a:pt x="1038213" y="139965"/>
                  <a:pt x="1076513" y="98474"/>
                </a:cubicBezTo>
                <a:cubicBezTo>
                  <a:pt x="1111644" y="60415"/>
                  <a:pt x="1184932" y="107569"/>
                  <a:pt x="1231258" y="84406"/>
                </a:cubicBezTo>
                <a:cubicBezTo>
                  <a:pt x="1248551" y="75759"/>
                  <a:pt x="1229268" y="43233"/>
                  <a:pt x="1217190" y="28135"/>
                </a:cubicBezTo>
                <a:cubicBezTo>
                  <a:pt x="1207927" y="16556"/>
                  <a:pt x="1189576" y="16720"/>
                  <a:pt x="1174987" y="14067"/>
                </a:cubicBezTo>
                <a:cubicBezTo>
                  <a:pt x="1137791" y="7304"/>
                  <a:pt x="1099959" y="4689"/>
                  <a:pt x="1062445" y="0"/>
                </a:cubicBezTo>
                <a:cubicBezTo>
                  <a:pt x="1034310" y="9378"/>
                  <a:pt x="999010" y="7164"/>
                  <a:pt x="978039" y="28135"/>
                </a:cubicBezTo>
                <a:cubicBezTo>
                  <a:pt x="959282" y="46892"/>
                  <a:pt x="936482" y="62335"/>
                  <a:pt x="921768" y="84406"/>
                </a:cubicBezTo>
                <a:cubicBezTo>
                  <a:pt x="912390" y="98474"/>
                  <a:pt x="906835" y="116047"/>
                  <a:pt x="893633" y="126609"/>
                </a:cubicBezTo>
                <a:cubicBezTo>
                  <a:pt x="882054" y="135872"/>
                  <a:pt x="865498" y="135988"/>
                  <a:pt x="851430" y="140677"/>
                </a:cubicBezTo>
                <a:cubicBezTo>
                  <a:pt x="846741" y="154745"/>
                  <a:pt x="846625" y="171301"/>
                  <a:pt x="837362" y="182880"/>
                </a:cubicBezTo>
                <a:cubicBezTo>
                  <a:pt x="826800" y="196082"/>
                  <a:pt x="808361" y="200453"/>
                  <a:pt x="795159" y="211015"/>
                </a:cubicBezTo>
                <a:cubicBezTo>
                  <a:pt x="784802" y="219301"/>
                  <a:pt x="778397" y="232327"/>
                  <a:pt x="767024" y="239151"/>
                </a:cubicBezTo>
                <a:cubicBezTo>
                  <a:pt x="754309" y="246780"/>
                  <a:pt x="739548" y="251485"/>
                  <a:pt x="724821" y="253218"/>
                </a:cubicBezTo>
                <a:cubicBezTo>
                  <a:pt x="659455" y="260908"/>
                  <a:pt x="593522" y="262597"/>
                  <a:pt x="527873" y="267286"/>
                </a:cubicBezTo>
                <a:cubicBezTo>
                  <a:pt x="513805" y="271975"/>
                  <a:pt x="497249" y="272091"/>
                  <a:pt x="485670" y="281354"/>
                </a:cubicBezTo>
                <a:cubicBezTo>
                  <a:pt x="455312" y="305641"/>
                  <a:pt x="451914" y="346038"/>
                  <a:pt x="443467" y="379827"/>
                </a:cubicBezTo>
                <a:cubicBezTo>
                  <a:pt x="429399" y="370449"/>
                  <a:pt x="414466" y="362254"/>
                  <a:pt x="401264" y="351692"/>
                </a:cubicBezTo>
                <a:cubicBezTo>
                  <a:pt x="390907" y="343407"/>
                  <a:pt x="384501" y="330381"/>
                  <a:pt x="373128" y="323557"/>
                </a:cubicBezTo>
                <a:cubicBezTo>
                  <a:pt x="360412" y="315928"/>
                  <a:pt x="345624" y="311449"/>
                  <a:pt x="330925" y="309489"/>
                </a:cubicBezTo>
                <a:cubicBezTo>
                  <a:pt x="274955" y="302026"/>
                  <a:pt x="218384" y="300110"/>
                  <a:pt x="162113" y="295421"/>
                </a:cubicBezTo>
                <a:cubicBezTo>
                  <a:pt x="143356" y="290732"/>
                  <a:pt x="124432" y="286665"/>
                  <a:pt x="105842" y="281354"/>
                </a:cubicBezTo>
                <a:cubicBezTo>
                  <a:pt x="91584" y="277280"/>
                  <a:pt x="74124" y="256801"/>
                  <a:pt x="63639" y="267286"/>
                </a:cubicBezTo>
                <a:cubicBezTo>
                  <a:pt x="54260" y="276665"/>
                  <a:pt x="80402" y="288597"/>
                  <a:pt x="91775" y="295421"/>
                </a:cubicBezTo>
                <a:cubicBezTo>
                  <a:pt x="104491" y="303050"/>
                  <a:pt x="119910" y="304800"/>
                  <a:pt x="133978" y="309489"/>
                </a:cubicBezTo>
                <a:cubicBezTo>
                  <a:pt x="136417" y="326561"/>
                  <a:pt x="164668" y="419475"/>
                  <a:pt x="133978" y="450166"/>
                </a:cubicBezTo>
                <a:cubicBezTo>
                  <a:pt x="123493" y="460652"/>
                  <a:pt x="105843" y="459545"/>
                  <a:pt x="91775" y="464234"/>
                </a:cubicBezTo>
                <a:cubicBezTo>
                  <a:pt x="82396" y="473612"/>
                  <a:pt x="75012" y="485545"/>
                  <a:pt x="63639" y="492369"/>
                </a:cubicBezTo>
                <a:cubicBezTo>
                  <a:pt x="50923" y="499998"/>
                  <a:pt x="28067" y="493174"/>
                  <a:pt x="21436" y="506437"/>
                </a:cubicBezTo>
                <a:cubicBezTo>
                  <a:pt x="0" y="549310"/>
                  <a:pt x="61630" y="557348"/>
                  <a:pt x="77707" y="562707"/>
                </a:cubicBezTo>
                <a:cubicBezTo>
                  <a:pt x="91775" y="558018"/>
                  <a:pt x="107195" y="556269"/>
                  <a:pt x="119910" y="548640"/>
                </a:cubicBezTo>
                <a:cubicBezTo>
                  <a:pt x="131283" y="541816"/>
                  <a:pt x="134816" y="521449"/>
                  <a:pt x="148045" y="520504"/>
                </a:cubicBezTo>
                <a:cubicBezTo>
                  <a:pt x="204368" y="516481"/>
                  <a:pt x="260587" y="529883"/>
                  <a:pt x="316858" y="534572"/>
                </a:cubicBezTo>
                <a:cubicBezTo>
                  <a:pt x="344659" y="543839"/>
                  <a:pt x="381431" y="551984"/>
                  <a:pt x="401264" y="576775"/>
                </a:cubicBezTo>
                <a:cubicBezTo>
                  <a:pt x="410527" y="588354"/>
                  <a:pt x="407703" y="606262"/>
                  <a:pt x="415332" y="618978"/>
                </a:cubicBezTo>
                <a:cubicBezTo>
                  <a:pt x="422156" y="630351"/>
                  <a:pt x="435182" y="636757"/>
                  <a:pt x="443467" y="647114"/>
                </a:cubicBezTo>
                <a:cubicBezTo>
                  <a:pt x="454029" y="660316"/>
                  <a:pt x="462224" y="675249"/>
                  <a:pt x="471602" y="689317"/>
                </a:cubicBezTo>
                <a:cubicBezTo>
                  <a:pt x="485670" y="684628"/>
                  <a:pt x="501089" y="682878"/>
                  <a:pt x="513805" y="675249"/>
                </a:cubicBezTo>
                <a:cubicBezTo>
                  <a:pt x="525178" y="668425"/>
                  <a:pt x="530078" y="653045"/>
                  <a:pt x="541941" y="647114"/>
                </a:cubicBezTo>
                <a:cubicBezTo>
                  <a:pt x="568467" y="633851"/>
                  <a:pt x="626347" y="618978"/>
                  <a:pt x="626347" y="618978"/>
                </a:cubicBezTo>
                <a:lnTo>
                  <a:pt x="668550" y="647114"/>
                </a:lnTo>
                <a:lnTo>
                  <a:pt x="626347" y="675249"/>
                </a:ln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838200" y="4572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পাকি স্তান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3401474" y="5029200"/>
            <a:ext cx="357707" cy="457200"/>
          </a:xfrm>
          <a:custGeom>
            <a:avLst/>
            <a:gdLst>
              <a:gd name="connsiteX0" fmla="*/ 73246 w 357707"/>
              <a:gd name="connsiteY0" fmla="*/ 270669 h 298804"/>
              <a:gd name="connsiteX1" fmla="*/ 59178 w 357707"/>
              <a:gd name="connsiteY1" fmla="*/ 228466 h 298804"/>
              <a:gd name="connsiteX2" fmla="*/ 45111 w 357707"/>
              <a:gd name="connsiteY2" fmla="*/ 158127 h 298804"/>
              <a:gd name="connsiteX3" fmla="*/ 16975 w 357707"/>
              <a:gd name="connsiteY3" fmla="*/ 129992 h 298804"/>
              <a:gd name="connsiteX4" fmla="*/ 2908 w 357707"/>
              <a:gd name="connsiteY4" fmla="*/ 87789 h 298804"/>
              <a:gd name="connsiteX5" fmla="*/ 73246 w 357707"/>
              <a:gd name="connsiteY5" fmla="*/ 45586 h 298804"/>
              <a:gd name="connsiteX6" fmla="*/ 16975 w 357707"/>
              <a:gd name="connsiteY6" fmla="*/ 31518 h 298804"/>
              <a:gd name="connsiteX7" fmla="*/ 45111 w 357707"/>
              <a:gd name="connsiteY7" fmla="*/ 3382 h 298804"/>
              <a:gd name="connsiteX8" fmla="*/ 115449 w 357707"/>
              <a:gd name="connsiteY8" fmla="*/ 17450 h 298804"/>
              <a:gd name="connsiteX9" fmla="*/ 129517 w 357707"/>
              <a:gd name="connsiteY9" fmla="*/ 59653 h 298804"/>
              <a:gd name="connsiteX10" fmla="*/ 171720 w 357707"/>
              <a:gd name="connsiteY10" fmla="*/ 73721 h 298804"/>
              <a:gd name="connsiteX11" fmla="*/ 298329 w 357707"/>
              <a:gd name="connsiteY11" fmla="*/ 87789 h 298804"/>
              <a:gd name="connsiteX12" fmla="*/ 284261 w 357707"/>
              <a:gd name="connsiteY12" fmla="*/ 144059 h 298804"/>
              <a:gd name="connsiteX13" fmla="*/ 256126 w 357707"/>
              <a:gd name="connsiteY13" fmla="*/ 200330 h 298804"/>
              <a:gd name="connsiteX14" fmla="*/ 354600 w 357707"/>
              <a:gd name="connsiteY14" fmla="*/ 214398 h 298804"/>
              <a:gd name="connsiteX15" fmla="*/ 354600 w 357707"/>
              <a:gd name="connsiteY15" fmla="*/ 298804 h 298804"/>
              <a:gd name="connsiteX16" fmla="*/ 59178 w 357707"/>
              <a:gd name="connsiteY16" fmla="*/ 214398 h 29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7707" h="298804">
                <a:moveTo>
                  <a:pt x="73246" y="270669"/>
                </a:moveTo>
                <a:cubicBezTo>
                  <a:pt x="68557" y="256601"/>
                  <a:pt x="62774" y="242852"/>
                  <a:pt x="59178" y="228466"/>
                </a:cubicBezTo>
                <a:cubicBezTo>
                  <a:pt x="53379" y="205269"/>
                  <a:pt x="54530" y="180104"/>
                  <a:pt x="45111" y="158127"/>
                </a:cubicBezTo>
                <a:cubicBezTo>
                  <a:pt x="39886" y="145936"/>
                  <a:pt x="26354" y="139370"/>
                  <a:pt x="16975" y="129992"/>
                </a:cubicBezTo>
                <a:cubicBezTo>
                  <a:pt x="12286" y="115924"/>
                  <a:pt x="0" y="102330"/>
                  <a:pt x="2908" y="87789"/>
                </a:cubicBezTo>
                <a:cubicBezTo>
                  <a:pt x="8426" y="60201"/>
                  <a:pt x="55470" y="51511"/>
                  <a:pt x="73246" y="45586"/>
                </a:cubicBezTo>
                <a:cubicBezTo>
                  <a:pt x="54489" y="40897"/>
                  <a:pt x="27699" y="47605"/>
                  <a:pt x="16975" y="31518"/>
                </a:cubicBezTo>
                <a:cubicBezTo>
                  <a:pt x="9618" y="20482"/>
                  <a:pt x="31981" y="5258"/>
                  <a:pt x="45111" y="3382"/>
                </a:cubicBezTo>
                <a:cubicBezTo>
                  <a:pt x="68781" y="0"/>
                  <a:pt x="92003" y="12761"/>
                  <a:pt x="115449" y="17450"/>
                </a:cubicBezTo>
                <a:cubicBezTo>
                  <a:pt x="120138" y="31518"/>
                  <a:pt x="119032" y="49168"/>
                  <a:pt x="129517" y="59653"/>
                </a:cubicBezTo>
                <a:cubicBezTo>
                  <a:pt x="140002" y="70138"/>
                  <a:pt x="157093" y="71283"/>
                  <a:pt x="171720" y="73721"/>
                </a:cubicBezTo>
                <a:cubicBezTo>
                  <a:pt x="213605" y="80702"/>
                  <a:pt x="256126" y="83100"/>
                  <a:pt x="298329" y="87789"/>
                </a:cubicBezTo>
                <a:cubicBezTo>
                  <a:pt x="293640" y="106546"/>
                  <a:pt x="296339" y="128962"/>
                  <a:pt x="284261" y="144059"/>
                </a:cubicBezTo>
                <a:cubicBezTo>
                  <a:pt x="240127" y="199226"/>
                  <a:pt x="225232" y="107650"/>
                  <a:pt x="256126" y="200330"/>
                </a:cubicBezTo>
                <a:cubicBezTo>
                  <a:pt x="324454" y="177554"/>
                  <a:pt x="346226" y="139036"/>
                  <a:pt x="354600" y="214398"/>
                </a:cubicBezTo>
                <a:cubicBezTo>
                  <a:pt x="357707" y="242361"/>
                  <a:pt x="354600" y="270669"/>
                  <a:pt x="354600" y="298804"/>
                </a:cubicBezTo>
                <a:lnTo>
                  <a:pt x="59178" y="214398"/>
                </a:ln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429000" y="5029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বাংলাদেশ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3600" y="3657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জাপান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69" grpId="0" animBg="1"/>
      <p:bldP spid="22" grpId="0" animBg="1"/>
      <p:bldP spid="31" grpId="0" animBg="1"/>
      <p:bldP spid="39" grpId="0" animBg="1"/>
      <p:bldP spid="40" grpId="0" animBg="1"/>
      <p:bldP spid="41" grpId="0" animBg="1"/>
      <p:bldP spid="42" grpId="0" animBg="1"/>
      <p:bldP spid="47" grpId="0" animBg="1"/>
      <p:bldP spid="49" grpId="0"/>
      <p:bldP spid="50" grpId="0" animBg="1"/>
      <p:bldP spid="51" grpId="0"/>
      <p:bldP spid="52" grpId="0" animBg="1"/>
      <p:bldP spid="53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1524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 দেখে এশিয়া মহাদেশের যে কোন সাতটি দেশ চিহ্নিত কর ও  নামগুলো বোর্ডে লেখঃ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(জোড়ায় কাজ)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2400" y="251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রাশিয়া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9600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মঙ্গোলিয়া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0" y="3657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চীন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8" name="Picture 57" descr="asia-map.gif"/>
          <p:cNvPicPr>
            <a:picLocks noChangeAspect="1"/>
          </p:cNvPicPr>
          <p:nvPr/>
        </p:nvPicPr>
        <p:blipFill>
          <a:blip r:embed="rId3">
            <a:lum bright="-30000" contrast="40000"/>
          </a:blip>
          <a:stretch>
            <a:fillRect/>
          </a:stretch>
        </p:blipFill>
        <p:spPr>
          <a:xfrm>
            <a:off x="533400" y="1219200"/>
            <a:ext cx="6492240" cy="5112639"/>
          </a:xfrm>
          <a:prstGeom prst="rect">
            <a:avLst/>
          </a:prstGeom>
        </p:spPr>
      </p:pic>
      <p:sp>
        <p:nvSpPr>
          <p:cNvPr id="48" name="24-Point Star 47"/>
          <p:cNvSpPr/>
          <p:nvPr/>
        </p:nvSpPr>
        <p:spPr>
          <a:xfrm>
            <a:off x="7239000" y="3200400"/>
            <a:ext cx="1371600" cy="1143000"/>
          </a:xfrm>
          <a:prstGeom prst="star24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black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 flipH="1">
            <a:off x="7010400" y="304800"/>
            <a:ext cx="2133600" cy="2057400"/>
          </a:xfrm>
          <a:prstGeom prst="ellipse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3429000" y="3505200"/>
            <a:ext cx="1905000" cy="762000"/>
          </a:xfrm>
          <a:custGeom>
            <a:avLst/>
            <a:gdLst>
              <a:gd name="connsiteX0" fmla="*/ 540079 w 1834307"/>
              <a:gd name="connsiteY0" fmla="*/ 170703 h 681919"/>
              <a:gd name="connsiteX1" fmla="*/ 596350 w 1834307"/>
              <a:gd name="connsiteY1" fmla="*/ 15958 h 681919"/>
              <a:gd name="connsiteX2" fmla="*/ 722959 w 1834307"/>
              <a:gd name="connsiteY2" fmla="*/ 44094 h 681919"/>
              <a:gd name="connsiteX3" fmla="*/ 793298 w 1834307"/>
              <a:gd name="connsiteY3" fmla="*/ 100364 h 681919"/>
              <a:gd name="connsiteX4" fmla="*/ 835501 w 1834307"/>
              <a:gd name="connsiteY4" fmla="*/ 114432 h 681919"/>
              <a:gd name="connsiteX5" fmla="*/ 933975 w 1834307"/>
              <a:gd name="connsiteY5" fmla="*/ 86297 h 681919"/>
              <a:gd name="connsiteX6" fmla="*/ 1088719 w 1834307"/>
              <a:gd name="connsiteY6" fmla="*/ 100364 h 681919"/>
              <a:gd name="connsiteX7" fmla="*/ 1159058 w 1834307"/>
              <a:gd name="connsiteY7" fmla="*/ 142567 h 681919"/>
              <a:gd name="connsiteX8" fmla="*/ 1187193 w 1834307"/>
              <a:gd name="connsiteY8" fmla="*/ 170703 h 681919"/>
              <a:gd name="connsiteX9" fmla="*/ 1257532 w 1834307"/>
              <a:gd name="connsiteY9" fmla="*/ 156635 h 681919"/>
              <a:gd name="connsiteX10" fmla="*/ 1299735 w 1834307"/>
              <a:gd name="connsiteY10" fmla="*/ 128500 h 681919"/>
              <a:gd name="connsiteX11" fmla="*/ 1341938 w 1834307"/>
              <a:gd name="connsiteY11" fmla="*/ 114432 h 681919"/>
              <a:gd name="connsiteX12" fmla="*/ 1384141 w 1834307"/>
              <a:gd name="connsiteY12" fmla="*/ 86297 h 681919"/>
              <a:gd name="connsiteX13" fmla="*/ 1426344 w 1834307"/>
              <a:gd name="connsiteY13" fmla="*/ 72229 h 681919"/>
              <a:gd name="connsiteX14" fmla="*/ 1496682 w 1834307"/>
              <a:gd name="connsiteY14" fmla="*/ 15958 h 681919"/>
              <a:gd name="connsiteX15" fmla="*/ 1623292 w 1834307"/>
              <a:gd name="connsiteY15" fmla="*/ 30026 h 681919"/>
              <a:gd name="connsiteX16" fmla="*/ 1707698 w 1834307"/>
              <a:gd name="connsiteY16" fmla="*/ 142567 h 681919"/>
              <a:gd name="connsiteX17" fmla="*/ 1778036 w 1834307"/>
              <a:gd name="connsiteY17" fmla="*/ 156635 h 681919"/>
              <a:gd name="connsiteX18" fmla="*/ 1820239 w 1834307"/>
              <a:gd name="connsiteY18" fmla="*/ 170703 h 681919"/>
              <a:gd name="connsiteX19" fmla="*/ 1834307 w 1834307"/>
              <a:gd name="connsiteY19" fmla="*/ 212906 h 681919"/>
              <a:gd name="connsiteX20" fmla="*/ 1792104 w 1834307"/>
              <a:gd name="connsiteY20" fmla="*/ 241041 h 681919"/>
              <a:gd name="connsiteX21" fmla="*/ 1707698 w 1834307"/>
              <a:gd name="connsiteY21" fmla="*/ 255109 h 681919"/>
              <a:gd name="connsiteX22" fmla="*/ 1651427 w 1834307"/>
              <a:gd name="connsiteY22" fmla="*/ 339515 h 681919"/>
              <a:gd name="connsiteX23" fmla="*/ 1552953 w 1834307"/>
              <a:gd name="connsiteY23" fmla="*/ 325447 h 681919"/>
              <a:gd name="connsiteX24" fmla="*/ 1482615 w 1834307"/>
              <a:gd name="connsiteY24" fmla="*/ 381718 h 681919"/>
              <a:gd name="connsiteX25" fmla="*/ 1454479 w 1834307"/>
              <a:gd name="connsiteY25" fmla="*/ 409854 h 681919"/>
              <a:gd name="connsiteX26" fmla="*/ 1440412 w 1834307"/>
              <a:gd name="connsiteY26" fmla="*/ 466124 h 681919"/>
              <a:gd name="connsiteX27" fmla="*/ 1370073 w 1834307"/>
              <a:gd name="connsiteY27" fmla="*/ 522395 h 681919"/>
              <a:gd name="connsiteX28" fmla="*/ 1341938 w 1834307"/>
              <a:gd name="connsiteY28" fmla="*/ 564598 h 681919"/>
              <a:gd name="connsiteX29" fmla="*/ 1285667 w 1834307"/>
              <a:gd name="connsiteY29" fmla="*/ 578666 h 681919"/>
              <a:gd name="connsiteX30" fmla="*/ 1173125 w 1834307"/>
              <a:gd name="connsiteY30" fmla="*/ 592734 h 681919"/>
              <a:gd name="connsiteX31" fmla="*/ 1088719 w 1834307"/>
              <a:gd name="connsiteY31" fmla="*/ 606801 h 681919"/>
              <a:gd name="connsiteX32" fmla="*/ 1046516 w 1834307"/>
              <a:gd name="connsiteY32" fmla="*/ 620869 h 681919"/>
              <a:gd name="connsiteX33" fmla="*/ 835501 w 1834307"/>
              <a:gd name="connsiteY33" fmla="*/ 578666 h 681919"/>
              <a:gd name="connsiteX34" fmla="*/ 793298 w 1834307"/>
              <a:gd name="connsiteY34" fmla="*/ 564598 h 681919"/>
              <a:gd name="connsiteX35" fmla="*/ 751095 w 1834307"/>
              <a:gd name="connsiteY35" fmla="*/ 550530 h 681919"/>
              <a:gd name="connsiteX36" fmla="*/ 526012 w 1834307"/>
              <a:gd name="connsiteY36" fmla="*/ 620869 h 681919"/>
              <a:gd name="connsiteX37" fmla="*/ 469741 w 1834307"/>
              <a:gd name="connsiteY37" fmla="*/ 564598 h 681919"/>
              <a:gd name="connsiteX38" fmla="*/ 385335 w 1834307"/>
              <a:gd name="connsiteY38" fmla="*/ 536463 h 681919"/>
              <a:gd name="connsiteX39" fmla="*/ 357199 w 1834307"/>
              <a:gd name="connsiteY39" fmla="*/ 508327 h 681919"/>
              <a:gd name="connsiteX40" fmla="*/ 329064 w 1834307"/>
              <a:gd name="connsiteY40" fmla="*/ 466124 h 681919"/>
              <a:gd name="connsiteX41" fmla="*/ 286861 w 1834307"/>
              <a:gd name="connsiteY41" fmla="*/ 452057 h 681919"/>
              <a:gd name="connsiteX42" fmla="*/ 160252 w 1834307"/>
              <a:gd name="connsiteY42" fmla="*/ 452057 h 681919"/>
              <a:gd name="connsiteX43" fmla="*/ 146184 w 1834307"/>
              <a:gd name="connsiteY43" fmla="*/ 409854 h 681919"/>
              <a:gd name="connsiteX44" fmla="*/ 160252 w 1834307"/>
              <a:gd name="connsiteY44" fmla="*/ 367650 h 681919"/>
              <a:gd name="connsiteX45" fmla="*/ 202455 w 1834307"/>
              <a:gd name="connsiteY45" fmla="*/ 353583 h 681919"/>
              <a:gd name="connsiteX46" fmla="*/ 132116 w 1834307"/>
              <a:gd name="connsiteY46" fmla="*/ 311380 h 681919"/>
              <a:gd name="connsiteX47" fmla="*/ 61778 w 1834307"/>
              <a:gd name="connsiteY47" fmla="*/ 255109 h 681919"/>
              <a:gd name="connsiteX48" fmla="*/ 19575 w 1834307"/>
              <a:gd name="connsiteY48" fmla="*/ 241041 h 681919"/>
              <a:gd name="connsiteX49" fmla="*/ 5507 w 1834307"/>
              <a:gd name="connsiteY49" fmla="*/ 198838 h 681919"/>
              <a:gd name="connsiteX50" fmla="*/ 118049 w 1834307"/>
              <a:gd name="connsiteY50" fmla="*/ 156635 h 681919"/>
              <a:gd name="connsiteX51" fmla="*/ 160252 w 1834307"/>
              <a:gd name="connsiteY51" fmla="*/ 128500 h 681919"/>
              <a:gd name="connsiteX52" fmla="*/ 314996 w 1834307"/>
              <a:gd name="connsiteY52" fmla="*/ 128500 h 681919"/>
              <a:gd name="connsiteX53" fmla="*/ 483809 w 1834307"/>
              <a:gd name="connsiteY53" fmla="*/ 156635 h 681919"/>
              <a:gd name="connsiteX54" fmla="*/ 526012 w 1834307"/>
              <a:gd name="connsiteY54" fmla="*/ 170703 h 681919"/>
              <a:gd name="connsiteX55" fmla="*/ 582282 w 1834307"/>
              <a:gd name="connsiteY55" fmla="*/ 100364 h 681919"/>
              <a:gd name="connsiteX56" fmla="*/ 582282 w 1834307"/>
              <a:gd name="connsiteY56" fmla="*/ 72229 h 681919"/>
              <a:gd name="connsiteX57" fmla="*/ 582282 w 1834307"/>
              <a:gd name="connsiteY57" fmla="*/ 72229 h 681919"/>
              <a:gd name="connsiteX58" fmla="*/ 582282 w 1834307"/>
              <a:gd name="connsiteY58" fmla="*/ 72229 h 68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834307" h="681919">
                <a:moveTo>
                  <a:pt x="540079" y="170703"/>
                </a:moveTo>
                <a:cubicBezTo>
                  <a:pt x="671741" y="126815"/>
                  <a:pt x="438585" y="218798"/>
                  <a:pt x="596350" y="15958"/>
                </a:cubicBezTo>
                <a:cubicBezTo>
                  <a:pt x="606545" y="2850"/>
                  <a:pt x="699881" y="36401"/>
                  <a:pt x="722959" y="44094"/>
                </a:cubicBezTo>
                <a:cubicBezTo>
                  <a:pt x="749129" y="70263"/>
                  <a:pt x="757806" y="82618"/>
                  <a:pt x="793298" y="100364"/>
                </a:cubicBezTo>
                <a:cubicBezTo>
                  <a:pt x="806561" y="106996"/>
                  <a:pt x="821433" y="109743"/>
                  <a:pt x="835501" y="114432"/>
                </a:cubicBezTo>
                <a:cubicBezTo>
                  <a:pt x="855406" y="107797"/>
                  <a:pt x="916307" y="86297"/>
                  <a:pt x="933975" y="86297"/>
                </a:cubicBezTo>
                <a:cubicBezTo>
                  <a:pt x="985769" y="86297"/>
                  <a:pt x="1037138" y="95675"/>
                  <a:pt x="1088719" y="100364"/>
                </a:cubicBezTo>
                <a:cubicBezTo>
                  <a:pt x="1160012" y="171657"/>
                  <a:pt x="1067745" y="87779"/>
                  <a:pt x="1159058" y="142567"/>
                </a:cubicBezTo>
                <a:cubicBezTo>
                  <a:pt x="1170431" y="149391"/>
                  <a:pt x="1177815" y="161324"/>
                  <a:pt x="1187193" y="170703"/>
                </a:cubicBezTo>
                <a:cubicBezTo>
                  <a:pt x="1210639" y="166014"/>
                  <a:pt x="1235144" y="165031"/>
                  <a:pt x="1257532" y="156635"/>
                </a:cubicBezTo>
                <a:cubicBezTo>
                  <a:pt x="1273363" y="150699"/>
                  <a:pt x="1284613" y="136061"/>
                  <a:pt x="1299735" y="128500"/>
                </a:cubicBezTo>
                <a:cubicBezTo>
                  <a:pt x="1312998" y="121868"/>
                  <a:pt x="1328675" y="121064"/>
                  <a:pt x="1341938" y="114432"/>
                </a:cubicBezTo>
                <a:cubicBezTo>
                  <a:pt x="1357060" y="106871"/>
                  <a:pt x="1369019" y="93858"/>
                  <a:pt x="1384141" y="86297"/>
                </a:cubicBezTo>
                <a:cubicBezTo>
                  <a:pt x="1397404" y="79665"/>
                  <a:pt x="1413081" y="78861"/>
                  <a:pt x="1426344" y="72229"/>
                </a:cubicBezTo>
                <a:cubicBezTo>
                  <a:pt x="1461839" y="54482"/>
                  <a:pt x="1470512" y="42129"/>
                  <a:pt x="1496682" y="15958"/>
                </a:cubicBezTo>
                <a:cubicBezTo>
                  <a:pt x="1538885" y="20647"/>
                  <a:pt x="1593266" y="0"/>
                  <a:pt x="1623292" y="30026"/>
                </a:cubicBezTo>
                <a:cubicBezTo>
                  <a:pt x="1751388" y="158122"/>
                  <a:pt x="1532998" y="177507"/>
                  <a:pt x="1707698" y="142567"/>
                </a:cubicBezTo>
                <a:cubicBezTo>
                  <a:pt x="1731144" y="147256"/>
                  <a:pt x="1754840" y="150836"/>
                  <a:pt x="1778036" y="156635"/>
                </a:cubicBezTo>
                <a:cubicBezTo>
                  <a:pt x="1792422" y="160232"/>
                  <a:pt x="1809754" y="160218"/>
                  <a:pt x="1820239" y="170703"/>
                </a:cubicBezTo>
                <a:cubicBezTo>
                  <a:pt x="1830724" y="181188"/>
                  <a:pt x="1829618" y="198838"/>
                  <a:pt x="1834307" y="212906"/>
                </a:cubicBezTo>
                <a:cubicBezTo>
                  <a:pt x="1820239" y="222284"/>
                  <a:pt x="1808144" y="235694"/>
                  <a:pt x="1792104" y="241041"/>
                </a:cubicBezTo>
                <a:cubicBezTo>
                  <a:pt x="1765044" y="250061"/>
                  <a:pt x="1729355" y="236546"/>
                  <a:pt x="1707698" y="255109"/>
                </a:cubicBezTo>
                <a:cubicBezTo>
                  <a:pt x="1556457" y="384744"/>
                  <a:pt x="1799581" y="290129"/>
                  <a:pt x="1651427" y="339515"/>
                </a:cubicBezTo>
                <a:cubicBezTo>
                  <a:pt x="1618602" y="334826"/>
                  <a:pt x="1586111" y="325447"/>
                  <a:pt x="1552953" y="325447"/>
                </a:cubicBezTo>
                <a:cubicBezTo>
                  <a:pt x="1503864" y="325447"/>
                  <a:pt x="1508539" y="349313"/>
                  <a:pt x="1482615" y="381718"/>
                </a:cubicBezTo>
                <a:cubicBezTo>
                  <a:pt x="1474329" y="392075"/>
                  <a:pt x="1463858" y="400475"/>
                  <a:pt x="1454479" y="409854"/>
                </a:cubicBezTo>
                <a:cubicBezTo>
                  <a:pt x="1449790" y="428611"/>
                  <a:pt x="1449058" y="448831"/>
                  <a:pt x="1440412" y="466124"/>
                </a:cubicBezTo>
                <a:cubicBezTo>
                  <a:pt x="1430389" y="486170"/>
                  <a:pt x="1384983" y="512455"/>
                  <a:pt x="1370073" y="522395"/>
                </a:cubicBezTo>
                <a:cubicBezTo>
                  <a:pt x="1360695" y="536463"/>
                  <a:pt x="1356006" y="555220"/>
                  <a:pt x="1341938" y="564598"/>
                </a:cubicBezTo>
                <a:cubicBezTo>
                  <a:pt x="1325851" y="575323"/>
                  <a:pt x="1304738" y="575487"/>
                  <a:pt x="1285667" y="578666"/>
                </a:cubicBezTo>
                <a:cubicBezTo>
                  <a:pt x="1248375" y="584881"/>
                  <a:pt x="1210551" y="587388"/>
                  <a:pt x="1173125" y="592734"/>
                </a:cubicBezTo>
                <a:cubicBezTo>
                  <a:pt x="1144888" y="596768"/>
                  <a:pt x="1116854" y="602112"/>
                  <a:pt x="1088719" y="606801"/>
                </a:cubicBezTo>
                <a:cubicBezTo>
                  <a:pt x="1074651" y="611490"/>
                  <a:pt x="1061345" y="620869"/>
                  <a:pt x="1046516" y="620869"/>
                </a:cubicBezTo>
                <a:cubicBezTo>
                  <a:pt x="942463" y="620869"/>
                  <a:pt x="923850" y="608116"/>
                  <a:pt x="835501" y="578666"/>
                </a:cubicBezTo>
                <a:lnTo>
                  <a:pt x="793298" y="564598"/>
                </a:lnTo>
                <a:lnTo>
                  <a:pt x="751095" y="550530"/>
                </a:lnTo>
                <a:cubicBezTo>
                  <a:pt x="663503" y="681919"/>
                  <a:pt x="728522" y="637745"/>
                  <a:pt x="526012" y="620869"/>
                </a:cubicBezTo>
                <a:cubicBezTo>
                  <a:pt x="507255" y="602112"/>
                  <a:pt x="494906" y="572986"/>
                  <a:pt x="469741" y="564598"/>
                </a:cubicBezTo>
                <a:lnTo>
                  <a:pt x="385335" y="536463"/>
                </a:lnTo>
                <a:cubicBezTo>
                  <a:pt x="375956" y="527084"/>
                  <a:pt x="365485" y="518684"/>
                  <a:pt x="357199" y="508327"/>
                </a:cubicBezTo>
                <a:cubicBezTo>
                  <a:pt x="346637" y="495125"/>
                  <a:pt x="342266" y="476686"/>
                  <a:pt x="329064" y="466124"/>
                </a:cubicBezTo>
                <a:cubicBezTo>
                  <a:pt x="317485" y="456861"/>
                  <a:pt x="300929" y="456746"/>
                  <a:pt x="286861" y="452057"/>
                </a:cubicBezTo>
                <a:cubicBezTo>
                  <a:pt x="240631" y="467466"/>
                  <a:pt x="214980" y="483329"/>
                  <a:pt x="160252" y="452057"/>
                </a:cubicBezTo>
                <a:cubicBezTo>
                  <a:pt x="147377" y="444700"/>
                  <a:pt x="150873" y="423922"/>
                  <a:pt x="146184" y="409854"/>
                </a:cubicBezTo>
                <a:cubicBezTo>
                  <a:pt x="150873" y="395786"/>
                  <a:pt x="149766" y="378136"/>
                  <a:pt x="160252" y="367650"/>
                </a:cubicBezTo>
                <a:cubicBezTo>
                  <a:pt x="170737" y="357165"/>
                  <a:pt x="197766" y="367651"/>
                  <a:pt x="202455" y="353583"/>
                </a:cubicBezTo>
                <a:cubicBezTo>
                  <a:pt x="210179" y="330409"/>
                  <a:pt x="135087" y="312370"/>
                  <a:pt x="132116" y="311380"/>
                </a:cubicBezTo>
                <a:cubicBezTo>
                  <a:pt x="105946" y="285209"/>
                  <a:pt x="97273" y="272856"/>
                  <a:pt x="61778" y="255109"/>
                </a:cubicBezTo>
                <a:cubicBezTo>
                  <a:pt x="48515" y="248477"/>
                  <a:pt x="33643" y="245730"/>
                  <a:pt x="19575" y="241041"/>
                </a:cubicBezTo>
                <a:cubicBezTo>
                  <a:pt x="14886" y="226973"/>
                  <a:pt x="0" y="212606"/>
                  <a:pt x="5507" y="198838"/>
                </a:cubicBezTo>
                <a:cubicBezTo>
                  <a:pt x="18106" y="167340"/>
                  <a:pt x="101134" y="160018"/>
                  <a:pt x="118049" y="156635"/>
                </a:cubicBezTo>
                <a:cubicBezTo>
                  <a:pt x="132117" y="147257"/>
                  <a:pt x="145130" y="136061"/>
                  <a:pt x="160252" y="128500"/>
                </a:cubicBezTo>
                <a:cubicBezTo>
                  <a:pt x="217503" y="99874"/>
                  <a:pt x="240814" y="119227"/>
                  <a:pt x="314996" y="128500"/>
                </a:cubicBezTo>
                <a:cubicBezTo>
                  <a:pt x="413939" y="161479"/>
                  <a:pt x="295339" y="125223"/>
                  <a:pt x="483809" y="156635"/>
                </a:cubicBezTo>
                <a:cubicBezTo>
                  <a:pt x="498436" y="159073"/>
                  <a:pt x="511944" y="166014"/>
                  <a:pt x="526012" y="170703"/>
                </a:cubicBezTo>
                <a:cubicBezTo>
                  <a:pt x="547540" y="149174"/>
                  <a:pt x="570452" y="129940"/>
                  <a:pt x="582282" y="100364"/>
                </a:cubicBezTo>
                <a:cubicBezTo>
                  <a:pt x="585765" y="91656"/>
                  <a:pt x="582282" y="81607"/>
                  <a:pt x="582282" y="72229"/>
                </a:cubicBezTo>
                <a:lnTo>
                  <a:pt x="582282" y="72229"/>
                </a:lnTo>
                <a:lnTo>
                  <a:pt x="582282" y="72229"/>
                </a:lnTo>
              </a:path>
            </a:pathLst>
          </a:cu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560320" y="6019800"/>
            <a:ext cx="246364" cy="323557"/>
          </a:xfrm>
          <a:custGeom>
            <a:avLst/>
            <a:gdLst>
              <a:gd name="connsiteX0" fmla="*/ 14068 w 246364"/>
              <a:gd name="connsiteY0" fmla="*/ 267287 h 323557"/>
              <a:gd name="connsiteX1" fmla="*/ 28135 w 246364"/>
              <a:gd name="connsiteY1" fmla="*/ 225084 h 323557"/>
              <a:gd name="connsiteX2" fmla="*/ 0 w 246364"/>
              <a:gd name="connsiteY2" fmla="*/ 140677 h 323557"/>
              <a:gd name="connsiteX3" fmla="*/ 14068 w 246364"/>
              <a:gd name="connsiteY3" fmla="*/ 98474 h 323557"/>
              <a:gd name="connsiteX4" fmla="*/ 56271 w 246364"/>
              <a:gd name="connsiteY4" fmla="*/ 84407 h 323557"/>
              <a:gd name="connsiteX5" fmla="*/ 70338 w 246364"/>
              <a:gd name="connsiteY5" fmla="*/ 0 h 323557"/>
              <a:gd name="connsiteX6" fmla="*/ 126609 w 246364"/>
              <a:gd name="connsiteY6" fmla="*/ 14068 h 323557"/>
              <a:gd name="connsiteX7" fmla="*/ 140677 w 246364"/>
              <a:gd name="connsiteY7" fmla="*/ 56271 h 323557"/>
              <a:gd name="connsiteX8" fmla="*/ 168812 w 246364"/>
              <a:gd name="connsiteY8" fmla="*/ 84407 h 323557"/>
              <a:gd name="connsiteX9" fmla="*/ 196948 w 246364"/>
              <a:gd name="connsiteY9" fmla="*/ 126610 h 323557"/>
              <a:gd name="connsiteX10" fmla="*/ 211015 w 246364"/>
              <a:gd name="connsiteY10" fmla="*/ 281354 h 323557"/>
              <a:gd name="connsiteX11" fmla="*/ 168812 w 246364"/>
              <a:gd name="connsiteY11" fmla="*/ 295422 h 323557"/>
              <a:gd name="connsiteX12" fmla="*/ 126609 w 246364"/>
              <a:gd name="connsiteY12" fmla="*/ 323557 h 323557"/>
              <a:gd name="connsiteX13" fmla="*/ 42203 w 246364"/>
              <a:gd name="connsiteY13" fmla="*/ 281354 h 323557"/>
              <a:gd name="connsiteX14" fmla="*/ 56271 w 246364"/>
              <a:gd name="connsiteY14" fmla="*/ 239151 h 323557"/>
              <a:gd name="connsiteX15" fmla="*/ 28135 w 246364"/>
              <a:gd name="connsiteY15" fmla="*/ 196948 h 323557"/>
              <a:gd name="connsiteX16" fmla="*/ 28135 w 246364"/>
              <a:gd name="connsiteY16" fmla="*/ 196948 h 3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364" h="323557">
                <a:moveTo>
                  <a:pt x="14068" y="267287"/>
                </a:moveTo>
                <a:cubicBezTo>
                  <a:pt x="18757" y="253219"/>
                  <a:pt x="29773" y="239822"/>
                  <a:pt x="28135" y="225084"/>
                </a:cubicBezTo>
                <a:cubicBezTo>
                  <a:pt x="24860" y="195608"/>
                  <a:pt x="0" y="140677"/>
                  <a:pt x="0" y="140677"/>
                </a:cubicBezTo>
                <a:cubicBezTo>
                  <a:pt x="4689" y="126609"/>
                  <a:pt x="3582" y="108959"/>
                  <a:pt x="14068" y="98474"/>
                </a:cubicBezTo>
                <a:cubicBezTo>
                  <a:pt x="24553" y="87989"/>
                  <a:pt x="48914" y="97282"/>
                  <a:pt x="56271" y="84407"/>
                </a:cubicBezTo>
                <a:cubicBezTo>
                  <a:pt x="70423" y="59641"/>
                  <a:pt x="65649" y="28136"/>
                  <a:pt x="70338" y="0"/>
                </a:cubicBezTo>
                <a:cubicBezTo>
                  <a:pt x="89095" y="4689"/>
                  <a:pt x="111511" y="1990"/>
                  <a:pt x="126609" y="14068"/>
                </a:cubicBezTo>
                <a:cubicBezTo>
                  <a:pt x="138188" y="23331"/>
                  <a:pt x="133048" y="43555"/>
                  <a:pt x="140677" y="56271"/>
                </a:cubicBezTo>
                <a:cubicBezTo>
                  <a:pt x="147501" y="67644"/>
                  <a:pt x="160527" y="74050"/>
                  <a:pt x="168812" y="84407"/>
                </a:cubicBezTo>
                <a:cubicBezTo>
                  <a:pt x="179374" y="97609"/>
                  <a:pt x="187569" y="112542"/>
                  <a:pt x="196948" y="126610"/>
                </a:cubicBezTo>
                <a:cubicBezTo>
                  <a:pt x="213462" y="176153"/>
                  <a:pt x="246364" y="228330"/>
                  <a:pt x="211015" y="281354"/>
                </a:cubicBezTo>
                <a:cubicBezTo>
                  <a:pt x="202790" y="293692"/>
                  <a:pt x="182075" y="288790"/>
                  <a:pt x="168812" y="295422"/>
                </a:cubicBezTo>
                <a:cubicBezTo>
                  <a:pt x="153690" y="302983"/>
                  <a:pt x="140677" y="314179"/>
                  <a:pt x="126609" y="323557"/>
                </a:cubicBezTo>
                <a:cubicBezTo>
                  <a:pt x="108790" y="319103"/>
                  <a:pt x="48804" y="314361"/>
                  <a:pt x="42203" y="281354"/>
                </a:cubicBezTo>
                <a:cubicBezTo>
                  <a:pt x="39295" y="266813"/>
                  <a:pt x="51582" y="253219"/>
                  <a:pt x="56271" y="239151"/>
                </a:cubicBezTo>
                <a:cubicBezTo>
                  <a:pt x="24819" y="207700"/>
                  <a:pt x="28135" y="224279"/>
                  <a:pt x="28135" y="196948"/>
                </a:cubicBezTo>
                <a:lnTo>
                  <a:pt x="28135" y="196948"/>
                </a:lnTo>
              </a:path>
            </a:pathLst>
          </a:cu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248400" y="3200400"/>
            <a:ext cx="761999" cy="1097280"/>
          </a:xfrm>
          <a:custGeom>
            <a:avLst/>
            <a:gdLst>
              <a:gd name="connsiteX0" fmla="*/ 309489 w 534572"/>
              <a:gd name="connsiteY0" fmla="*/ 98474 h 1097280"/>
              <a:gd name="connsiteX1" fmla="*/ 351692 w 534572"/>
              <a:gd name="connsiteY1" fmla="*/ 56271 h 1097280"/>
              <a:gd name="connsiteX2" fmla="*/ 211015 w 534572"/>
              <a:gd name="connsiteY2" fmla="*/ 56271 h 1097280"/>
              <a:gd name="connsiteX3" fmla="*/ 225083 w 534572"/>
              <a:gd name="connsiteY3" fmla="*/ 112542 h 1097280"/>
              <a:gd name="connsiteX4" fmla="*/ 239150 w 534572"/>
              <a:gd name="connsiteY4" fmla="*/ 154745 h 1097280"/>
              <a:gd name="connsiteX5" fmla="*/ 253218 w 534572"/>
              <a:gd name="connsiteY5" fmla="*/ 239151 h 1097280"/>
              <a:gd name="connsiteX6" fmla="*/ 309489 w 534572"/>
              <a:gd name="connsiteY6" fmla="*/ 182880 h 1097280"/>
              <a:gd name="connsiteX7" fmla="*/ 337624 w 534572"/>
              <a:gd name="connsiteY7" fmla="*/ 140677 h 1097280"/>
              <a:gd name="connsiteX8" fmla="*/ 407963 w 534572"/>
              <a:gd name="connsiteY8" fmla="*/ 126609 h 1097280"/>
              <a:gd name="connsiteX9" fmla="*/ 422030 w 534572"/>
              <a:gd name="connsiteY9" fmla="*/ 84406 h 1097280"/>
              <a:gd name="connsiteX10" fmla="*/ 393895 w 534572"/>
              <a:gd name="connsiteY10" fmla="*/ 0 h 1097280"/>
              <a:gd name="connsiteX11" fmla="*/ 379827 w 534572"/>
              <a:gd name="connsiteY11" fmla="*/ 42203 h 1097280"/>
              <a:gd name="connsiteX12" fmla="*/ 407963 w 534572"/>
              <a:gd name="connsiteY12" fmla="*/ 239151 h 1097280"/>
              <a:gd name="connsiteX13" fmla="*/ 436098 w 534572"/>
              <a:gd name="connsiteY13" fmla="*/ 351692 h 1097280"/>
              <a:gd name="connsiteX14" fmla="*/ 464233 w 534572"/>
              <a:gd name="connsiteY14" fmla="*/ 379828 h 1097280"/>
              <a:gd name="connsiteX15" fmla="*/ 492369 w 534572"/>
              <a:gd name="connsiteY15" fmla="*/ 464234 h 1097280"/>
              <a:gd name="connsiteX16" fmla="*/ 520504 w 534572"/>
              <a:gd name="connsiteY16" fmla="*/ 562708 h 1097280"/>
              <a:gd name="connsiteX17" fmla="*/ 534572 w 534572"/>
              <a:gd name="connsiteY17" fmla="*/ 647114 h 1097280"/>
              <a:gd name="connsiteX18" fmla="*/ 492369 w 534572"/>
              <a:gd name="connsiteY18" fmla="*/ 675249 h 1097280"/>
              <a:gd name="connsiteX19" fmla="*/ 450166 w 534572"/>
              <a:gd name="connsiteY19" fmla="*/ 689317 h 1097280"/>
              <a:gd name="connsiteX20" fmla="*/ 365760 w 534572"/>
              <a:gd name="connsiteY20" fmla="*/ 745588 h 1097280"/>
              <a:gd name="connsiteX21" fmla="*/ 309489 w 534572"/>
              <a:gd name="connsiteY21" fmla="*/ 872197 h 1097280"/>
              <a:gd name="connsiteX22" fmla="*/ 225083 w 534572"/>
              <a:gd name="connsiteY22" fmla="*/ 900332 h 1097280"/>
              <a:gd name="connsiteX23" fmla="*/ 182880 w 534572"/>
              <a:gd name="connsiteY23" fmla="*/ 914400 h 1097280"/>
              <a:gd name="connsiteX24" fmla="*/ 168812 w 534572"/>
              <a:gd name="connsiteY24" fmla="*/ 956603 h 1097280"/>
              <a:gd name="connsiteX25" fmla="*/ 168812 w 534572"/>
              <a:gd name="connsiteY25" fmla="*/ 1069145 h 1097280"/>
              <a:gd name="connsiteX26" fmla="*/ 84406 w 534572"/>
              <a:gd name="connsiteY26" fmla="*/ 1097280 h 1097280"/>
              <a:gd name="connsiteX27" fmla="*/ 42203 w 534572"/>
              <a:gd name="connsiteY27" fmla="*/ 1012874 h 1097280"/>
              <a:gd name="connsiteX28" fmla="*/ 0 w 534572"/>
              <a:gd name="connsiteY28" fmla="*/ 998806 h 1097280"/>
              <a:gd name="connsiteX29" fmla="*/ 42203 w 534572"/>
              <a:gd name="connsiteY29" fmla="*/ 858129 h 1097280"/>
              <a:gd name="connsiteX30" fmla="*/ 70338 w 534572"/>
              <a:gd name="connsiteY30" fmla="*/ 815926 h 1097280"/>
              <a:gd name="connsiteX31" fmla="*/ 112541 w 534572"/>
              <a:gd name="connsiteY31" fmla="*/ 801859 h 1097280"/>
              <a:gd name="connsiteX32" fmla="*/ 253218 w 534572"/>
              <a:gd name="connsiteY32" fmla="*/ 787791 h 1097280"/>
              <a:gd name="connsiteX33" fmla="*/ 281353 w 534572"/>
              <a:gd name="connsiteY33" fmla="*/ 759655 h 1097280"/>
              <a:gd name="connsiteX34" fmla="*/ 281353 w 534572"/>
              <a:gd name="connsiteY34" fmla="*/ 604911 h 1097280"/>
              <a:gd name="connsiteX35" fmla="*/ 365760 w 534572"/>
              <a:gd name="connsiteY35" fmla="*/ 576775 h 1097280"/>
              <a:gd name="connsiteX36" fmla="*/ 379827 w 534572"/>
              <a:gd name="connsiteY36" fmla="*/ 534572 h 1097280"/>
              <a:gd name="connsiteX37" fmla="*/ 337624 w 534572"/>
              <a:gd name="connsiteY37" fmla="*/ 309489 h 1097280"/>
              <a:gd name="connsiteX38" fmla="*/ 295421 w 534572"/>
              <a:gd name="connsiteY38" fmla="*/ 281354 h 1097280"/>
              <a:gd name="connsiteX39" fmla="*/ 267286 w 534572"/>
              <a:gd name="connsiteY39" fmla="*/ 140677 h 1097280"/>
              <a:gd name="connsiteX40" fmla="*/ 267286 w 534572"/>
              <a:gd name="connsiteY40" fmla="*/ 140677 h 1097280"/>
              <a:gd name="connsiteX41" fmla="*/ 267286 w 534572"/>
              <a:gd name="connsiteY41" fmla="*/ 140677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34572" h="1097280">
                <a:moveTo>
                  <a:pt x="309489" y="98474"/>
                </a:moveTo>
                <a:cubicBezTo>
                  <a:pt x="323557" y="84406"/>
                  <a:pt x="365760" y="70339"/>
                  <a:pt x="351692" y="56271"/>
                </a:cubicBezTo>
                <a:cubicBezTo>
                  <a:pt x="311279" y="15858"/>
                  <a:pt x="252144" y="42561"/>
                  <a:pt x="211015" y="56271"/>
                </a:cubicBezTo>
                <a:cubicBezTo>
                  <a:pt x="215704" y="75028"/>
                  <a:pt x="219772" y="93952"/>
                  <a:pt x="225083" y="112542"/>
                </a:cubicBezTo>
                <a:cubicBezTo>
                  <a:pt x="229157" y="126800"/>
                  <a:pt x="235933" y="140270"/>
                  <a:pt x="239150" y="154745"/>
                </a:cubicBezTo>
                <a:cubicBezTo>
                  <a:pt x="245338" y="182589"/>
                  <a:pt x="248529" y="211016"/>
                  <a:pt x="253218" y="239151"/>
                </a:cubicBezTo>
                <a:cubicBezTo>
                  <a:pt x="271975" y="220394"/>
                  <a:pt x="294775" y="204951"/>
                  <a:pt x="309489" y="182880"/>
                </a:cubicBezTo>
                <a:cubicBezTo>
                  <a:pt x="318867" y="168812"/>
                  <a:pt x="322944" y="149065"/>
                  <a:pt x="337624" y="140677"/>
                </a:cubicBezTo>
                <a:cubicBezTo>
                  <a:pt x="358384" y="128814"/>
                  <a:pt x="384517" y="131298"/>
                  <a:pt x="407963" y="126609"/>
                </a:cubicBezTo>
                <a:cubicBezTo>
                  <a:pt x="412652" y="112541"/>
                  <a:pt x="423668" y="99144"/>
                  <a:pt x="422030" y="84406"/>
                </a:cubicBezTo>
                <a:cubicBezTo>
                  <a:pt x="418755" y="54930"/>
                  <a:pt x="393895" y="0"/>
                  <a:pt x="393895" y="0"/>
                </a:cubicBezTo>
                <a:cubicBezTo>
                  <a:pt x="389206" y="14068"/>
                  <a:pt x="379827" y="27374"/>
                  <a:pt x="379827" y="42203"/>
                </a:cubicBezTo>
                <a:cubicBezTo>
                  <a:pt x="379827" y="256432"/>
                  <a:pt x="381928" y="135009"/>
                  <a:pt x="407963" y="239151"/>
                </a:cubicBezTo>
                <a:cubicBezTo>
                  <a:pt x="412287" y="256446"/>
                  <a:pt x="422315" y="328720"/>
                  <a:pt x="436098" y="351692"/>
                </a:cubicBezTo>
                <a:cubicBezTo>
                  <a:pt x="442922" y="363065"/>
                  <a:pt x="454855" y="370449"/>
                  <a:pt x="464233" y="379828"/>
                </a:cubicBezTo>
                <a:lnTo>
                  <a:pt x="492369" y="464234"/>
                </a:lnTo>
                <a:cubicBezTo>
                  <a:pt x="505779" y="504463"/>
                  <a:pt x="511670" y="518540"/>
                  <a:pt x="520504" y="562708"/>
                </a:cubicBezTo>
                <a:cubicBezTo>
                  <a:pt x="526098" y="590678"/>
                  <a:pt x="529883" y="618979"/>
                  <a:pt x="534572" y="647114"/>
                </a:cubicBezTo>
                <a:cubicBezTo>
                  <a:pt x="520504" y="656492"/>
                  <a:pt x="507491" y="667688"/>
                  <a:pt x="492369" y="675249"/>
                </a:cubicBezTo>
                <a:cubicBezTo>
                  <a:pt x="479106" y="681881"/>
                  <a:pt x="461745" y="680054"/>
                  <a:pt x="450166" y="689317"/>
                </a:cubicBezTo>
                <a:cubicBezTo>
                  <a:pt x="361847" y="759972"/>
                  <a:pt x="494989" y="713280"/>
                  <a:pt x="365760" y="745588"/>
                </a:cubicBezTo>
                <a:cubicBezTo>
                  <a:pt x="353941" y="828321"/>
                  <a:pt x="376915" y="842230"/>
                  <a:pt x="309489" y="872197"/>
                </a:cubicBezTo>
                <a:cubicBezTo>
                  <a:pt x="282388" y="884242"/>
                  <a:pt x="253218" y="890954"/>
                  <a:pt x="225083" y="900332"/>
                </a:cubicBezTo>
                <a:lnTo>
                  <a:pt x="182880" y="914400"/>
                </a:lnTo>
                <a:cubicBezTo>
                  <a:pt x="178191" y="928468"/>
                  <a:pt x="168812" y="941774"/>
                  <a:pt x="168812" y="956603"/>
                </a:cubicBezTo>
                <a:cubicBezTo>
                  <a:pt x="168812" y="1001007"/>
                  <a:pt x="220665" y="1017292"/>
                  <a:pt x="168812" y="1069145"/>
                </a:cubicBezTo>
                <a:cubicBezTo>
                  <a:pt x="147841" y="1090116"/>
                  <a:pt x="84406" y="1097280"/>
                  <a:pt x="84406" y="1097280"/>
                </a:cubicBezTo>
                <a:cubicBezTo>
                  <a:pt x="75139" y="1069479"/>
                  <a:pt x="66994" y="1032707"/>
                  <a:pt x="42203" y="1012874"/>
                </a:cubicBezTo>
                <a:cubicBezTo>
                  <a:pt x="30624" y="1003611"/>
                  <a:pt x="14068" y="1003495"/>
                  <a:pt x="0" y="998806"/>
                </a:cubicBezTo>
                <a:cubicBezTo>
                  <a:pt x="7864" y="967347"/>
                  <a:pt x="28500" y="878684"/>
                  <a:pt x="42203" y="858129"/>
                </a:cubicBezTo>
                <a:cubicBezTo>
                  <a:pt x="51581" y="844061"/>
                  <a:pt x="57136" y="826488"/>
                  <a:pt x="70338" y="815926"/>
                </a:cubicBezTo>
                <a:cubicBezTo>
                  <a:pt x="81917" y="806663"/>
                  <a:pt x="97885" y="804114"/>
                  <a:pt x="112541" y="801859"/>
                </a:cubicBezTo>
                <a:cubicBezTo>
                  <a:pt x="159119" y="794693"/>
                  <a:pt x="206326" y="792480"/>
                  <a:pt x="253218" y="787791"/>
                </a:cubicBezTo>
                <a:cubicBezTo>
                  <a:pt x="262596" y="778412"/>
                  <a:pt x="279888" y="772837"/>
                  <a:pt x="281353" y="759655"/>
                </a:cubicBezTo>
                <a:cubicBezTo>
                  <a:pt x="282930" y="745459"/>
                  <a:pt x="248528" y="633047"/>
                  <a:pt x="281353" y="604911"/>
                </a:cubicBezTo>
                <a:cubicBezTo>
                  <a:pt x="303871" y="585610"/>
                  <a:pt x="365760" y="576775"/>
                  <a:pt x="365760" y="576775"/>
                </a:cubicBezTo>
                <a:cubicBezTo>
                  <a:pt x="370449" y="562707"/>
                  <a:pt x="379827" y="549401"/>
                  <a:pt x="379827" y="534572"/>
                </a:cubicBezTo>
                <a:cubicBezTo>
                  <a:pt x="379827" y="462387"/>
                  <a:pt x="395426" y="367291"/>
                  <a:pt x="337624" y="309489"/>
                </a:cubicBezTo>
                <a:cubicBezTo>
                  <a:pt x="325669" y="297534"/>
                  <a:pt x="309489" y="290732"/>
                  <a:pt x="295421" y="281354"/>
                </a:cubicBezTo>
                <a:cubicBezTo>
                  <a:pt x="249078" y="211839"/>
                  <a:pt x="267286" y="256058"/>
                  <a:pt x="267286" y="140677"/>
                </a:cubicBezTo>
                <a:lnTo>
                  <a:pt x="267286" y="140677"/>
                </a:lnTo>
                <a:lnTo>
                  <a:pt x="267286" y="140677"/>
                </a:lnTo>
              </a:path>
            </a:pathLst>
          </a:custGeom>
          <a:solidFill>
            <a:srgbClr val="F070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438400" y="3200400"/>
            <a:ext cx="3728980" cy="2229021"/>
          </a:xfrm>
          <a:custGeom>
            <a:avLst/>
            <a:gdLst>
              <a:gd name="connsiteX0" fmla="*/ 341029 w 3728980"/>
              <a:gd name="connsiteY0" fmla="*/ 976996 h 2229021"/>
              <a:gd name="connsiteX1" fmla="*/ 383232 w 3728980"/>
              <a:gd name="connsiteY1" fmla="*/ 962929 h 2229021"/>
              <a:gd name="connsiteX2" fmla="*/ 411368 w 3728980"/>
              <a:gd name="connsiteY2" fmla="*/ 934793 h 2229021"/>
              <a:gd name="connsiteX3" fmla="*/ 467638 w 3728980"/>
              <a:gd name="connsiteY3" fmla="*/ 920726 h 2229021"/>
              <a:gd name="connsiteX4" fmla="*/ 495774 w 3728980"/>
              <a:gd name="connsiteY4" fmla="*/ 892590 h 2229021"/>
              <a:gd name="connsiteX5" fmla="*/ 537977 w 3728980"/>
              <a:gd name="connsiteY5" fmla="*/ 878522 h 2229021"/>
              <a:gd name="connsiteX6" fmla="*/ 594248 w 3728980"/>
              <a:gd name="connsiteY6" fmla="*/ 765981 h 2229021"/>
              <a:gd name="connsiteX7" fmla="*/ 636451 w 3728980"/>
              <a:gd name="connsiteY7" fmla="*/ 751913 h 2229021"/>
              <a:gd name="connsiteX8" fmla="*/ 692721 w 3728980"/>
              <a:gd name="connsiteY8" fmla="*/ 737846 h 2229021"/>
              <a:gd name="connsiteX9" fmla="*/ 748992 w 3728980"/>
              <a:gd name="connsiteY9" fmla="*/ 667507 h 2229021"/>
              <a:gd name="connsiteX10" fmla="*/ 777128 w 3728980"/>
              <a:gd name="connsiteY10" fmla="*/ 639372 h 2229021"/>
              <a:gd name="connsiteX11" fmla="*/ 861534 w 3728980"/>
              <a:gd name="connsiteY11" fmla="*/ 625304 h 2229021"/>
              <a:gd name="connsiteX12" fmla="*/ 903737 w 3728980"/>
              <a:gd name="connsiteY12" fmla="*/ 597169 h 2229021"/>
              <a:gd name="connsiteX13" fmla="*/ 1002211 w 3728980"/>
              <a:gd name="connsiteY13" fmla="*/ 639372 h 2229021"/>
              <a:gd name="connsiteX14" fmla="*/ 1030346 w 3728980"/>
              <a:gd name="connsiteY14" fmla="*/ 681575 h 2229021"/>
              <a:gd name="connsiteX15" fmla="*/ 1072549 w 3728980"/>
              <a:gd name="connsiteY15" fmla="*/ 695642 h 2229021"/>
              <a:gd name="connsiteX16" fmla="*/ 1171023 w 3728980"/>
              <a:gd name="connsiteY16" fmla="*/ 780049 h 2229021"/>
              <a:gd name="connsiteX17" fmla="*/ 1199158 w 3728980"/>
              <a:gd name="connsiteY17" fmla="*/ 822252 h 2229021"/>
              <a:gd name="connsiteX18" fmla="*/ 1227294 w 3728980"/>
              <a:gd name="connsiteY18" fmla="*/ 850387 h 2229021"/>
              <a:gd name="connsiteX19" fmla="*/ 1269497 w 3728980"/>
              <a:gd name="connsiteY19" fmla="*/ 864455 h 2229021"/>
              <a:gd name="connsiteX20" fmla="*/ 1438309 w 3728980"/>
              <a:gd name="connsiteY20" fmla="*/ 878522 h 2229021"/>
              <a:gd name="connsiteX21" fmla="*/ 1494580 w 3728980"/>
              <a:gd name="connsiteY21" fmla="*/ 892590 h 2229021"/>
              <a:gd name="connsiteX22" fmla="*/ 1550851 w 3728980"/>
              <a:gd name="connsiteY22" fmla="*/ 948861 h 2229021"/>
              <a:gd name="connsiteX23" fmla="*/ 1621189 w 3728980"/>
              <a:gd name="connsiteY23" fmla="*/ 1005132 h 2229021"/>
              <a:gd name="connsiteX24" fmla="*/ 1663392 w 3728980"/>
              <a:gd name="connsiteY24" fmla="*/ 1033267 h 2229021"/>
              <a:gd name="connsiteX25" fmla="*/ 1733731 w 3728980"/>
              <a:gd name="connsiteY25" fmla="*/ 991064 h 2229021"/>
              <a:gd name="connsiteX26" fmla="*/ 1775934 w 3728980"/>
              <a:gd name="connsiteY26" fmla="*/ 976996 h 2229021"/>
              <a:gd name="connsiteX27" fmla="*/ 1916611 w 3728980"/>
              <a:gd name="connsiteY27" fmla="*/ 991064 h 2229021"/>
              <a:gd name="connsiteX28" fmla="*/ 1958814 w 3728980"/>
              <a:gd name="connsiteY28" fmla="*/ 1019199 h 2229021"/>
              <a:gd name="connsiteX29" fmla="*/ 2043220 w 3728980"/>
              <a:gd name="connsiteY29" fmla="*/ 1047335 h 2229021"/>
              <a:gd name="connsiteX30" fmla="*/ 2085423 w 3728980"/>
              <a:gd name="connsiteY30" fmla="*/ 1033267 h 2229021"/>
              <a:gd name="connsiteX31" fmla="*/ 2226100 w 3728980"/>
              <a:gd name="connsiteY31" fmla="*/ 1005132 h 2229021"/>
              <a:gd name="connsiteX32" fmla="*/ 2282371 w 3728980"/>
              <a:gd name="connsiteY32" fmla="*/ 948861 h 2229021"/>
              <a:gd name="connsiteX33" fmla="*/ 2366777 w 3728980"/>
              <a:gd name="connsiteY33" fmla="*/ 920726 h 2229021"/>
              <a:gd name="connsiteX34" fmla="*/ 2423048 w 3728980"/>
              <a:gd name="connsiteY34" fmla="*/ 864455 h 2229021"/>
              <a:gd name="connsiteX35" fmla="*/ 2493386 w 3728980"/>
              <a:gd name="connsiteY35" fmla="*/ 808184 h 2229021"/>
              <a:gd name="connsiteX36" fmla="*/ 2577792 w 3728980"/>
              <a:gd name="connsiteY36" fmla="*/ 780049 h 2229021"/>
              <a:gd name="connsiteX37" fmla="*/ 2605928 w 3728980"/>
              <a:gd name="connsiteY37" fmla="*/ 751913 h 2229021"/>
              <a:gd name="connsiteX38" fmla="*/ 2648131 w 3728980"/>
              <a:gd name="connsiteY38" fmla="*/ 737846 h 2229021"/>
              <a:gd name="connsiteX39" fmla="*/ 2718469 w 3728980"/>
              <a:gd name="connsiteY39" fmla="*/ 667507 h 2229021"/>
              <a:gd name="connsiteX40" fmla="*/ 2774740 w 3728980"/>
              <a:gd name="connsiteY40" fmla="*/ 597169 h 2229021"/>
              <a:gd name="connsiteX41" fmla="*/ 2802875 w 3728980"/>
              <a:gd name="connsiteY41" fmla="*/ 554966 h 2229021"/>
              <a:gd name="connsiteX42" fmla="*/ 2831011 w 3728980"/>
              <a:gd name="connsiteY42" fmla="*/ 526830 h 2229021"/>
              <a:gd name="connsiteX43" fmla="*/ 2859146 w 3728980"/>
              <a:gd name="connsiteY43" fmla="*/ 442424 h 2229021"/>
              <a:gd name="connsiteX44" fmla="*/ 2873214 w 3728980"/>
              <a:gd name="connsiteY44" fmla="*/ 400221 h 2229021"/>
              <a:gd name="connsiteX45" fmla="*/ 2859146 w 3728980"/>
              <a:gd name="connsiteY45" fmla="*/ 343950 h 2229021"/>
              <a:gd name="connsiteX46" fmla="*/ 2816943 w 3728980"/>
              <a:gd name="connsiteY46" fmla="*/ 329882 h 2229021"/>
              <a:gd name="connsiteX47" fmla="*/ 2732537 w 3728980"/>
              <a:gd name="connsiteY47" fmla="*/ 315815 h 2229021"/>
              <a:gd name="connsiteX48" fmla="*/ 2746604 w 3728980"/>
              <a:gd name="connsiteY48" fmla="*/ 259544 h 2229021"/>
              <a:gd name="connsiteX49" fmla="*/ 2760672 w 3728980"/>
              <a:gd name="connsiteY49" fmla="*/ 217341 h 2229021"/>
              <a:gd name="connsiteX50" fmla="*/ 2746604 w 3728980"/>
              <a:gd name="connsiteY50" fmla="*/ 175138 h 2229021"/>
              <a:gd name="connsiteX51" fmla="*/ 2732537 w 3728980"/>
              <a:gd name="connsiteY51" fmla="*/ 104799 h 2229021"/>
              <a:gd name="connsiteX52" fmla="*/ 2760672 w 3728980"/>
              <a:gd name="connsiteY52" fmla="*/ 62596 h 2229021"/>
              <a:gd name="connsiteX53" fmla="*/ 2929484 w 3728980"/>
              <a:gd name="connsiteY53" fmla="*/ 48529 h 2229021"/>
              <a:gd name="connsiteX54" fmla="*/ 3013891 w 3728980"/>
              <a:gd name="connsiteY54" fmla="*/ 76664 h 2229021"/>
              <a:gd name="connsiteX55" fmla="*/ 3084229 w 3728980"/>
              <a:gd name="connsiteY55" fmla="*/ 147002 h 2229021"/>
              <a:gd name="connsiteX56" fmla="*/ 3112364 w 3728980"/>
              <a:gd name="connsiteY56" fmla="*/ 189206 h 2229021"/>
              <a:gd name="connsiteX57" fmla="*/ 3126432 w 3728980"/>
              <a:gd name="connsiteY57" fmla="*/ 231409 h 2229021"/>
              <a:gd name="connsiteX58" fmla="*/ 3210838 w 3728980"/>
              <a:gd name="connsiteY58" fmla="*/ 203273 h 2229021"/>
              <a:gd name="connsiteX59" fmla="*/ 3253041 w 3728980"/>
              <a:gd name="connsiteY59" fmla="*/ 189206 h 2229021"/>
              <a:gd name="connsiteX60" fmla="*/ 3309312 w 3728980"/>
              <a:gd name="connsiteY60" fmla="*/ 203273 h 2229021"/>
              <a:gd name="connsiteX61" fmla="*/ 3337448 w 3728980"/>
              <a:gd name="connsiteY61" fmla="*/ 231409 h 2229021"/>
              <a:gd name="connsiteX62" fmla="*/ 3379651 w 3728980"/>
              <a:gd name="connsiteY62" fmla="*/ 259544 h 2229021"/>
              <a:gd name="connsiteX63" fmla="*/ 3478124 w 3728980"/>
              <a:gd name="connsiteY63" fmla="*/ 245476 h 2229021"/>
              <a:gd name="connsiteX64" fmla="*/ 3506260 w 3728980"/>
              <a:gd name="connsiteY64" fmla="*/ 217341 h 2229021"/>
              <a:gd name="connsiteX65" fmla="*/ 3590666 w 3728980"/>
              <a:gd name="connsiteY65" fmla="*/ 189206 h 2229021"/>
              <a:gd name="connsiteX66" fmla="*/ 3632869 w 3728980"/>
              <a:gd name="connsiteY66" fmla="*/ 175138 h 2229021"/>
              <a:gd name="connsiteX67" fmla="*/ 3675072 w 3728980"/>
              <a:gd name="connsiteY67" fmla="*/ 189206 h 2229021"/>
              <a:gd name="connsiteX68" fmla="*/ 3689140 w 3728980"/>
              <a:gd name="connsiteY68" fmla="*/ 329882 h 2229021"/>
              <a:gd name="connsiteX69" fmla="*/ 3618801 w 3728980"/>
              <a:gd name="connsiteY69" fmla="*/ 372086 h 2229021"/>
              <a:gd name="connsiteX70" fmla="*/ 3576598 w 3728980"/>
              <a:gd name="connsiteY70" fmla="*/ 400221 h 2229021"/>
              <a:gd name="connsiteX71" fmla="*/ 3562531 w 3728980"/>
              <a:gd name="connsiteY71" fmla="*/ 442424 h 2229021"/>
              <a:gd name="connsiteX72" fmla="*/ 3604734 w 3728980"/>
              <a:gd name="connsiteY72" fmla="*/ 456492 h 2229021"/>
              <a:gd name="connsiteX73" fmla="*/ 3646937 w 3728980"/>
              <a:gd name="connsiteY73" fmla="*/ 540898 h 2229021"/>
              <a:gd name="connsiteX74" fmla="*/ 3618801 w 3728980"/>
              <a:gd name="connsiteY74" fmla="*/ 569033 h 2229021"/>
              <a:gd name="connsiteX75" fmla="*/ 3576598 w 3728980"/>
              <a:gd name="connsiteY75" fmla="*/ 583101 h 2229021"/>
              <a:gd name="connsiteX76" fmla="*/ 3520328 w 3728980"/>
              <a:gd name="connsiteY76" fmla="*/ 639372 h 2229021"/>
              <a:gd name="connsiteX77" fmla="*/ 3492192 w 3728980"/>
              <a:gd name="connsiteY77" fmla="*/ 681575 h 2229021"/>
              <a:gd name="connsiteX78" fmla="*/ 3478124 w 3728980"/>
              <a:gd name="connsiteY78" fmla="*/ 723778 h 2229021"/>
              <a:gd name="connsiteX79" fmla="*/ 3435921 w 3728980"/>
              <a:gd name="connsiteY79" fmla="*/ 751913 h 2229021"/>
              <a:gd name="connsiteX80" fmla="*/ 3421854 w 3728980"/>
              <a:gd name="connsiteY80" fmla="*/ 794116 h 2229021"/>
              <a:gd name="connsiteX81" fmla="*/ 3351515 w 3728980"/>
              <a:gd name="connsiteY81" fmla="*/ 850387 h 2229021"/>
              <a:gd name="connsiteX82" fmla="*/ 3295244 w 3728980"/>
              <a:gd name="connsiteY82" fmla="*/ 920726 h 2229021"/>
              <a:gd name="connsiteX83" fmla="*/ 3253041 w 3728980"/>
              <a:gd name="connsiteY83" fmla="*/ 906658 h 2229021"/>
              <a:gd name="connsiteX84" fmla="*/ 3196771 w 3728980"/>
              <a:gd name="connsiteY84" fmla="*/ 794116 h 2229021"/>
              <a:gd name="connsiteX85" fmla="*/ 3154568 w 3728980"/>
              <a:gd name="connsiteY85" fmla="*/ 808184 h 2229021"/>
              <a:gd name="connsiteX86" fmla="*/ 3098297 w 3728980"/>
              <a:gd name="connsiteY86" fmla="*/ 892590 h 2229021"/>
              <a:gd name="connsiteX87" fmla="*/ 3084229 w 3728980"/>
              <a:gd name="connsiteY87" fmla="*/ 934793 h 2229021"/>
              <a:gd name="connsiteX88" fmla="*/ 3027958 w 3728980"/>
              <a:gd name="connsiteY88" fmla="*/ 991064 h 2229021"/>
              <a:gd name="connsiteX89" fmla="*/ 3126432 w 3728980"/>
              <a:gd name="connsiteY89" fmla="*/ 1075470 h 2229021"/>
              <a:gd name="connsiteX90" fmla="*/ 3168635 w 3728980"/>
              <a:gd name="connsiteY90" fmla="*/ 1089538 h 2229021"/>
              <a:gd name="connsiteX91" fmla="*/ 3224906 w 3728980"/>
              <a:gd name="connsiteY91" fmla="*/ 1075470 h 2229021"/>
              <a:gd name="connsiteX92" fmla="*/ 3238974 w 3728980"/>
              <a:gd name="connsiteY92" fmla="*/ 1033267 h 2229021"/>
              <a:gd name="connsiteX93" fmla="*/ 3281177 w 3728980"/>
              <a:gd name="connsiteY93" fmla="*/ 1005132 h 2229021"/>
              <a:gd name="connsiteX94" fmla="*/ 3323380 w 3728980"/>
              <a:gd name="connsiteY94" fmla="*/ 1019199 h 2229021"/>
              <a:gd name="connsiteX95" fmla="*/ 3337448 w 3728980"/>
              <a:gd name="connsiteY95" fmla="*/ 1061402 h 2229021"/>
              <a:gd name="connsiteX96" fmla="*/ 3295244 w 3728980"/>
              <a:gd name="connsiteY96" fmla="*/ 1145809 h 2229021"/>
              <a:gd name="connsiteX97" fmla="*/ 3238974 w 3728980"/>
              <a:gd name="connsiteY97" fmla="*/ 1159876 h 2229021"/>
              <a:gd name="connsiteX98" fmla="*/ 3309312 w 3728980"/>
              <a:gd name="connsiteY98" fmla="*/ 1216147 h 2229021"/>
              <a:gd name="connsiteX99" fmla="*/ 3393718 w 3728980"/>
              <a:gd name="connsiteY99" fmla="*/ 1244282 h 2229021"/>
              <a:gd name="connsiteX100" fmla="*/ 3449989 w 3728980"/>
              <a:gd name="connsiteY100" fmla="*/ 1356824 h 2229021"/>
              <a:gd name="connsiteX101" fmla="*/ 3464057 w 3728980"/>
              <a:gd name="connsiteY101" fmla="*/ 1399027 h 2229021"/>
              <a:gd name="connsiteX102" fmla="*/ 3464057 w 3728980"/>
              <a:gd name="connsiteY102" fmla="*/ 1581907 h 2229021"/>
              <a:gd name="connsiteX103" fmla="*/ 3435921 w 3728980"/>
              <a:gd name="connsiteY103" fmla="*/ 1610042 h 2229021"/>
              <a:gd name="connsiteX104" fmla="*/ 3421854 w 3728980"/>
              <a:gd name="connsiteY104" fmla="*/ 1652246 h 2229021"/>
              <a:gd name="connsiteX105" fmla="*/ 3407786 w 3728980"/>
              <a:gd name="connsiteY105" fmla="*/ 1835126 h 2229021"/>
              <a:gd name="connsiteX106" fmla="*/ 2845078 w 3728980"/>
              <a:gd name="connsiteY106" fmla="*/ 2130547 h 2229021"/>
              <a:gd name="connsiteX107" fmla="*/ 2802875 w 3728980"/>
              <a:gd name="connsiteY107" fmla="*/ 2158682 h 2229021"/>
              <a:gd name="connsiteX108" fmla="*/ 2774740 w 3728980"/>
              <a:gd name="connsiteY108" fmla="*/ 2186818 h 2229021"/>
              <a:gd name="connsiteX109" fmla="*/ 2732537 w 3728980"/>
              <a:gd name="connsiteY109" fmla="*/ 2200886 h 2229021"/>
              <a:gd name="connsiteX110" fmla="*/ 2634063 w 3728980"/>
              <a:gd name="connsiteY110" fmla="*/ 2186818 h 2229021"/>
              <a:gd name="connsiteX111" fmla="*/ 2549657 w 3728980"/>
              <a:gd name="connsiteY111" fmla="*/ 2158682 h 2229021"/>
              <a:gd name="connsiteX112" fmla="*/ 2521521 w 3728980"/>
              <a:gd name="connsiteY112" fmla="*/ 2130547 h 2229021"/>
              <a:gd name="connsiteX113" fmla="*/ 2324574 w 3728980"/>
              <a:gd name="connsiteY113" fmla="*/ 2102412 h 2229021"/>
              <a:gd name="connsiteX114" fmla="*/ 2282371 w 3728980"/>
              <a:gd name="connsiteY114" fmla="*/ 2088344 h 2229021"/>
              <a:gd name="connsiteX115" fmla="*/ 2183897 w 3728980"/>
              <a:gd name="connsiteY115" fmla="*/ 2060209 h 2229021"/>
              <a:gd name="connsiteX116" fmla="*/ 2155761 w 3728980"/>
              <a:gd name="connsiteY116" fmla="*/ 2088344 h 2229021"/>
              <a:gd name="connsiteX117" fmla="*/ 2113558 w 3728980"/>
              <a:gd name="connsiteY117" fmla="*/ 2116479 h 2229021"/>
              <a:gd name="connsiteX118" fmla="*/ 2057288 w 3728980"/>
              <a:gd name="connsiteY118" fmla="*/ 2172750 h 2229021"/>
              <a:gd name="connsiteX119" fmla="*/ 2029152 w 3728980"/>
              <a:gd name="connsiteY119" fmla="*/ 2200886 h 2229021"/>
              <a:gd name="connsiteX120" fmla="*/ 1944746 w 3728980"/>
              <a:gd name="connsiteY120" fmla="*/ 2229021 h 2229021"/>
              <a:gd name="connsiteX121" fmla="*/ 1860340 w 3728980"/>
              <a:gd name="connsiteY121" fmla="*/ 2172750 h 2229021"/>
              <a:gd name="connsiteX122" fmla="*/ 1832204 w 3728980"/>
              <a:gd name="connsiteY122" fmla="*/ 2088344 h 2229021"/>
              <a:gd name="connsiteX123" fmla="*/ 1761866 w 3728980"/>
              <a:gd name="connsiteY123" fmla="*/ 2032073 h 2229021"/>
              <a:gd name="connsiteX124" fmla="*/ 1747798 w 3728980"/>
              <a:gd name="connsiteY124" fmla="*/ 1905464 h 2229021"/>
              <a:gd name="connsiteX125" fmla="*/ 1677460 w 3728980"/>
              <a:gd name="connsiteY125" fmla="*/ 1806990 h 2229021"/>
              <a:gd name="connsiteX126" fmla="*/ 1649324 w 3728980"/>
              <a:gd name="connsiteY126" fmla="*/ 1778855 h 2229021"/>
              <a:gd name="connsiteX127" fmla="*/ 1452377 w 3728980"/>
              <a:gd name="connsiteY127" fmla="*/ 1792922 h 2229021"/>
              <a:gd name="connsiteX128" fmla="*/ 1424241 w 3728980"/>
              <a:gd name="connsiteY128" fmla="*/ 1821058 h 2229021"/>
              <a:gd name="connsiteX129" fmla="*/ 1367971 w 3728980"/>
              <a:gd name="connsiteY129" fmla="*/ 1835126 h 2229021"/>
              <a:gd name="connsiteX130" fmla="*/ 1213226 w 3728980"/>
              <a:gd name="connsiteY130" fmla="*/ 1877329 h 2229021"/>
              <a:gd name="connsiteX131" fmla="*/ 1058481 w 3728980"/>
              <a:gd name="connsiteY131" fmla="*/ 1863261 h 2229021"/>
              <a:gd name="connsiteX132" fmla="*/ 974075 w 3728980"/>
              <a:gd name="connsiteY132" fmla="*/ 1821058 h 2229021"/>
              <a:gd name="connsiteX133" fmla="*/ 748992 w 3728980"/>
              <a:gd name="connsiteY133" fmla="*/ 1806990 h 2229021"/>
              <a:gd name="connsiteX134" fmla="*/ 706789 w 3728980"/>
              <a:gd name="connsiteY134" fmla="*/ 1778855 h 2229021"/>
              <a:gd name="connsiteX135" fmla="*/ 678654 w 3728980"/>
              <a:gd name="connsiteY135" fmla="*/ 1750719 h 2229021"/>
              <a:gd name="connsiteX136" fmla="*/ 552044 w 3728980"/>
              <a:gd name="connsiteY136" fmla="*/ 1722584 h 2229021"/>
              <a:gd name="connsiteX137" fmla="*/ 495774 w 3728980"/>
              <a:gd name="connsiteY137" fmla="*/ 1708516 h 2229021"/>
              <a:gd name="connsiteX138" fmla="*/ 411368 w 3728980"/>
              <a:gd name="connsiteY138" fmla="*/ 1680381 h 2229021"/>
              <a:gd name="connsiteX139" fmla="*/ 341029 w 3728980"/>
              <a:gd name="connsiteY139" fmla="*/ 1666313 h 2229021"/>
              <a:gd name="connsiteX140" fmla="*/ 312894 w 3728980"/>
              <a:gd name="connsiteY140" fmla="*/ 1624110 h 2229021"/>
              <a:gd name="connsiteX141" fmla="*/ 284758 w 3728980"/>
              <a:gd name="connsiteY141" fmla="*/ 1539704 h 2229021"/>
              <a:gd name="connsiteX142" fmla="*/ 355097 w 3728980"/>
              <a:gd name="connsiteY142" fmla="*/ 1469366 h 2229021"/>
              <a:gd name="connsiteX143" fmla="*/ 312894 w 3728980"/>
              <a:gd name="connsiteY143" fmla="*/ 1455298 h 2229021"/>
              <a:gd name="connsiteX144" fmla="*/ 341029 w 3728980"/>
              <a:gd name="connsiteY144" fmla="*/ 1427162 h 2229021"/>
              <a:gd name="connsiteX145" fmla="*/ 425435 w 3728980"/>
              <a:gd name="connsiteY145" fmla="*/ 1399027 h 2229021"/>
              <a:gd name="connsiteX146" fmla="*/ 439503 w 3728980"/>
              <a:gd name="connsiteY146" fmla="*/ 1356824 h 2229021"/>
              <a:gd name="connsiteX147" fmla="*/ 397300 w 3728980"/>
              <a:gd name="connsiteY147" fmla="*/ 1342756 h 2229021"/>
              <a:gd name="connsiteX148" fmla="*/ 298826 w 3728980"/>
              <a:gd name="connsiteY148" fmla="*/ 1314621 h 2229021"/>
              <a:gd name="connsiteX149" fmla="*/ 101878 w 3728980"/>
              <a:gd name="connsiteY149" fmla="*/ 1314621 h 2229021"/>
              <a:gd name="connsiteX150" fmla="*/ 87811 w 3728980"/>
              <a:gd name="connsiteY150" fmla="*/ 1272418 h 2229021"/>
              <a:gd name="connsiteX151" fmla="*/ 87811 w 3728980"/>
              <a:gd name="connsiteY151" fmla="*/ 1188012 h 2229021"/>
              <a:gd name="connsiteX152" fmla="*/ 3404 w 3728980"/>
              <a:gd name="connsiteY152" fmla="*/ 1159876 h 2229021"/>
              <a:gd name="connsiteX153" fmla="*/ 45608 w 3728980"/>
              <a:gd name="connsiteY153" fmla="*/ 1075470 h 2229021"/>
              <a:gd name="connsiteX154" fmla="*/ 73743 w 3728980"/>
              <a:gd name="connsiteY154" fmla="*/ 1033267 h 2229021"/>
              <a:gd name="connsiteX155" fmla="*/ 312894 w 3728980"/>
              <a:gd name="connsiteY155" fmla="*/ 1019199 h 2229021"/>
              <a:gd name="connsiteX156" fmla="*/ 355097 w 3728980"/>
              <a:gd name="connsiteY156" fmla="*/ 991064 h 2229021"/>
              <a:gd name="connsiteX157" fmla="*/ 383232 w 3728980"/>
              <a:gd name="connsiteY157" fmla="*/ 948861 h 2229021"/>
              <a:gd name="connsiteX158" fmla="*/ 425435 w 3728980"/>
              <a:gd name="connsiteY158" fmla="*/ 934793 h 2229021"/>
              <a:gd name="connsiteX159" fmla="*/ 439503 w 3728980"/>
              <a:gd name="connsiteY159" fmla="*/ 892590 h 2229021"/>
              <a:gd name="connsiteX160" fmla="*/ 537977 w 3728980"/>
              <a:gd name="connsiteY160" fmla="*/ 864455 h 2229021"/>
              <a:gd name="connsiteX161" fmla="*/ 537977 w 3728980"/>
              <a:gd name="connsiteY161" fmla="*/ 864455 h 222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728980" h="2229021">
                <a:moveTo>
                  <a:pt x="341029" y="976996"/>
                </a:moveTo>
                <a:cubicBezTo>
                  <a:pt x="355097" y="972307"/>
                  <a:pt x="370517" y="970558"/>
                  <a:pt x="383232" y="962929"/>
                </a:cubicBezTo>
                <a:cubicBezTo>
                  <a:pt x="394605" y="956105"/>
                  <a:pt x="399505" y="940725"/>
                  <a:pt x="411368" y="934793"/>
                </a:cubicBezTo>
                <a:cubicBezTo>
                  <a:pt x="428661" y="926147"/>
                  <a:pt x="448881" y="925415"/>
                  <a:pt x="467638" y="920726"/>
                </a:cubicBezTo>
                <a:cubicBezTo>
                  <a:pt x="477017" y="911347"/>
                  <a:pt x="484401" y="899414"/>
                  <a:pt x="495774" y="892590"/>
                </a:cubicBezTo>
                <a:cubicBezTo>
                  <a:pt x="508489" y="884961"/>
                  <a:pt x="529358" y="890589"/>
                  <a:pt x="537977" y="878522"/>
                </a:cubicBezTo>
                <a:cubicBezTo>
                  <a:pt x="580066" y="819597"/>
                  <a:pt x="540776" y="798064"/>
                  <a:pt x="594248" y="765981"/>
                </a:cubicBezTo>
                <a:cubicBezTo>
                  <a:pt x="606964" y="758352"/>
                  <a:pt x="622193" y="755987"/>
                  <a:pt x="636451" y="751913"/>
                </a:cubicBezTo>
                <a:cubicBezTo>
                  <a:pt x="655041" y="746602"/>
                  <a:pt x="673964" y="742535"/>
                  <a:pt x="692721" y="737846"/>
                </a:cubicBezTo>
                <a:cubicBezTo>
                  <a:pt x="715035" y="670905"/>
                  <a:pt x="691145" y="713783"/>
                  <a:pt x="748992" y="667507"/>
                </a:cubicBezTo>
                <a:cubicBezTo>
                  <a:pt x="759349" y="659222"/>
                  <a:pt x="764709" y="644029"/>
                  <a:pt x="777128" y="639372"/>
                </a:cubicBezTo>
                <a:cubicBezTo>
                  <a:pt x="803835" y="629357"/>
                  <a:pt x="833399" y="629993"/>
                  <a:pt x="861534" y="625304"/>
                </a:cubicBezTo>
                <a:cubicBezTo>
                  <a:pt x="875602" y="615926"/>
                  <a:pt x="886960" y="599266"/>
                  <a:pt x="903737" y="597169"/>
                </a:cubicBezTo>
                <a:cubicBezTo>
                  <a:pt x="952618" y="591059"/>
                  <a:pt x="976285" y="606964"/>
                  <a:pt x="1002211" y="639372"/>
                </a:cubicBezTo>
                <a:cubicBezTo>
                  <a:pt x="1012773" y="652574"/>
                  <a:pt x="1017144" y="671013"/>
                  <a:pt x="1030346" y="681575"/>
                </a:cubicBezTo>
                <a:cubicBezTo>
                  <a:pt x="1041925" y="690838"/>
                  <a:pt x="1058481" y="690953"/>
                  <a:pt x="1072549" y="695642"/>
                </a:cubicBezTo>
                <a:cubicBezTo>
                  <a:pt x="1140775" y="763868"/>
                  <a:pt x="1106749" y="737199"/>
                  <a:pt x="1171023" y="780049"/>
                </a:cubicBezTo>
                <a:cubicBezTo>
                  <a:pt x="1180401" y="794117"/>
                  <a:pt x="1188596" y="809050"/>
                  <a:pt x="1199158" y="822252"/>
                </a:cubicBezTo>
                <a:cubicBezTo>
                  <a:pt x="1207444" y="832609"/>
                  <a:pt x="1215921" y="843563"/>
                  <a:pt x="1227294" y="850387"/>
                </a:cubicBezTo>
                <a:cubicBezTo>
                  <a:pt x="1240010" y="858016"/>
                  <a:pt x="1254798" y="862495"/>
                  <a:pt x="1269497" y="864455"/>
                </a:cubicBezTo>
                <a:cubicBezTo>
                  <a:pt x="1325467" y="871918"/>
                  <a:pt x="1382038" y="873833"/>
                  <a:pt x="1438309" y="878522"/>
                </a:cubicBezTo>
                <a:cubicBezTo>
                  <a:pt x="1457066" y="883211"/>
                  <a:pt x="1478185" y="882343"/>
                  <a:pt x="1494580" y="892590"/>
                </a:cubicBezTo>
                <a:cubicBezTo>
                  <a:pt x="1517074" y="906649"/>
                  <a:pt x="1528780" y="934147"/>
                  <a:pt x="1550851" y="948861"/>
                </a:cubicBezTo>
                <a:cubicBezTo>
                  <a:pt x="1680747" y="1035457"/>
                  <a:pt x="1520963" y="924951"/>
                  <a:pt x="1621189" y="1005132"/>
                </a:cubicBezTo>
                <a:cubicBezTo>
                  <a:pt x="1634391" y="1015694"/>
                  <a:pt x="1649324" y="1023889"/>
                  <a:pt x="1663392" y="1033267"/>
                </a:cubicBezTo>
                <a:cubicBezTo>
                  <a:pt x="1782946" y="993415"/>
                  <a:pt x="1637178" y="1048995"/>
                  <a:pt x="1733731" y="991064"/>
                </a:cubicBezTo>
                <a:cubicBezTo>
                  <a:pt x="1746447" y="983435"/>
                  <a:pt x="1761866" y="981685"/>
                  <a:pt x="1775934" y="976996"/>
                </a:cubicBezTo>
                <a:cubicBezTo>
                  <a:pt x="1822826" y="981685"/>
                  <a:pt x="1870692" y="980467"/>
                  <a:pt x="1916611" y="991064"/>
                </a:cubicBezTo>
                <a:cubicBezTo>
                  <a:pt x="1933085" y="994866"/>
                  <a:pt x="1943364" y="1012332"/>
                  <a:pt x="1958814" y="1019199"/>
                </a:cubicBezTo>
                <a:cubicBezTo>
                  <a:pt x="1985915" y="1031244"/>
                  <a:pt x="2043220" y="1047335"/>
                  <a:pt x="2043220" y="1047335"/>
                </a:cubicBezTo>
                <a:cubicBezTo>
                  <a:pt x="2057288" y="1042646"/>
                  <a:pt x="2070882" y="1036175"/>
                  <a:pt x="2085423" y="1033267"/>
                </a:cubicBezTo>
                <a:cubicBezTo>
                  <a:pt x="2247079" y="1000935"/>
                  <a:pt x="2130750" y="1036914"/>
                  <a:pt x="2226100" y="1005132"/>
                </a:cubicBezTo>
                <a:cubicBezTo>
                  <a:pt x="2244857" y="986375"/>
                  <a:pt x="2257206" y="957249"/>
                  <a:pt x="2282371" y="948861"/>
                </a:cubicBezTo>
                <a:lnTo>
                  <a:pt x="2366777" y="920726"/>
                </a:lnTo>
                <a:lnTo>
                  <a:pt x="2423048" y="864455"/>
                </a:lnTo>
                <a:cubicBezTo>
                  <a:pt x="2446435" y="841068"/>
                  <a:pt x="2461440" y="822382"/>
                  <a:pt x="2493386" y="808184"/>
                </a:cubicBezTo>
                <a:cubicBezTo>
                  <a:pt x="2520487" y="796139"/>
                  <a:pt x="2577792" y="780049"/>
                  <a:pt x="2577792" y="780049"/>
                </a:cubicBezTo>
                <a:cubicBezTo>
                  <a:pt x="2587171" y="770670"/>
                  <a:pt x="2594555" y="758737"/>
                  <a:pt x="2605928" y="751913"/>
                </a:cubicBezTo>
                <a:cubicBezTo>
                  <a:pt x="2618643" y="744284"/>
                  <a:pt x="2636268" y="746743"/>
                  <a:pt x="2648131" y="737846"/>
                </a:cubicBezTo>
                <a:cubicBezTo>
                  <a:pt x="2674657" y="717951"/>
                  <a:pt x="2718469" y="667507"/>
                  <a:pt x="2718469" y="667507"/>
                </a:cubicBezTo>
                <a:cubicBezTo>
                  <a:pt x="2745857" y="585346"/>
                  <a:pt x="2711108" y="660801"/>
                  <a:pt x="2774740" y="597169"/>
                </a:cubicBezTo>
                <a:cubicBezTo>
                  <a:pt x="2786695" y="585214"/>
                  <a:pt x="2792313" y="568168"/>
                  <a:pt x="2802875" y="554966"/>
                </a:cubicBezTo>
                <a:cubicBezTo>
                  <a:pt x="2811161" y="544609"/>
                  <a:pt x="2821632" y="536209"/>
                  <a:pt x="2831011" y="526830"/>
                </a:cubicBezTo>
                <a:lnTo>
                  <a:pt x="2859146" y="442424"/>
                </a:lnTo>
                <a:lnTo>
                  <a:pt x="2873214" y="400221"/>
                </a:lnTo>
                <a:cubicBezTo>
                  <a:pt x="2868525" y="381464"/>
                  <a:pt x="2871224" y="359048"/>
                  <a:pt x="2859146" y="343950"/>
                </a:cubicBezTo>
                <a:cubicBezTo>
                  <a:pt x="2849883" y="332371"/>
                  <a:pt x="2831419" y="333099"/>
                  <a:pt x="2816943" y="329882"/>
                </a:cubicBezTo>
                <a:cubicBezTo>
                  <a:pt x="2789099" y="323694"/>
                  <a:pt x="2760672" y="320504"/>
                  <a:pt x="2732537" y="315815"/>
                </a:cubicBezTo>
                <a:cubicBezTo>
                  <a:pt x="2737226" y="297058"/>
                  <a:pt x="2741293" y="278134"/>
                  <a:pt x="2746604" y="259544"/>
                </a:cubicBezTo>
                <a:cubicBezTo>
                  <a:pt x="2750678" y="245286"/>
                  <a:pt x="2760672" y="232170"/>
                  <a:pt x="2760672" y="217341"/>
                </a:cubicBezTo>
                <a:cubicBezTo>
                  <a:pt x="2760672" y="202512"/>
                  <a:pt x="2750200" y="189524"/>
                  <a:pt x="2746604" y="175138"/>
                </a:cubicBezTo>
                <a:cubicBezTo>
                  <a:pt x="2740805" y="151941"/>
                  <a:pt x="2737226" y="128245"/>
                  <a:pt x="2732537" y="104799"/>
                </a:cubicBezTo>
                <a:cubicBezTo>
                  <a:pt x="2741915" y="90731"/>
                  <a:pt x="2750110" y="75798"/>
                  <a:pt x="2760672" y="62596"/>
                </a:cubicBezTo>
                <a:cubicBezTo>
                  <a:pt x="2810749" y="0"/>
                  <a:pt x="2816054" y="37186"/>
                  <a:pt x="2929484" y="48529"/>
                </a:cubicBezTo>
                <a:cubicBezTo>
                  <a:pt x="2957620" y="57907"/>
                  <a:pt x="2997440" y="51987"/>
                  <a:pt x="3013891" y="76664"/>
                </a:cubicBezTo>
                <a:cubicBezTo>
                  <a:pt x="3051404" y="132935"/>
                  <a:pt x="3027958" y="109489"/>
                  <a:pt x="3084229" y="147002"/>
                </a:cubicBezTo>
                <a:cubicBezTo>
                  <a:pt x="3093607" y="161070"/>
                  <a:pt x="3104803" y="174083"/>
                  <a:pt x="3112364" y="189206"/>
                </a:cubicBezTo>
                <a:cubicBezTo>
                  <a:pt x="3118996" y="202469"/>
                  <a:pt x="3111752" y="229312"/>
                  <a:pt x="3126432" y="231409"/>
                </a:cubicBezTo>
                <a:cubicBezTo>
                  <a:pt x="3155791" y="235603"/>
                  <a:pt x="3182703" y="212651"/>
                  <a:pt x="3210838" y="203273"/>
                </a:cubicBezTo>
                <a:lnTo>
                  <a:pt x="3253041" y="189206"/>
                </a:lnTo>
                <a:cubicBezTo>
                  <a:pt x="3271798" y="193895"/>
                  <a:pt x="3292019" y="194627"/>
                  <a:pt x="3309312" y="203273"/>
                </a:cubicBezTo>
                <a:cubicBezTo>
                  <a:pt x="3321175" y="209205"/>
                  <a:pt x="3327091" y="223123"/>
                  <a:pt x="3337448" y="231409"/>
                </a:cubicBezTo>
                <a:cubicBezTo>
                  <a:pt x="3350650" y="241971"/>
                  <a:pt x="3365583" y="250166"/>
                  <a:pt x="3379651" y="259544"/>
                </a:cubicBezTo>
                <a:cubicBezTo>
                  <a:pt x="3412475" y="254855"/>
                  <a:pt x="3446668" y="255961"/>
                  <a:pt x="3478124" y="245476"/>
                </a:cubicBezTo>
                <a:cubicBezTo>
                  <a:pt x="3490707" y="241282"/>
                  <a:pt x="3494397" y="223272"/>
                  <a:pt x="3506260" y="217341"/>
                </a:cubicBezTo>
                <a:cubicBezTo>
                  <a:pt x="3532786" y="204078"/>
                  <a:pt x="3562531" y="198584"/>
                  <a:pt x="3590666" y="189206"/>
                </a:cubicBezTo>
                <a:lnTo>
                  <a:pt x="3632869" y="175138"/>
                </a:lnTo>
                <a:cubicBezTo>
                  <a:pt x="3646937" y="179827"/>
                  <a:pt x="3662356" y="181577"/>
                  <a:pt x="3675072" y="189206"/>
                </a:cubicBezTo>
                <a:cubicBezTo>
                  <a:pt x="3728980" y="221551"/>
                  <a:pt x="3707591" y="268378"/>
                  <a:pt x="3689140" y="329882"/>
                </a:cubicBezTo>
                <a:cubicBezTo>
                  <a:pt x="3679442" y="362209"/>
                  <a:pt x="3641250" y="360861"/>
                  <a:pt x="3618801" y="372086"/>
                </a:cubicBezTo>
                <a:cubicBezTo>
                  <a:pt x="3603679" y="379647"/>
                  <a:pt x="3590666" y="390843"/>
                  <a:pt x="3576598" y="400221"/>
                </a:cubicBezTo>
                <a:cubicBezTo>
                  <a:pt x="3571909" y="414289"/>
                  <a:pt x="3555899" y="429161"/>
                  <a:pt x="3562531" y="442424"/>
                </a:cubicBezTo>
                <a:cubicBezTo>
                  <a:pt x="3569163" y="455687"/>
                  <a:pt x="3593155" y="447229"/>
                  <a:pt x="3604734" y="456492"/>
                </a:cubicBezTo>
                <a:cubicBezTo>
                  <a:pt x="3629525" y="476325"/>
                  <a:pt x="3637670" y="513097"/>
                  <a:pt x="3646937" y="540898"/>
                </a:cubicBezTo>
                <a:cubicBezTo>
                  <a:pt x="3637558" y="550276"/>
                  <a:pt x="3630174" y="562209"/>
                  <a:pt x="3618801" y="569033"/>
                </a:cubicBezTo>
                <a:cubicBezTo>
                  <a:pt x="3606085" y="576662"/>
                  <a:pt x="3587083" y="572615"/>
                  <a:pt x="3576598" y="583101"/>
                </a:cubicBezTo>
                <a:cubicBezTo>
                  <a:pt x="3501571" y="658129"/>
                  <a:pt x="3632870" y="601857"/>
                  <a:pt x="3520328" y="639372"/>
                </a:cubicBezTo>
                <a:cubicBezTo>
                  <a:pt x="3510949" y="653440"/>
                  <a:pt x="3499753" y="666453"/>
                  <a:pt x="3492192" y="681575"/>
                </a:cubicBezTo>
                <a:cubicBezTo>
                  <a:pt x="3485560" y="694838"/>
                  <a:pt x="3487387" y="712199"/>
                  <a:pt x="3478124" y="723778"/>
                </a:cubicBezTo>
                <a:cubicBezTo>
                  <a:pt x="3467562" y="736980"/>
                  <a:pt x="3449989" y="742535"/>
                  <a:pt x="3435921" y="751913"/>
                </a:cubicBezTo>
                <a:cubicBezTo>
                  <a:pt x="3431232" y="765981"/>
                  <a:pt x="3429483" y="781401"/>
                  <a:pt x="3421854" y="794116"/>
                </a:cubicBezTo>
                <a:cubicBezTo>
                  <a:pt x="3408490" y="816389"/>
                  <a:pt x="3370684" y="837608"/>
                  <a:pt x="3351515" y="850387"/>
                </a:cubicBezTo>
                <a:cubicBezTo>
                  <a:pt x="3347472" y="856452"/>
                  <a:pt x="3310664" y="917642"/>
                  <a:pt x="3295244" y="920726"/>
                </a:cubicBezTo>
                <a:cubicBezTo>
                  <a:pt x="3280703" y="923634"/>
                  <a:pt x="3267109" y="911347"/>
                  <a:pt x="3253041" y="906658"/>
                </a:cubicBezTo>
                <a:cubicBezTo>
                  <a:pt x="3220712" y="809669"/>
                  <a:pt x="3245876" y="843223"/>
                  <a:pt x="3196771" y="794116"/>
                </a:cubicBezTo>
                <a:cubicBezTo>
                  <a:pt x="3182703" y="798805"/>
                  <a:pt x="3165053" y="797699"/>
                  <a:pt x="3154568" y="808184"/>
                </a:cubicBezTo>
                <a:cubicBezTo>
                  <a:pt x="3130658" y="832094"/>
                  <a:pt x="3108990" y="860511"/>
                  <a:pt x="3098297" y="892590"/>
                </a:cubicBezTo>
                <a:cubicBezTo>
                  <a:pt x="3093608" y="906658"/>
                  <a:pt x="3092848" y="922726"/>
                  <a:pt x="3084229" y="934793"/>
                </a:cubicBezTo>
                <a:cubicBezTo>
                  <a:pt x="3068811" y="956378"/>
                  <a:pt x="3027958" y="991064"/>
                  <a:pt x="3027958" y="991064"/>
                </a:cubicBezTo>
                <a:cubicBezTo>
                  <a:pt x="3062571" y="1025677"/>
                  <a:pt x="3083581" y="1054045"/>
                  <a:pt x="3126432" y="1075470"/>
                </a:cubicBezTo>
                <a:cubicBezTo>
                  <a:pt x="3139695" y="1082102"/>
                  <a:pt x="3154567" y="1084849"/>
                  <a:pt x="3168635" y="1089538"/>
                </a:cubicBezTo>
                <a:cubicBezTo>
                  <a:pt x="3187392" y="1084849"/>
                  <a:pt x="3209808" y="1087548"/>
                  <a:pt x="3224906" y="1075470"/>
                </a:cubicBezTo>
                <a:cubicBezTo>
                  <a:pt x="3236485" y="1066207"/>
                  <a:pt x="3229711" y="1044846"/>
                  <a:pt x="3238974" y="1033267"/>
                </a:cubicBezTo>
                <a:cubicBezTo>
                  <a:pt x="3249536" y="1020065"/>
                  <a:pt x="3267109" y="1014510"/>
                  <a:pt x="3281177" y="1005132"/>
                </a:cubicBezTo>
                <a:cubicBezTo>
                  <a:pt x="3295245" y="1009821"/>
                  <a:pt x="3312895" y="1008714"/>
                  <a:pt x="3323380" y="1019199"/>
                </a:cubicBezTo>
                <a:cubicBezTo>
                  <a:pt x="3333866" y="1029684"/>
                  <a:pt x="3337448" y="1046573"/>
                  <a:pt x="3337448" y="1061402"/>
                </a:cubicBezTo>
                <a:cubicBezTo>
                  <a:pt x="3337448" y="1091426"/>
                  <a:pt x="3325194" y="1130834"/>
                  <a:pt x="3295244" y="1145809"/>
                </a:cubicBezTo>
                <a:cubicBezTo>
                  <a:pt x="3277951" y="1154455"/>
                  <a:pt x="3257731" y="1155187"/>
                  <a:pt x="3238974" y="1159876"/>
                </a:cubicBezTo>
                <a:cubicBezTo>
                  <a:pt x="3262360" y="1183263"/>
                  <a:pt x="3277367" y="1201949"/>
                  <a:pt x="3309312" y="1216147"/>
                </a:cubicBezTo>
                <a:cubicBezTo>
                  <a:pt x="3336413" y="1228192"/>
                  <a:pt x="3393718" y="1244282"/>
                  <a:pt x="3393718" y="1244282"/>
                </a:cubicBezTo>
                <a:cubicBezTo>
                  <a:pt x="3442825" y="1293389"/>
                  <a:pt x="3417659" y="1259835"/>
                  <a:pt x="3449989" y="1356824"/>
                </a:cubicBezTo>
                <a:lnTo>
                  <a:pt x="3464057" y="1399027"/>
                </a:lnTo>
                <a:cubicBezTo>
                  <a:pt x="3469077" y="1449229"/>
                  <a:pt x="3496337" y="1528107"/>
                  <a:pt x="3464057" y="1581907"/>
                </a:cubicBezTo>
                <a:cubicBezTo>
                  <a:pt x="3457233" y="1593280"/>
                  <a:pt x="3445300" y="1600664"/>
                  <a:pt x="3435921" y="1610042"/>
                </a:cubicBezTo>
                <a:cubicBezTo>
                  <a:pt x="3431232" y="1624110"/>
                  <a:pt x="3423693" y="1637532"/>
                  <a:pt x="3421854" y="1652246"/>
                </a:cubicBezTo>
                <a:cubicBezTo>
                  <a:pt x="3414271" y="1712914"/>
                  <a:pt x="3448146" y="1789200"/>
                  <a:pt x="3407786" y="1835126"/>
                </a:cubicBezTo>
                <a:cubicBezTo>
                  <a:pt x="3144634" y="2134575"/>
                  <a:pt x="3112853" y="2108232"/>
                  <a:pt x="2845078" y="2130547"/>
                </a:cubicBezTo>
                <a:cubicBezTo>
                  <a:pt x="2831010" y="2139925"/>
                  <a:pt x="2816077" y="2148120"/>
                  <a:pt x="2802875" y="2158682"/>
                </a:cubicBezTo>
                <a:cubicBezTo>
                  <a:pt x="2792518" y="2166968"/>
                  <a:pt x="2786113" y="2179994"/>
                  <a:pt x="2774740" y="2186818"/>
                </a:cubicBezTo>
                <a:cubicBezTo>
                  <a:pt x="2762025" y="2194447"/>
                  <a:pt x="2746605" y="2196197"/>
                  <a:pt x="2732537" y="2200886"/>
                </a:cubicBezTo>
                <a:cubicBezTo>
                  <a:pt x="2699712" y="2196197"/>
                  <a:pt x="2666372" y="2194274"/>
                  <a:pt x="2634063" y="2186818"/>
                </a:cubicBezTo>
                <a:cubicBezTo>
                  <a:pt x="2605165" y="2180149"/>
                  <a:pt x="2549657" y="2158682"/>
                  <a:pt x="2549657" y="2158682"/>
                </a:cubicBezTo>
                <a:cubicBezTo>
                  <a:pt x="2540278" y="2149304"/>
                  <a:pt x="2532894" y="2137371"/>
                  <a:pt x="2521521" y="2130547"/>
                </a:cubicBezTo>
                <a:cubicBezTo>
                  <a:pt x="2478024" y="2104449"/>
                  <a:pt x="2326982" y="2102631"/>
                  <a:pt x="2324574" y="2102412"/>
                </a:cubicBezTo>
                <a:cubicBezTo>
                  <a:pt x="2310506" y="2097723"/>
                  <a:pt x="2296629" y="2092418"/>
                  <a:pt x="2282371" y="2088344"/>
                </a:cubicBezTo>
                <a:cubicBezTo>
                  <a:pt x="2158696" y="2053007"/>
                  <a:pt x="2285105" y="2093943"/>
                  <a:pt x="2183897" y="2060209"/>
                </a:cubicBezTo>
                <a:cubicBezTo>
                  <a:pt x="2174518" y="2069587"/>
                  <a:pt x="2166118" y="2080059"/>
                  <a:pt x="2155761" y="2088344"/>
                </a:cubicBezTo>
                <a:cubicBezTo>
                  <a:pt x="2142559" y="2098906"/>
                  <a:pt x="2124120" y="2103277"/>
                  <a:pt x="2113558" y="2116479"/>
                </a:cubicBezTo>
                <a:cubicBezTo>
                  <a:pt x="2058992" y="2184687"/>
                  <a:pt x="2149368" y="2142056"/>
                  <a:pt x="2057288" y="2172750"/>
                </a:cubicBezTo>
                <a:cubicBezTo>
                  <a:pt x="2047909" y="2182129"/>
                  <a:pt x="2041015" y="2194954"/>
                  <a:pt x="2029152" y="2200886"/>
                </a:cubicBezTo>
                <a:cubicBezTo>
                  <a:pt x="2002626" y="2214149"/>
                  <a:pt x="1944746" y="2229021"/>
                  <a:pt x="1944746" y="2229021"/>
                </a:cubicBezTo>
                <a:cubicBezTo>
                  <a:pt x="1905090" y="2215802"/>
                  <a:pt x="1884289" y="2215859"/>
                  <a:pt x="1860340" y="2172750"/>
                </a:cubicBezTo>
                <a:cubicBezTo>
                  <a:pt x="1845937" y="2146825"/>
                  <a:pt x="1856880" y="2104795"/>
                  <a:pt x="1832204" y="2088344"/>
                </a:cubicBezTo>
                <a:cubicBezTo>
                  <a:pt x="1778965" y="2052852"/>
                  <a:pt x="1801956" y="2072164"/>
                  <a:pt x="1761866" y="2032073"/>
                </a:cubicBezTo>
                <a:cubicBezTo>
                  <a:pt x="1729042" y="1933599"/>
                  <a:pt x="1724353" y="1975802"/>
                  <a:pt x="1747798" y="1905464"/>
                </a:cubicBezTo>
                <a:cubicBezTo>
                  <a:pt x="1725343" y="1838096"/>
                  <a:pt x="1744216" y="1873745"/>
                  <a:pt x="1677460" y="1806990"/>
                </a:cubicBezTo>
                <a:lnTo>
                  <a:pt x="1649324" y="1778855"/>
                </a:lnTo>
                <a:cubicBezTo>
                  <a:pt x="1583675" y="1783544"/>
                  <a:pt x="1517066" y="1780793"/>
                  <a:pt x="1452377" y="1792922"/>
                </a:cubicBezTo>
                <a:cubicBezTo>
                  <a:pt x="1439341" y="1795366"/>
                  <a:pt x="1436104" y="1815126"/>
                  <a:pt x="1424241" y="1821058"/>
                </a:cubicBezTo>
                <a:cubicBezTo>
                  <a:pt x="1406948" y="1829705"/>
                  <a:pt x="1386490" y="1829570"/>
                  <a:pt x="1367971" y="1835126"/>
                </a:cubicBezTo>
                <a:cubicBezTo>
                  <a:pt x="1225189" y="1877960"/>
                  <a:pt x="1341421" y="1851689"/>
                  <a:pt x="1213226" y="1877329"/>
                </a:cubicBezTo>
                <a:cubicBezTo>
                  <a:pt x="1161644" y="1872640"/>
                  <a:pt x="1109126" y="1874113"/>
                  <a:pt x="1058481" y="1863261"/>
                </a:cubicBezTo>
                <a:cubicBezTo>
                  <a:pt x="916548" y="1832847"/>
                  <a:pt x="1108965" y="1835257"/>
                  <a:pt x="974075" y="1821058"/>
                </a:cubicBezTo>
                <a:cubicBezTo>
                  <a:pt x="899314" y="1813188"/>
                  <a:pt x="824020" y="1811679"/>
                  <a:pt x="748992" y="1806990"/>
                </a:cubicBezTo>
                <a:cubicBezTo>
                  <a:pt x="734924" y="1797612"/>
                  <a:pt x="719991" y="1789417"/>
                  <a:pt x="706789" y="1778855"/>
                </a:cubicBezTo>
                <a:cubicBezTo>
                  <a:pt x="696432" y="1770569"/>
                  <a:pt x="690027" y="1757543"/>
                  <a:pt x="678654" y="1750719"/>
                </a:cubicBezTo>
                <a:cubicBezTo>
                  <a:pt x="651279" y="1734294"/>
                  <a:pt x="570503" y="1726276"/>
                  <a:pt x="552044" y="1722584"/>
                </a:cubicBezTo>
                <a:cubicBezTo>
                  <a:pt x="533085" y="1718792"/>
                  <a:pt x="514293" y="1714072"/>
                  <a:pt x="495774" y="1708516"/>
                </a:cubicBezTo>
                <a:cubicBezTo>
                  <a:pt x="467368" y="1699994"/>
                  <a:pt x="440449" y="1686197"/>
                  <a:pt x="411368" y="1680381"/>
                </a:cubicBezTo>
                <a:lnTo>
                  <a:pt x="341029" y="1666313"/>
                </a:lnTo>
                <a:cubicBezTo>
                  <a:pt x="331651" y="1652245"/>
                  <a:pt x="319761" y="1639560"/>
                  <a:pt x="312894" y="1624110"/>
                </a:cubicBezTo>
                <a:cubicBezTo>
                  <a:pt x="300849" y="1597009"/>
                  <a:pt x="284758" y="1539704"/>
                  <a:pt x="284758" y="1539704"/>
                </a:cubicBezTo>
                <a:cubicBezTo>
                  <a:pt x="312893" y="1530326"/>
                  <a:pt x="413711" y="1527981"/>
                  <a:pt x="355097" y="1469366"/>
                </a:cubicBezTo>
                <a:cubicBezTo>
                  <a:pt x="344612" y="1458880"/>
                  <a:pt x="326962" y="1459987"/>
                  <a:pt x="312894" y="1455298"/>
                </a:cubicBezTo>
                <a:cubicBezTo>
                  <a:pt x="322272" y="1445919"/>
                  <a:pt x="329166" y="1433094"/>
                  <a:pt x="341029" y="1427162"/>
                </a:cubicBezTo>
                <a:cubicBezTo>
                  <a:pt x="367555" y="1413899"/>
                  <a:pt x="425435" y="1399027"/>
                  <a:pt x="425435" y="1399027"/>
                </a:cubicBezTo>
                <a:cubicBezTo>
                  <a:pt x="430124" y="1384959"/>
                  <a:pt x="446134" y="1370087"/>
                  <a:pt x="439503" y="1356824"/>
                </a:cubicBezTo>
                <a:cubicBezTo>
                  <a:pt x="432872" y="1343561"/>
                  <a:pt x="411558" y="1346830"/>
                  <a:pt x="397300" y="1342756"/>
                </a:cubicBezTo>
                <a:cubicBezTo>
                  <a:pt x="273651" y="1307428"/>
                  <a:pt x="400014" y="1348351"/>
                  <a:pt x="298826" y="1314621"/>
                </a:cubicBezTo>
                <a:cubicBezTo>
                  <a:pt x="225134" y="1339186"/>
                  <a:pt x="209751" y="1350579"/>
                  <a:pt x="101878" y="1314621"/>
                </a:cubicBezTo>
                <a:cubicBezTo>
                  <a:pt x="87810" y="1309932"/>
                  <a:pt x="92500" y="1286486"/>
                  <a:pt x="87811" y="1272418"/>
                </a:cubicBezTo>
                <a:cubicBezTo>
                  <a:pt x="95025" y="1250776"/>
                  <a:pt x="118109" y="1209654"/>
                  <a:pt x="87811" y="1188012"/>
                </a:cubicBezTo>
                <a:cubicBezTo>
                  <a:pt x="63678" y="1170774"/>
                  <a:pt x="3404" y="1159876"/>
                  <a:pt x="3404" y="1159876"/>
                </a:cubicBezTo>
                <a:cubicBezTo>
                  <a:pt x="26230" y="1068577"/>
                  <a:pt x="0" y="1132480"/>
                  <a:pt x="45608" y="1075470"/>
                </a:cubicBezTo>
                <a:cubicBezTo>
                  <a:pt x="56170" y="1062268"/>
                  <a:pt x="57198" y="1036750"/>
                  <a:pt x="73743" y="1033267"/>
                </a:cubicBezTo>
                <a:cubicBezTo>
                  <a:pt x="151885" y="1016816"/>
                  <a:pt x="233177" y="1023888"/>
                  <a:pt x="312894" y="1019199"/>
                </a:cubicBezTo>
                <a:cubicBezTo>
                  <a:pt x="326962" y="1009821"/>
                  <a:pt x="343142" y="1003019"/>
                  <a:pt x="355097" y="991064"/>
                </a:cubicBezTo>
                <a:cubicBezTo>
                  <a:pt x="367052" y="979109"/>
                  <a:pt x="370030" y="959423"/>
                  <a:pt x="383232" y="948861"/>
                </a:cubicBezTo>
                <a:cubicBezTo>
                  <a:pt x="394811" y="939598"/>
                  <a:pt x="411367" y="939482"/>
                  <a:pt x="425435" y="934793"/>
                </a:cubicBezTo>
                <a:cubicBezTo>
                  <a:pt x="430124" y="920725"/>
                  <a:pt x="430240" y="904169"/>
                  <a:pt x="439503" y="892590"/>
                </a:cubicBezTo>
                <a:cubicBezTo>
                  <a:pt x="470335" y="854051"/>
                  <a:pt x="494728" y="864455"/>
                  <a:pt x="537977" y="864455"/>
                </a:cubicBezTo>
                <a:lnTo>
                  <a:pt x="537977" y="864455"/>
                </a:lnTo>
              </a:path>
            </a:pathLst>
          </a:cu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828800" y="4495800"/>
            <a:ext cx="1644514" cy="1677277"/>
          </a:xfrm>
          <a:custGeom>
            <a:avLst/>
            <a:gdLst>
              <a:gd name="connsiteX0" fmla="*/ 154745 w 1644514"/>
              <a:gd name="connsiteY0" fmla="*/ 565845 h 1677277"/>
              <a:gd name="connsiteX1" fmla="*/ 140677 w 1644514"/>
              <a:gd name="connsiteY1" fmla="*/ 495506 h 1677277"/>
              <a:gd name="connsiteX2" fmla="*/ 182880 w 1644514"/>
              <a:gd name="connsiteY2" fmla="*/ 411100 h 1677277"/>
              <a:gd name="connsiteX3" fmla="*/ 239151 w 1644514"/>
              <a:gd name="connsiteY3" fmla="*/ 425168 h 1677277"/>
              <a:gd name="connsiteX4" fmla="*/ 323557 w 1644514"/>
              <a:gd name="connsiteY4" fmla="*/ 453303 h 1677277"/>
              <a:gd name="connsiteX5" fmla="*/ 379828 w 1644514"/>
              <a:gd name="connsiteY5" fmla="*/ 397032 h 1677277"/>
              <a:gd name="connsiteX6" fmla="*/ 506437 w 1644514"/>
              <a:gd name="connsiteY6" fmla="*/ 326694 h 1677277"/>
              <a:gd name="connsiteX7" fmla="*/ 534572 w 1644514"/>
              <a:gd name="connsiteY7" fmla="*/ 298558 h 1677277"/>
              <a:gd name="connsiteX8" fmla="*/ 604911 w 1644514"/>
              <a:gd name="connsiteY8" fmla="*/ 256355 h 1677277"/>
              <a:gd name="connsiteX9" fmla="*/ 562708 w 1644514"/>
              <a:gd name="connsiteY9" fmla="*/ 157882 h 1677277"/>
              <a:gd name="connsiteX10" fmla="*/ 576775 w 1644514"/>
              <a:gd name="connsiteY10" fmla="*/ 87543 h 1677277"/>
              <a:gd name="connsiteX11" fmla="*/ 618978 w 1644514"/>
              <a:gd name="connsiteY11" fmla="*/ 73475 h 1677277"/>
              <a:gd name="connsiteX12" fmla="*/ 647114 w 1644514"/>
              <a:gd name="connsiteY12" fmla="*/ 45340 h 1677277"/>
              <a:gd name="connsiteX13" fmla="*/ 858129 w 1644514"/>
              <a:gd name="connsiteY13" fmla="*/ 31272 h 1677277"/>
              <a:gd name="connsiteX14" fmla="*/ 984738 w 1644514"/>
              <a:gd name="connsiteY14" fmla="*/ 31272 h 1677277"/>
              <a:gd name="connsiteX15" fmla="*/ 998806 w 1644514"/>
              <a:gd name="connsiteY15" fmla="*/ 73475 h 1677277"/>
              <a:gd name="connsiteX16" fmla="*/ 900332 w 1644514"/>
              <a:gd name="connsiteY16" fmla="*/ 157882 h 1677277"/>
              <a:gd name="connsiteX17" fmla="*/ 858129 w 1644514"/>
              <a:gd name="connsiteY17" fmla="*/ 171949 h 1677277"/>
              <a:gd name="connsiteX18" fmla="*/ 872197 w 1644514"/>
              <a:gd name="connsiteY18" fmla="*/ 256355 h 1677277"/>
              <a:gd name="connsiteX19" fmla="*/ 914400 w 1644514"/>
              <a:gd name="connsiteY19" fmla="*/ 284491 h 1677277"/>
              <a:gd name="connsiteX20" fmla="*/ 942535 w 1644514"/>
              <a:gd name="connsiteY20" fmla="*/ 326694 h 1677277"/>
              <a:gd name="connsiteX21" fmla="*/ 970671 w 1644514"/>
              <a:gd name="connsiteY21" fmla="*/ 411100 h 1677277"/>
              <a:gd name="connsiteX22" fmla="*/ 956603 w 1644514"/>
              <a:gd name="connsiteY22" fmla="*/ 453303 h 1677277"/>
              <a:gd name="connsiteX23" fmla="*/ 998806 w 1644514"/>
              <a:gd name="connsiteY23" fmla="*/ 481438 h 1677277"/>
              <a:gd name="connsiteX24" fmla="*/ 1026942 w 1644514"/>
              <a:gd name="connsiteY24" fmla="*/ 509574 h 1677277"/>
              <a:gd name="connsiteX25" fmla="*/ 1041009 w 1644514"/>
              <a:gd name="connsiteY25" fmla="*/ 551777 h 1677277"/>
              <a:gd name="connsiteX26" fmla="*/ 1083212 w 1644514"/>
              <a:gd name="connsiteY26" fmla="*/ 565845 h 1677277"/>
              <a:gd name="connsiteX27" fmla="*/ 1195754 w 1644514"/>
              <a:gd name="connsiteY27" fmla="*/ 593980 h 1677277"/>
              <a:gd name="connsiteX28" fmla="*/ 1336431 w 1644514"/>
              <a:gd name="connsiteY28" fmla="*/ 593980 h 1677277"/>
              <a:gd name="connsiteX29" fmla="*/ 1378634 w 1644514"/>
              <a:gd name="connsiteY29" fmla="*/ 664318 h 1677277"/>
              <a:gd name="connsiteX30" fmla="*/ 1463040 w 1644514"/>
              <a:gd name="connsiteY30" fmla="*/ 692454 h 1677277"/>
              <a:gd name="connsiteX31" fmla="*/ 1505243 w 1644514"/>
              <a:gd name="connsiteY31" fmla="*/ 706522 h 1677277"/>
              <a:gd name="connsiteX32" fmla="*/ 1533378 w 1644514"/>
              <a:gd name="connsiteY32" fmla="*/ 790928 h 1677277"/>
              <a:gd name="connsiteX33" fmla="*/ 1547446 w 1644514"/>
              <a:gd name="connsiteY33" fmla="*/ 847198 h 1677277"/>
              <a:gd name="connsiteX34" fmla="*/ 1617785 w 1644514"/>
              <a:gd name="connsiteY34" fmla="*/ 889402 h 1677277"/>
              <a:gd name="connsiteX35" fmla="*/ 1505243 w 1644514"/>
              <a:gd name="connsiteY35" fmla="*/ 931605 h 1677277"/>
              <a:gd name="connsiteX36" fmla="*/ 1420837 w 1644514"/>
              <a:gd name="connsiteY36" fmla="*/ 987875 h 1677277"/>
              <a:gd name="connsiteX37" fmla="*/ 1378634 w 1644514"/>
              <a:gd name="connsiteY37" fmla="*/ 1001943 h 1677277"/>
              <a:gd name="connsiteX38" fmla="*/ 1364566 w 1644514"/>
              <a:gd name="connsiteY38" fmla="*/ 1044146 h 1677277"/>
              <a:gd name="connsiteX39" fmla="*/ 1266092 w 1644514"/>
              <a:gd name="connsiteY39" fmla="*/ 1072282 h 1677277"/>
              <a:gd name="connsiteX40" fmla="*/ 1181686 w 1644514"/>
              <a:gd name="connsiteY40" fmla="*/ 1128552 h 1677277"/>
              <a:gd name="connsiteX41" fmla="*/ 1097280 w 1644514"/>
              <a:gd name="connsiteY41" fmla="*/ 1156688 h 1677277"/>
              <a:gd name="connsiteX42" fmla="*/ 1012874 w 1644514"/>
              <a:gd name="connsiteY42" fmla="*/ 1198891 h 1677277"/>
              <a:gd name="connsiteX43" fmla="*/ 872197 w 1644514"/>
              <a:gd name="connsiteY43" fmla="*/ 1241094 h 1677277"/>
              <a:gd name="connsiteX44" fmla="*/ 801858 w 1644514"/>
              <a:gd name="connsiteY44" fmla="*/ 1297365 h 1677277"/>
              <a:gd name="connsiteX45" fmla="*/ 815926 w 1644514"/>
              <a:gd name="connsiteY45" fmla="*/ 1494312 h 1677277"/>
              <a:gd name="connsiteX46" fmla="*/ 773723 w 1644514"/>
              <a:gd name="connsiteY46" fmla="*/ 1508380 h 1677277"/>
              <a:gd name="connsiteX47" fmla="*/ 731520 w 1644514"/>
              <a:gd name="connsiteY47" fmla="*/ 1536515 h 1677277"/>
              <a:gd name="connsiteX48" fmla="*/ 703385 w 1644514"/>
              <a:gd name="connsiteY48" fmla="*/ 1564651 h 1677277"/>
              <a:gd name="connsiteX49" fmla="*/ 647114 w 1644514"/>
              <a:gd name="connsiteY49" fmla="*/ 1578718 h 1677277"/>
              <a:gd name="connsiteX50" fmla="*/ 604911 w 1644514"/>
              <a:gd name="connsiteY50" fmla="*/ 1649057 h 1677277"/>
              <a:gd name="connsiteX51" fmla="*/ 576775 w 1644514"/>
              <a:gd name="connsiteY51" fmla="*/ 1677192 h 1677277"/>
              <a:gd name="connsiteX52" fmla="*/ 492369 w 1644514"/>
              <a:gd name="connsiteY52" fmla="*/ 1663125 h 1677277"/>
              <a:gd name="connsiteX53" fmla="*/ 478302 w 1644514"/>
              <a:gd name="connsiteY53" fmla="*/ 1620922 h 1677277"/>
              <a:gd name="connsiteX54" fmla="*/ 464234 w 1644514"/>
              <a:gd name="connsiteY54" fmla="*/ 1536515 h 1677277"/>
              <a:gd name="connsiteX55" fmla="*/ 436098 w 1644514"/>
              <a:gd name="connsiteY55" fmla="*/ 1508380 h 1677277"/>
              <a:gd name="connsiteX56" fmla="*/ 407963 w 1644514"/>
              <a:gd name="connsiteY56" fmla="*/ 1466177 h 1677277"/>
              <a:gd name="connsiteX57" fmla="*/ 393895 w 1644514"/>
              <a:gd name="connsiteY57" fmla="*/ 1423974 h 1677277"/>
              <a:gd name="connsiteX58" fmla="*/ 365760 w 1644514"/>
              <a:gd name="connsiteY58" fmla="*/ 1395838 h 1677277"/>
              <a:gd name="connsiteX59" fmla="*/ 309489 w 1644514"/>
              <a:gd name="connsiteY59" fmla="*/ 1325500 h 1677277"/>
              <a:gd name="connsiteX60" fmla="*/ 295422 w 1644514"/>
              <a:gd name="connsiteY60" fmla="*/ 1283297 h 1677277"/>
              <a:gd name="connsiteX61" fmla="*/ 295422 w 1644514"/>
              <a:gd name="connsiteY61" fmla="*/ 861266 h 1677277"/>
              <a:gd name="connsiteX62" fmla="*/ 281354 w 1644514"/>
              <a:gd name="connsiteY62" fmla="*/ 804995 h 1677277"/>
              <a:gd name="connsiteX63" fmla="*/ 182880 w 1644514"/>
              <a:gd name="connsiteY63" fmla="*/ 804995 h 1677277"/>
              <a:gd name="connsiteX64" fmla="*/ 168812 w 1644514"/>
              <a:gd name="connsiteY64" fmla="*/ 847198 h 1677277"/>
              <a:gd name="connsiteX65" fmla="*/ 56271 w 1644514"/>
              <a:gd name="connsiteY65" fmla="*/ 861266 h 1677277"/>
              <a:gd name="connsiteX66" fmla="*/ 42203 w 1644514"/>
              <a:gd name="connsiteY66" fmla="*/ 819063 h 1677277"/>
              <a:gd name="connsiteX67" fmla="*/ 98474 w 1644514"/>
              <a:gd name="connsiteY67" fmla="*/ 762792 h 1677277"/>
              <a:gd name="connsiteX68" fmla="*/ 140677 w 1644514"/>
              <a:gd name="connsiteY68" fmla="*/ 734657 h 1677277"/>
              <a:gd name="connsiteX69" fmla="*/ 98474 w 1644514"/>
              <a:gd name="connsiteY69" fmla="*/ 706522 h 1677277"/>
              <a:gd name="connsiteX70" fmla="*/ 56271 w 1644514"/>
              <a:gd name="connsiteY70" fmla="*/ 720589 h 1677277"/>
              <a:gd name="connsiteX71" fmla="*/ 0 w 1644514"/>
              <a:gd name="connsiteY71" fmla="*/ 664318 h 1677277"/>
              <a:gd name="connsiteX72" fmla="*/ 14068 w 1644514"/>
              <a:gd name="connsiteY72" fmla="*/ 622115 h 1677277"/>
              <a:gd name="connsiteX73" fmla="*/ 98474 w 1644514"/>
              <a:gd name="connsiteY73" fmla="*/ 593980 h 1677277"/>
              <a:gd name="connsiteX74" fmla="*/ 168812 w 1644514"/>
              <a:gd name="connsiteY74" fmla="*/ 650251 h 1677277"/>
              <a:gd name="connsiteX75" fmla="*/ 196948 w 1644514"/>
              <a:gd name="connsiteY75" fmla="*/ 622115 h 1677277"/>
              <a:gd name="connsiteX76" fmla="*/ 182880 w 1644514"/>
              <a:gd name="connsiteY76" fmla="*/ 551777 h 1677277"/>
              <a:gd name="connsiteX77" fmla="*/ 154745 w 1644514"/>
              <a:gd name="connsiteY77" fmla="*/ 467371 h 1677277"/>
              <a:gd name="connsiteX78" fmla="*/ 182880 w 1644514"/>
              <a:gd name="connsiteY78" fmla="*/ 382965 h 1677277"/>
              <a:gd name="connsiteX79" fmla="*/ 239151 w 1644514"/>
              <a:gd name="connsiteY79" fmla="*/ 425168 h 1677277"/>
              <a:gd name="connsiteX80" fmla="*/ 239151 w 1644514"/>
              <a:gd name="connsiteY80" fmla="*/ 425168 h 16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644514" h="1677277">
                <a:moveTo>
                  <a:pt x="154745" y="565845"/>
                </a:moveTo>
                <a:cubicBezTo>
                  <a:pt x="194595" y="446288"/>
                  <a:pt x="159987" y="592061"/>
                  <a:pt x="140677" y="495506"/>
                </a:cubicBezTo>
                <a:cubicBezTo>
                  <a:pt x="136197" y="473106"/>
                  <a:pt x="173763" y="424775"/>
                  <a:pt x="182880" y="411100"/>
                </a:cubicBezTo>
                <a:cubicBezTo>
                  <a:pt x="201637" y="415789"/>
                  <a:pt x="220632" y="419612"/>
                  <a:pt x="239151" y="425168"/>
                </a:cubicBezTo>
                <a:cubicBezTo>
                  <a:pt x="267557" y="433690"/>
                  <a:pt x="323557" y="453303"/>
                  <a:pt x="323557" y="453303"/>
                </a:cubicBezTo>
                <a:cubicBezTo>
                  <a:pt x="436099" y="415788"/>
                  <a:pt x="304799" y="472060"/>
                  <a:pt x="379828" y="397032"/>
                </a:cubicBezTo>
                <a:cubicBezTo>
                  <a:pt x="428199" y="348661"/>
                  <a:pt x="453368" y="344384"/>
                  <a:pt x="506437" y="326694"/>
                </a:cubicBezTo>
                <a:cubicBezTo>
                  <a:pt x="515815" y="317315"/>
                  <a:pt x="523199" y="305382"/>
                  <a:pt x="534572" y="298558"/>
                </a:cubicBezTo>
                <a:cubicBezTo>
                  <a:pt x="625885" y="243770"/>
                  <a:pt x="533618" y="327648"/>
                  <a:pt x="604911" y="256355"/>
                </a:cubicBezTo>
                <a:cubicBezTo>
                  <a:pt x="640607" y="149266"/>
                  <a:pt x="662127" y="177765"/>
                  <a:pt x="562708" y="157882"/>
                </a:cubicBezTo>
                <a:cubicBezTo>
                  <a:pt x="567397" y="134436"/>
                  <a:pt x="563512" y="107438"/>
                  <a:pt x="576775" y="87543"/>
                </a:cubicBezTo>
                <a:cubicBezTo>
                  <a:pt x="585000" y="75205"/>
                  <a:pt x="606262" y="81104"/>
                  <a:pt x="618978" y="73475"/>
                </a:cubicBezTo>
                <a:cubicBezTo>
                  <a:pt x="630351" y="66651"/>
                  <a:pt x="634053" y="47645"/>
                  <a:pt x="647114" y="45340"/>
                </a:cubicBezTo>
                <a:cubicBezTo>
                  <a:pt x="716536" y="33089"/>
                  <a:pt x="787791" y="35961"/>
                  <a:pt x="858129" y="31272"/>
                </a:cubicBezTo>
                <a:cubicBezTo>
                  <a:pt x="904359" y="15863"/>
                  <a:pt x="930010" y="0"/>
                  <a:pt x="984738" y="31272"/>
                </a:cubicBezTo>
                <a:cubicBezTo>
                  <a:pt x="997613" y="38629"/>
                  <a:pt x="994117" y="59407"/>
                  <a:pt x="998806" y="73475"/>
                </a:cubicBezTo>
                <a:cubicBezTo>
                  <a:pt x="977545" y="158517"/>
                  <a:pt x="1003080" y="123633"/>
                  <a:pt x="900332" y="157882"/>
                </a:cubicBezTo>
                <a:lnTo>
                  <a:pt x="858129" y="171949"/>
                </a:lnTo>
                <a:cubicBezTo>
                  <a:pt x="862818" y="200084"/>
                  <a:pt x="859441" y="230843"/>
                  <a:pt x="872197" y="256355"/>
                </a:cubicBezTo>
                <a:cubicBezTo>
                  <a:pt x="879758" y="271477"/>
                  <a:pt x="902445" y="272536"/>
                  <a:pt x="914400" y="284491"/>
                </a:cubicBezTo>
                <a:cubicBezTo>
                  <a:pt x="926355" y="296446"/>
                  <a:pt x="935668" y="311244"/>
                  <a:pt x="942535" y="326694"/>
                </a:cubicBezTo>
                <a:cubicBezTo>
                  <a:pt x="954580" y="353795"/>
                  <a:pt x="970671" y="411100"/>
                  <a:pt x="970671" y="411100"/>
                </a:cubicBezTo>
                <a:cubicBezTo>
                  <a:pt x="965982" y="425168"/>
                  <a:pt x="951096" y="439535"/>
                  <a:pt x="956603" y="453303"/>
                </a:cubicBezTo>
                <a:cubicBezTo>
                  <a:pt x="962882" y="469001"/>
                  <a:pt x="985604" y="470876"/>
                  <a:pt x="998806" y="481438"/>
                </a:cubicBezTo>
                <a:cubicBezTo>
                  <a:pt x="1009163" y="489724"/>
                  <a:pt x="1017563" y="500195"/>
                  <a:pt x="1026942" y="509574"/>
                </a:cubicBezTo>
                <a:cubicBezTo>
                  <a:pt x="1031631" y="523642"/>
                  <a:pt x="1030524" y="541292"/>
                  <a:pt x="1041009" y="551777"/>
                </a:cubicBezTo>
                <a:cubicBezTo>
                  <a:pt x="1051494" y="562263"/>
                  <a:pt x="1068826" y="562249"/>
                  <a:pt x="1083212" y="565845"/>
                </a:cubicBezTo>
                <a:lnTo>
                  <a:pt x="1195754" y="593980"/>
                </a:lnTo>
                <a:cubicBezTo>
                  <a:pt x="1212829" y="591541"/>
                  <a:pt x="1305739" y="563288"/>
                  <a:pt x="1336431" y="593980"/>
                </a:cubicBezTo>
                <a:cubicBezTo>
                  <a:pt x="1384563" y="642113"/>
                  <a:pt x="1313295" y="631648"/>
                  <a:pt x="1378634" y="664318"/>
                </a:cubicBezTo>
                <a:cubicBezTo>
                  <a:pt x="1405160" y="677581"/>
                  <a:pt x="1434905" y="683075"/>
                  <a:pt x="1463040" y="692454"/>
                </a:cubicBezTo>
                <a:lnTo>
                  <a:pt x="1505243" y="706522"/>
                </a:lnTo>
                <a:cubicBezTo>
                  <a:pt x="1514621" y="734657"/>
                  <a:pt x="1526185" y="762156"/>
                  <a:pt x="1533378" y="790928"/>
                </a:cubicBezTo>
                <a:cubicBezTo>
                  <a:pt x="1538067" y="809685"/>
                  <a:pt x="1538799" y="829905"/>
                  <a:pt x="1547446" y="847198"/>
                </a:cubicBezTo>
                <a:cubicBezTo>
                  <a:pt x="1562895" y="878095"/>
                  <a:pt x="1588906" y="879776"/>
                  <a:pt x="1617785" y="889402"/>
                </a:cubicBezTo>
                <a:cubicBezTo>
                  <a:pt x="1550051" y="957134"/>
                  <a:pt x="1644514" y="873576"/>
                  <a:pt x="1505243" y="931605"/>
                </a:cubicBezTo>
                <a:cubicBezTo>
                  <a:pt x="1474030" y="944610"/>
                  <a:pt x="1452916" y="977182"/>
                  <a:pt x="1420837" y="987875"/>
                </a:cubicBezTo>
                <a:lnTo>
                  <a:pt x="1378634" y="1001943"/>
                </a:lnTo>
                <a:cubicBezTo>
                  <a:pt x="1373945" y="1016011"/>
                  <a:pt x="1375051" y="1033661"/>
                  <a:pt x="1364566" y="1044146"/>
                </a:cubicBezTo>
                <a:cubicBezTo>
                  <a:pt x="1357838" y="1050874"/>
                  <a:pt x="1266579" y="1072160"/>
                  <a:pt x="1266092" y="1072282"/>
                </a:cubicBezTo>
                <a:cubicBezTo>
                  <a:pt x="1237957" y="1091039"/>
                  <a:pt x="1213765" y="1117859"/>
                  <a:pt x="1181686" y="1128552"/>
                </a:cubicBezTo>
                <a:cubicBezTo>
                  <a:pt x="1153551" y="1137931"/>
                  <a:pt x="1121956" y="1140237"/>
                  <a:pt x="1097280" y="1156688"/>
                </a:cubicBezTo>
                <a:cubicBezTo>
                  <a:pt x="1042739" y="1193048"/>
                  <a:pt x="1071117" y="1179476"/>
                  <a:pt x="1012874" y="1198891"/>
                </a:cubicBezTo>
                <a:cubicBezTo>
                  <a:pt x="949047" y="1262716"/>
                  <a:pt x="1023433" y="1199848"/>
                  <a:pt x="872197" y="1241094"/>
                </a:cubicBezTo>
                <a:cubicBezTo>
                  <a:pt x="847795" y="1247749"/>
                  <a:pt x="819327" y="1279896"/>
                  <a:pt x="801858" y="1297365"/>
                </a:cubicBezTo>
                <a:cubicBezTo>
                  <a:pt x="826702" y="1371896"/>
                  <a:pt x="853109" y="1410651"/>
                  <a:pt x="815926" y="1494312"/>
                </a:cubicBezTo>
                <a:cubicBezTo>
                  <a:pt x="809903" y="1507863"/>
                  <a:pt x="786986" y="1501748"/>
                  <a:pt x="773723" y="1508380"/>
                </a:cubicBezTo>
                <a:cubicBezTo>
                  <a:pt x="758601" y="1515941"/>
                  <a:pt x="744722" y="1525953"/>
                  <a:pt x="731520" y="1536515"/>
                </a:cubicBezTo>
                <a:cubicBezTo>
                  <a:pt x="721163" y="1544801"/>
                  <a:pt x="715248" y="1558720"/>
                  <a:pt x="703385" y="1564651"/>
                </a:cubicBezTo>
                <a:cubicBezTo>
                  <a:pt x="686092" y="1573298"/>
                  <a:pt x="665871" y="1574029"/>
                  <a:pt x="647114" y="1578718"/>
                </a:cubicBezTo>
                <a:cubicBezTo>
                  <a:pt x="575821" y="1650011"/>
                  <a:pt x="659699" y="1557744"/>
                  <a:pt x="604911" y="1649057"/>
                </a:cubicBezTo>
                <a:cubicBezTo>
                  <a:pt x="598087" y="1660430"/>
                  <a:pt x="586154" y="1667814"/>
                  <a:pt x="576775" y="1677192"/>
                </a:cubicBezTo>
                <a:cubicBezTo>
                  <a:pt x="548640" y="1672503"/>
                  <a:pt x="517134" y="1677277"/>
                  <a:pt x="492369" y="1663125"/>
                </a:cubicBezTo>
                <a:cubicBezTo>
                  <a:pt x="479494" y="1655768"/>
                  <a:pt x="481519" y="1635397"/>
                  <a:pt x="478302" y="1620922"/>
                </a:cubicBezTo>
                <a:cubicBezTo>
                  <a:pt x="472114" y="1593077"/>
                  <a:pt x="474250" y="1563223"/>
                  <a:pt x="464234" y="1536515"/>
                </a:cubicBezTo>
                <a:cubicBezTo>
                  <a:pt x="459577" y="1524096"/>
                  <a:pt x="444384" y="1518737"/>
                  <a:pt x="436098" y="1508380"/>
                </a:cubicBezTo>
                <a:cubicBezTo>
                  <a:pt x="425536" y="1495178"/>
                  <a:pt x="415524" y="1481299"/>
                  <a:pt x="407963" y="1466177"/>
                </a:cubicBezTo>
                <a:cubicBezTo>
                  <a:pt x="401331" y="1452914"/>
                  <a:pt x="401524" y="1436690"/>
                  <a:pt x="393895" y="1423974"/>
                </a:cubicBezTo>
                <a:cubicBezTo>
                  <a:pt x="387071" y="1412601"/>
                  <a:pt x="374045" y="1406195"/>
                  <a:pt x="365760" y="1395838"/>
                </a:cubicBezTo>
                <a:cubicBezTo>
                  <a:pt x="294786" y="1307119"/>
                  <a:pt x="377415" y="1393424"/>
                  <a:pt x="309489" y="1325500"/>
                </a:cubicBezTo>
                <a:cubicBezTo>
                  <a:pt x="304800" y="1311432"/>
                  <a:pt x="296828" y="1298059"/>
                  <a:pt x="295422" y="1283297"/>
                </a:cubicBezTo>
                <a:cubicBezTo>
                  <a:pt x="272489" y="1042494"/>
                  <a:pt x="278163" y="1068371"/>
                  <a:pt x="295422" y="861266"/>
                </a:cubicBezTo>
                <a:cubicBezTo>
                  <a:pt x="290733" y="842509"/>
                  <a:pt x="293432" y="820092"/>
                  <a:pt x="281354" y="804995"/>
                </a:cubicBezTo>
                <a:cubicBezTo>
                  <a:pt x="257809" y="775565"/>
                  <a:pt x="205294" y="799392"/>
                  <a:pt x="182880" y="804995"/>
                </a:cubicBezTo>
                <a:cubicBezTo>
                  <a:pt x="178191" y="819063"/>
                  <a:pt x="176441" y="834482"/>
                  <a:pt x="168812" y="847198"/>
                </a:cubicBezTo>
                <a:cubicBezTo>
                  <a:pt x="138073" y="898431"/>
                  <a:pt x="115986" y="871219"/>
                  <a:pt x="56271" y="861266"/>
                </a:cubicBezTo>
                <a:cubicBezTo>
                  <a:pt x="51582" y="847198"/>
                  <a:pt x="42203" y="833892"/>
                  <a:pt x="42203" y="819063"/>
                </a:cubicBezTo>
                <a:cubicBezTo>
                  <a:pt x="42203" y="762793"/>
                  <a:pt x="60961" y="781549"/>
                  <a:pt x="98474" y="762792"/>
                </a:cubicBezTo>
                <a:cubicBezTo>
                  <a:pt x="113596" y="755231"/>
                  <a:pt x="126609" y="744035"/>
                  <a:pt x="140677" y="734657"/>
                </a:cubicBezTo>
                <a:cubicBezTo>
                  <a:pt x="126609" y="725279"/>
                  <a:pt x="115151" y="709302"/>
                  <a:pt x="98474" y="706522"/>
                </a:cubicBezTo>
                <a:cubicBezTo>
                  <a:pt x="83847" y="704084"/>
                  <a:pt x="69901" y="726430"/>
                  <a:pt x="56271" y="720589"/>
                </a:cubicBezTo>
                <a:cubicBezTo>
                  <a:pt x="31889" y="710140"/>
                  <a:pt x="0" y="664318"/>
                  <a:pt x="0" y="664318"/>
                </a:cubicBezTo>
                <a:cubicBezTo>
                  <a:pt x="4689" y="650250"/>
                  <a:pt x="2001" y="630734"/>
                  <a:pt x="14068" y="622115"/>
                </a:cubicBezTo>
                <a:cubicBezTo>
                  <a:pt x="38201" y="604877"/>
                  <a:pt x="98474" y="593980"/>
                  <a:pt x="98474" y="593980"/>
                </a:cubicBezTo>
                <a:cubicBezTo>
                  <a:pt x="114001" y="617271"/>
                  <a:pt x="128842" y="658245"/>
                  <a:pt x="168812" y="650251"/>
                </a:cubicBezTo>
                <a:cubicBezTo>
                  <a:pt x="181818" y="647650"/>
                  <a:pt x="187569" y="631494"/>
                  <a:pt x="196948" y="622115"/>
                </a:cubicBezTo>
                <a:cubicBezTo>
                  <a:pt x="192259" y="598669"/>
                  <a:pt x="189171" y="574845"/>
                  <a:pt x="182880" y="551777"/>
                </a:cubicBezTo>
                <a:cubicBezTo>
                  <a:pt x="175077" y="523165"/>
                  <a:pt x="154745" y="467371"/>
                  <a:pt x="154745" y="467371"/>
                </a:cubicBezTo>
                <a:cubicBezTo>
                  <a:pt x="164123" y="439236"/>
                  <a:pt x="154108" y="375772"/>
                  <a:pt x="182880" y="382965"/>
                </a:cubicBezTo>
                <a:cubicBezTo>
                  <a:pt x="248250" y="399307"/>
                  <a:pt x="239151" y="377698"/>
                  <a:pt x="239151" y="425168"/>
                </a:cubicBezTo>
                <a:lnTo>
                  <a:pt x="239151" y="42516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371600" y="4191000"/>
            <a:ext cx="1295400" cy="1066800"/>
          </a:xfrm>
          <a:custGeom>
            <a:avLst/>
            <a:gdLst>
              <a:gd name="connsiteX0" fmla="*/ 556008 w 1248551"/>
              <a:gd name="connsiteY0" fmla="*/ 661181 h 731520"/>
              <a:gd name="connsiteX1" fmla="*/ 598212 w 1248551"/>
              <a:gd name="connsiteY1" fmla="*/ 675249 h 731520"/>
              <a:gd name="connsiteX2" fmla="*/ 668550 w 1248551"/>
              <a:gd name="connsiteY2" fmla="*/ 731520 h 731520"/>
              <a:gd name="connsiteX3" fmla="*/ 682618 w 1248551"/>
              <a:gd name="connsiteY3" fmla="*/ 689317 h 731520"/>
              <a:gd name="connsiteX4" fmla="*/ 640415 w 1248551"/>
              <a:gd name="connsiteY4" fmla="*/ 618978 h 731520"/>
              <a:gd name="connsiteX5" fmla="*/ 626347 w 1248551"/>
              <a:gd name="connsiteY5" fmla="*/ 576775 h 731520"/>
              <a:gd name="connsiteX6" fmla="*/ 640415 w 1248551"/>
              <a:gd name="connsiteY6" fmla="*/ 520504 h 731520"/>
              <a:gd name="connsiteX7" fmla="*/ 682618 w 1248551"/>
              <a:gd name="connsiteY7" fmla="*/ 506437 h 731520"/>
              <a:gd name="connsiteX8" fmla="*/ 809227 w 1248551"/>
              <a:gd name="connsiteY8" fmla="*/ 492369 h 731520"/>
              <a:gd name="connsiteX9" fmla="*/ 907701 w 1248551"/>
              <a:gd name="connsiteY9" fmla="*/ 407963 h 731520"/>
              <a:gd name="connsiteX10" fmla="*/ 935836 w 1248551"/>
              <a:gd name="connsiteY10" fmla="*/ 379827 h 731520"/>
              <a:gd name="connsiteX11" fmla="*/ 978039 w 1248551"/>
              <a:gd name="connsiteY11" fmla="*/ 365760 h 731520"/>
              <a:gd name="connsiteX12" fmla="*/ 1034310 w 1248551"/>
              <a:gd name="connsiteY12" fmla="*/ 309489 h 731520"/>
              <a:gd name="connsiteX13" fmla="*/ 1062445 w 1248551"/>
              <a:gd name="connsiteY13" fmla="*/ 267286 h 731520"/>
              <a:gd name="connsiteX14" fmla="*/ 1076513 w 1248551"/>
              <a:gd name="connsiteY14" fmla="*/ 98474 h 731520"/>
              <a:gd name="connsiteX15" fmla="*/ 1231258 w 1248551"/>
              <a:gd name="connsiteY15" fmla="*/ 84406 h 731520"/>
              <a:gd name="connsiteX16" fmla="*/ 1217190 w 1248551"/>
              <a:gd name="connsiteY16" fmla="*/ 28135 h 731520"/>
              <a:gd name="connsiteX17" fmla="*/ 1174987 w 1248551"/>
              <a:gd name="connsiteY17" fmla="*/ 14067 h 731520"/>
              <a:gd name="connsiteX18" fmla="*/ 1062445 w 1248551"/>
              <a:gd name="connsiteY18" fmla="*/ 0 h 731520"/>
              <a:gd name="connsiteX19" fmla="*/ 978039 w 1248551"/>
              <a:gd name="connsiteY19" fmla="*/ 28135 h 731520"/>
              <a:gd name="connsiteX20" fmla="*/ 921768 w 1248551"/>
              <a:gd name="connsiteY20" fmla="*/ 84406 h 731520"/>
              <a:gd name="connsiteX21" fmla="*/ 893633 w 1248551"/>
              <a:gd name="connsiteY21" fmla="*/ 126609 h 731520"/>
              <a:gd name="connsiteX22" fmla="*/ 851430 w 1248551"/>
              <a:gd name="connsiteY22" fmla="*/ 140677 h 731520"/>
              <a:gd name="connsiteX23" fmla="*/ 837362 w 1248551"/>
              <a:gd name="connsiteY23" fmla="*/ 182880 h 731520"/>
              <a:gd name="connsiteX24" fmla="*/ 795159 w 1248551"/>
              <a:gd name="connsiteY24" fmla="*/ 211015 h 731520"/>
              <a:gd name="connsiteX25" fmla="*/ 767024 w 1248551"/>
              <a:gd name="connsiteY25" fmla="*/ 239151 h 731520"/>
              <a:gd name="connsiteX26" fmla="*/ 724821 w 1248551"/>
              <a:gd name="connsiteY26" fmla="*/ 253218 h 731520"/>
              <a:gd name="connsiteX27" fmla="*/ 527873 w 1248551"/>
              <a:gd name="connsiteY27" fmla="*/ 267286 h 731520"/>
              <a:gd name="connsiteX28" fmla="*/ 485670 w 1248551"/>
              <a:gd name="connsiteY28" fmla="*/ 281354 h 731520"/>
              <a:gd name="connsiteX29" fmla="*/ 443467 w 1248551"/>
              <a:gd name="connsiteY29" fmla="*/ 379827 h 731520"/>
              <a:gd name="connsiteX30" fmla="*/ 401264 w 1248551"/>
              <a:gd name="connsiteY30" fmla="*/ 351692 h 731520"/>
              <a:gd name="connsiteX31" fmla="*/ 373128 w 1248551"/>
              <a:gd name="connsiteY31" fmla="*/ 323557 h 731520"/>
              <a:gd name="connsiteX32" fmla="*/ 330925 w 1248551"/>
              <a:gd name="connsiteY32" fmla="*/ 309489 h 731520"/>
              <a:gd name="connsiteX33" fmla="*/ 162113 w 1248551"/>
              <a:gd name="connsiteY33" fmla="*/ 295421 h 731520"/>
              <a:gd name="connsiteX34" fmla="*/ 105842 w 1248551"/>
              <a:gd name="connsiteY34" fmla="*/ 281354 h 731520"/>
              <a:gd name="connsiteX35" fmla="*/ 63639 w 1248551"/>
              <a:gd name="connsiteY35" fmla="*/ 267286 h 731520"/>
              <a:gd name="connsiteX36" fmla="*/ 91775 w 1248551"/>
              <a:gd name="connsiteY36" fmla="*/ 295421 h 731520"/>
              <a:gd name="connsiteX37" fmla="*/ 133978 w 1248551"/>
              <a:gd name="connsiteY37" fmla="*/ 309489 h 731520"/>
              <a:gd name="connsiteX38" fmla="*/ 133978 w 1248551"/>
              <a:gd name="connsiteY38" fmla="*/ 450166 h 731520"/>
              <a:gd name="connsiteX39" fmla="*/ 91775 w 1248551"/>
              <a:gd name="connsiteY39" fmla="*/ 464234 h 731520"/>
              <a:gd name="connsiteX40" fmla="*/ 63639 w 1248551"/>
              <a:gd name="connsiteY40" fmla="*/ 492369 h 731520"/>
              <a:gd name="connsiteX41" fmla="*/ 21436 w 1248551"/>
              <a:gd name="connsiteY41" fmla="*/ 506437 h 731520"/>
              <a:gd name="connsiteX42" fmla="*/ 77707 w 1248551"/>
              <a:gd name="connsiteY42" fmla="*/ 562707 h 731520"/>
              <a:gd name="connsiteX43" fmla="*/ 119910 w 1248551"/>
              <a:gd name="connsiteY43" fmla="*/ 548640 h 731520"/>
              <a:gd name="connsiteX44" fmla="*/ 148045 w 1248551"/>
              <a:gd name="connsiteY44" fmla="*/ 520504 h 731520"/>
              <a:gd name="connsiteX45" fmla="*/ 316858 w 1248551"/>
              <a:gd name="connsiteY45" fmla="*/ 534572 h 731520"/>
              <a:gd name="connsiteX46" fmla="*/ 401264 w 1248551"/>
              <a:gd name="connsiteY46" fmla="*/ 576775 h 731520"/>
              <a:gd name="connsiteX47" fmla="*/ 415332 w 1248551"/>
              <a:gd name="connsiteY47" fmla="*/ 618978 h 731520"/>
              <a:gd name="connsiteX48" fmla="*/ 443467 w 1248551"/>
              <a:gd name="connsiteY48" fmla="*/ 647114 h 731520"/>
              <a:gd name="connsiteX49" fmla="*/ 471602 w 1248551"/>
              <a:gd name="connsiteY49" fmla="*/ 689317 h 731520"/>
              <a:gd name="connsiteX50" fmla="*/ 513805 w 1248551"/>
              <a:gd name="connsiteY50" fmla="*/ 675249 h 731520"/>
              <a:gd name="connsiteX51" fmla="*/ 541941 w 1248551"/>
              <a:gd name="connsiteY51" fmla="*/ 647114 h 731520"/>
              <a:gd name="connsiteX52" fmla="*/ 626347 w 1248551"/>
              <a:gd name="connsiteY52" fmla="*/ 618978 h 731520"/>
              <a:gd name="connsiteX53" fmla="*/ 668550 w 1248551"/>
              <a:gd name="connsiteY53" fmla="*/ 647114 h 731520"/>
              <a:gd name="connsiteX54" fmla="*/ 626347 w 1248551"/>
              <a:gd name="connsiteY54" fmla="*/ 675249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48551" h="731520">
                <a:moveTo>
                  <a:pt x="556008" y="661181"/>
                </a:moveTo>
                <a:cubicBezTo>
                  <a:pt x="570076" y="665870"/>
                  <a:pt x="584949" y="668617"/>
                  <a:pt x="598212" y="675249"/>
                </a:cubicBezTo>
                <a:cubicBezTo>
                  <a:pt x="633706" y="692996"/>
                  <a:pt x="642380" y="705349"/>
                  <a:pt x="668550" y="731520"/>
                </a:cubicBezTo>
                <a:cubicBezTo>
                  <a:pt x="673239" y="717452"/>
                  <a:pt x="682618" y="704146"/>
                  <a:pt x="682618" y="689317"/>
                </a:cubicBezTo>
                <a:cubicBezTo>
                  <a:pt x="682618" y="652794"/>
                  <a:pt x="662701" y="641265"/>
                  <a:pt x="640415" y="618978"/>
                </a:cubicBezTo>
                <a:cubicBezTo>
                  <a:pt x="635726" y="604910"/>
                  <a:pt x="626347" y="591604"/>
                  <a:pt x="626347" y="576775"/>
                </a:cubicBezTo>
                <a:cubicBezTo>
                  <a:pt x="626347" y="557441"/>
                  <a:pt x="628337" y="535601"/>
                  <a:pt x="640415" y="520504"/>
                </a:cubicBezTo>
                <a:cubicBezTo>
                  <a:pt x="649678" y="508925"/>
                  <a:pt x="667991" y="508875"/>
                  <a:pt x="682618" y="506437"/>
                </a:cubicBezTo>
                <a:cubicBezTo>
                  <a:pt x="724503" y="499456"/>
                  <a:pt x="767024" y="497058"/>
                  <a:pt x="809227" y="492369"/>
                </a:cubicBezTo>
                <a:cubicBezTo>
                  <a:pt x="873500" y="449521"/>
                  <a:pt x="839477" y="476188"/>
                  <a:pt x="907701" y="407963"/>
                </a:cubicBezTo>
                <a:cubicBezTo>
                  <a:pt x="917079" y="398584"/>
                  <a:pt x="923253" y="384021"/>
                  <a:pt x="935836" y="379827"/>
                </a:cubicBezTo>
                <a:lnTo>
                  <a:pt x="978039" y="365760"/>
                </a:lnTo>
                <a:cubicBezTo>
                  <a:pt x="1008733" y="273680"/>
                  <a:pt x="966103" y="364055"/>
                  <a:pt x="1034310" y="309489"/>
                </a:cubicBezTo>
                <a:cubicBezTo>
                  <a:pt x="1047512" y="298927"/>
                  <a:pt x="1053067" y="281354"/>
                  <a:pt x="1062445" y="267286"/>
                </a:cubicBezTo>
                <a:cubicBezTo>
                  <a:pt x="1067134" y="211015"/>
                  <a:pt x="1038213" y="139965"/>
                  <a:pt x="1076513" y="98474"/>
                </a:cubicBezTo>
                <a:cubicBezTo>
                  <a:pt x="1111644" y="60415"/>
                  <a:pt x="1184932" y="107569"/>
                  <a:pt x="1231258" y="84406"/>
                </a:cubicBezTo>
                <a:cubicBezTo>
                  <a:pt x="1248551" y="75759"/>
                  <a:pt x="1229268" y="43233"/>
                  <a:pt x="1217190" y="28135"/>
                </a:cubicBezTo>
                <a:cubicBezTo>
                  <a:pt x="1207927" y="16556"/>
                  <a:pt x="1189576" y="16720"/>
                  <a:pt x="1174987" y="14067"/>
                </a:cubicBezTo>
                <a:cubicBezTo>
                  <a:pt x="1137791" y="7304"/>
                  <a:pt x="1099959" y="4689"/>
                  <a:pt x="1062445" y="0"/>
                </a:cubicBezTo>
                <a:cubicBezTo>
                  <a:pt x="1034310" y="9378"/>
                  <a:pt x="999010" y="7164"/>
                  <a:pt x="978039" y="28135"/>
                </a:cubicBezTo>
                <a:cubicBezTo>
                  <a:pt x="959282" y="46892"/>
                  <a:pt x="936482" y="62335"/>
                  <a:pt x="921768" y="84406"/>
                </a:cubicBezTo>
                <a:cubicBezTo>
                  <a:pt x="912390" y="98474"/>
                  <a:pt x="906835" y="116047"/>
                  <a:pt x="893633" y="126609"/>
                </a:cubicBezTo>
                <a:cubicBezTo>
                  <a:pt x="882054" y="135872"/>
                  <a:pt x="865498" y="135988"/>
                  <a:pt x="851430" y="140677"/>
                </a:cubicBezTo>
                <a:cubicBezTo>
                  <a:pt x="846741" y="154745"/>
                  <a:pt x="846625" y="171301"/>
                  <a:pt x="837362" y="182880"/>
                </a:cubicBezTo>
                <a:cubicBezTo>
                  <a:pt x="826800" y="196082"/>
                  <a:pt x="808361" y="200453"/>
                  <a:pt x="795159" y="211015"/>
                </a:cubicBezTo>
                <a:cubicBezTo>
                  <a:pt x="784802" y="219301"/>
                  <a:pt x="778397" y="232327"/>
                  <a:pt x="767024" y="239151"/>
                </a:cubicBezTo>
                <a:cubicBezTo>
                  <a:pt x="754309" y="246780"/>
                  <a:pt x="739548" y="251485"/>
                  <a:pt x="724821" y="253218"/>
                </a:cubicBezTo>
                <a:cubicBezTo>
                  <a:pt x="659455" y="260908"/>
                  <a:pt x="593522" y="262597"/>
                  <a:pt x="527873" y="267286"/>
                </a:cubicBezTo>
                <a:cubicBezTo>
                  <a:pt x="513805" y="271975"/>
                  <a:pt x="497249" y="272091"/>
                  <a:pt x="485670" y="281354"/>
                </a:cubicBezTo>
                <a:cubicBezTo>
                  <a:pt x="455312" y="305641"/>
                  <a:pt x="451914" y="346038"/>
                  <a:pt x="443467" y="379827"/>
                </a:cubicBezTo>
                <a:cubicBezTo>
                  <a:pt x="429399" y="370449"/>
                  <a:pt x="414466" y="362254"/>
                  <a:pt x="401264" y="351692"/>
                </a:cubicBezTo>
                <a:cubicBezTo>
                  <a:pt x="390907" y="343407"/>
                  <a:pt x="384501" y="330381"/>
                  <a:pt x="373128" y="323557"/>
                </a:cubicBezTo>
                <a:cubicBezTo>
                  <a:pt x="360412" y="315928"/>
                  <a:pt x="345624" y="311449"/>
                  <a:pt x="330925" y="309489"/>
                </a:cubicBezTo>
                <a:cubicBezTo>
                  <a:pt x="274955" y="302026"/>
                  <a:pt x="218384" y="300110"/>
                  <a:pt x="162113" y="295421"/>
                </a:cubicBezTo>
                <a:cubicBezTo>
                  <a:pt x="143356" y="290732"/>
                  <a:pt x="124432" y="286665"/>
                  <a:pt x="105842" y="281354"/>
                </a:cubicBezTo>
                <a:cubicBezTo>
                  <a:pt x="91584" y="277280"/>
                  <a:pt x="74124" y="256801"/>
                  <a:pt x="63639" y="267286"/>
                </a:cubicBezTo>
                <a:cubicBezTo>
                  <a:pt x="54260" y="276665"/>
                  <a:pt x="80402" y="288597"/>
                  <a:pt x="91775" y="295421"/>
                </a:cubicBezTo>
                <a:cubicBezTo>
                  <a:pt x="104491" y="303050"/>
                  <a:pt x="119910" y="304800"/>
                  <a:pt x="133978" y="309489"/>
                </a:cubicBezTo>
                <a:cubicBezTo>
                  <a:pt x="136417" y="326561"/>
                  <a:pt x="164668" y="419475"/>
                  <a:pt x="133978" y="450166"/>
                </a:cubicBezTo>
                <a:cubicBezTo>
                  <a:pt x="123493" y="460652"/>
                  <a:pt x="105843" y="459545"/>
                  <a:pt x="91775" y="464234"/>
                </a:cubicBezTo>
                <a:cubicBezTo>
                  <a:pt x="82396" y="473612"/>
                  <a:pt x="75012" y="485545"/>
                  <a:pt x="63639" y="492369"/>
                </a:cubicBezTo>
                <a:cubicBezTo>
                  <a:pt x="50923" y="499998"/>
                  <a:pt x="28067" y="493174"/>
                  <a:pt x="21436" y="506437"/>
                </a:cubicBezTo>
                <a:cubicBezTo>
                  <a:pt x="0" y="549310"/>
                  <a:pt x="61630" y="557348"/>
                  <a:pt x="77707" y="562707"/>
                </a:cubicBezTo>
                <a:cubicBezTo>
                  <a:pt x="91775" y="558018"/>
                  <a:pt x="107195" y="556269"/>
                  <a:pt x="119910" y="548640"/>
                </a:cubicBezTo>
                <a:cubicBezTo>
                  <a:pt x="131283" y="541816"/>
                  <a:pt x="134816" y="521449"/>
                  <a:pt x="148045" y="520504"/>
                </a:cubicBezTo>
                <a:cubicBezTo>
                  <a:pt x="204368" y="516481"/>
                  <a:pt x="260587" y="529883"/>
                  <a:pt x="316858" y="534572"/>
                </a:cubicBezTo>
                <a:cubicBezTo>
                  <a:pt x="344659" y="543839"/>
                  <a:pt x="381431" y="551984"/>
                  <a:pt x="401264" y="576775"/>
                </a:cubicBezTo>
                <a:cubicBezTo>
                  <a:pt x="410527" y="588354"/>
                  <a:pt x="407703" y="606262"/>
                  <a:pt x="415332" y="618978"/>
                </a:cubicBezTo>
                <a:cubicBezTo>
                  <a:pt x="422156" y="630351"/>
                  <a:pt x="435182" y="636757"/>
                  <a:pt x="443467" y="647114"/>
                </a:cubicBezTo>
                <a:cubicBezTo>
                  <a:pt x="454029" y="660316"/>
                  <a:pt x="462224" y="675249"/>
                  <a:pt x="471602" y="689317"/>
                </a:cubicBezTo>
                <a:cubicBezTo>
                  <a:pt x="485670" y="684628"/>
                  <a:pt x="501089" y="682878"/>
                  <a:pt x="513805" y="675249"/>
                </a:cubicBezTo>
                <a:cubicBezTo>
                  <a:pt x="525178" y="668425"/>
                  <a:pt x="530078" y="653045"/>
                  <a:pt x="541941" y="647114"/>
                </a:cubicBezTo>
                <a:cubicBezTo>
                  <a:pt x="568467" y="633851"/>
                  <a:pt x="626347" y="618978"/>
                  <a:pt x="626347" y="618978"/>
                </a:cubicBezTo>
                <a:lnTo>
                  <a:pt x="668550" y="647114"/>
                </a:lnTo>
                <a:lnTo>
                  <a:pt x="626347" y="675249"/>
                </a:ln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401474" y="5029200"/>
            <a:ext cx="357707" cy="457200"/>
          </a:xfrm>
          <a:custGeom>
            <a:avLst/>
            <a:gdLst>
              <a:gd name="connsiteX0" fmla="*/ 73246 w 357707"/>
              <a:gd name="connsiteY0" fmla="*/ 270669 h 298804"/>
              <a:gd name="connsiteX1" fmla="*/ 59178 w 357707"/>
              <a:gd name="connsiteY1" fmla="*/ 228466 h 298804"/>
              <a:gd name="connsiteX2" fmla="*/ 45111 w 357707"/>
              <a:gd name="connsiteY2" fmla="*/ 158127 h 298804"/>
              <a:gd name="connsiteX3" fmla="*/ 16975 w 357707"/>
              <a:gd name="connsiteY3" fmla="*/ 129992 h 298804"/>
              <a:gd name="connsiteX4" fmla="*/ 2908 w 357707"/>
              <a:gd name="connsiteY4" fmla="*/ 87789 h 298804"/>
              <a:gd name="connsiteX5" fmla="*/ 73246 w 357707"/>
              <a:gd name="connsiteY5" fmla="*/ 45586 h 298804"/>
              <a:gd name="connsiteX6" fmla="*/ 16975 w 357707"/>
              <a:gd name="connsiteY6" fmla="*/ 31518 h 298804"/>
              <a:gd name="connsiteX7" fmla="*/ 45111 w 357707"/>
              <a:gd name="connsiteY7" fmla="*/ 3382 h 298804"/>
              <a:gd name="connsiteX8" fmla="*/ 115449 w 357707"/>
              <a:gd name="connsiteY8" fmla="*/ 17450 h 298804"/>
              <a:gd name="connsiteX9" fmla="*/ 129517 w 357707"/>
              <a:gd name="connsiteY9" fmla="*/ 59653 h 298804"/>
              <a:gd name="connsiteX10" fmla="*/ 171720 w 357707"/>
              <a:gd name="connsiteY10" fmla="*/ 73721 h 298804"/>
              <a:gd name="connsiteX11" fmla="*/ 298329 w 357707"/>
              <a:gd name="connsiteY11" fmla="*/ 87789 h 298804"/>
              <a:gd name="connsiteX12" fmla="*/ 284261 w 357707"/>
              <a:gd name="connsiteY12" fmla="*/ 144059 h 298804"/>
              <a:gd name="connsiteX13" fmla="*/ 256126 w 357707"/>
              <a:gd name="connsiteY13" fmla="*/ 200330 h 298804"/>
              <a:gd name="connsiteX14" fmla="*/ 354600 w 357707"/>
              <a:gd name="connsiteY14" fmla="*/ 214398 h 298804"/>
              <a:gd name="connsiteX15" fmla="*/ 354600 w 357707"/>
              <a:gd name="connsiteY15" fmla="*/ 298804 h 298804"/>
              <a:gd name="connsiteX16" fmla="*/ 59178 w 357707"/>
              <a:gd name="connsiteY16" fmla="*/ 214398 h 29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7707" h="298804">
                <a:moveTo>
                  <a:pt x="73246" y="270669"/>
                </a:moveTo>
                <a:cubicBezTo>
                  <a:pt x="68557" y="256601"/>
                  <a:pt x="62774" y="242852"/>
                  <a:pt x="59178" y="228466"/>
                </a:cubicBezTo>
                <a:cubicBezTo>
                  <a:pt x="53379" y="205269"/>
                  <a:pt x="54530" y="180104"/>
                  <a:pt x="45111" y="158127"/>
                </a:cubicBezTo>
                <a:cubicBezTo>
                  <a:pt x="39886" y="145936"/>
                  <a:pt x="26354" y="139370"/>
                  <a:pt x="16975" y="129992"/>
                </a:cubicBezTo>
                <a:cubicBezTo>
                  <a:pt x="12286" y="115924"/>
                  <a:pt x="0" y="102330"/>
                  <a:pt x="2908" y="87789"/>
                </a:cubicBezTo>
                <a:cubicBezTo>
                  <a:pt x="8426" y="60201"/>
                  <a:pt x="55470" y="51511"/>
                  <a:pt x="73246" y="45586"/>
                </a:cubicBezTo>
                <a:cubicBezTo>
                  <a:pt x="54489" y="40897"/>
                  <a:pt x="27699" y="47605"/>
                  <a:pt x="16975" y="31518"/>
                </a:cubicBezTo>
                <a:cubicBezTo>
                  <a:pt x="9618" y="20482"/>
                  <a:pt x="31981" y="5258"/>
                  <a:pt x="45111" y="3382"/>
                </a:cubicBezTo>
                <a:cubicBezTo>
                  <a:pt x="68781" y="0"/>
                  <a:pt x="92003" y="12761"/>
                  <a:pt x="115449" y="17450"/>
                </a:cubicBezTo>
                <a:cubicBezTo>
                  <a:pt x="120138" y="31518"/>
                  <a:pt x="119032" y="49168"/>
                  <a:pt x="129517" y="59653"/>
                </a:cubicBezTo>
                <a:cubicBezTo>
                  <a:pt x="140002" y="70138"/>
                  <a:pt x="157093" y="71283"/>
                  <a:pt x="171720" y="73721"/>
                </a:cubicBezTo>
                <a:cubicBezTo>
                  <a:pt x="213605" y="80702"/>
                  <a:pt x="256126" y="83100"/>
                  <a:pt x="298329" y="87789"/>
                </a:cubicBezTo>
                <a:cubicBezTo>
                  <a:pt x="293640" y="106546"/>
                  <a:pt x="296339" y="128962"/>
                  <a:pt x="284261" y="144059"/>
                </a:cubicBezTo>
                <a:cubicBezTo>
                  <a:pt x="240127" y="199226"/>
                  <a:pt x="225232" y="107650"/>
                  <a:pt x="256126" y="200330"/>
                </a:cubicBezTo>
                <a:cubicBezTo>
                  <a:pt x="324454" y="177554"/>
                  <a:pt x="346226" y="139036"/>
                  <a:pt x="354600" y="214398"/>
                </a:cubicBezTo>
                <a:cubicBezTo>
                  <a:pt x="357707" y="242361"/>
                  <a:pt x="354600" y="270669"/>
                  <a:pt x="354600" y="298804"/>
                </a:cubicBezTo>
                <a:lnTo>
                  <a:pt x="59178" y="214398"/>
                </a:ln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467600" y="838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0" y="8483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চীন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5200" y="838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মঙ্গোলিয়া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0" y="83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জাপান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200" y="838200"/>
            <a:ext cx="1447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3800" y="838200"/>
            <a:ext cx="1066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শ্রীলঙ্কা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1400" y="83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পাকিস্তান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39" grpId="0" animBg="1"/>
      <p:bldP spid="40" grpId="0" animBg="1"/>
      <p:bldP spid="47" grpId="0" animBg="1"/>
      <p:bldP spid="50" grpId="0" animBg="1"/>
      <p:bldP spid="52" grpId="0" animBg="1"/>
      <p:bldP spid="23" grpId="0" build="allAtOnce"/>
      <p:bldP spid="25" grpId="0" build="allAtOnce"/>
      <p:bldP spid="26" grpId="0"/>
      <p:bldP spid="26" grpId="1"/>
      <p:bldP spid="27" grpId="0" build="allAtOnce"/>
      <p:bldP spid="28" grpId="0"/>
      <p:bldP spid="28" grpId="1"/>
      <p:bldP spid="29" grpId="0"/>
      <p:bldP spid="29" grpId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52600" y="1371600"/>
            <a:ext cx="5867400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কোন দিক দিয়ে এশিয়া পৃথিবীর সবচেয়ে বড় মহাদেশ এবং কেন? মানচিত্র দেখে লেখ।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orld-map-clickable.gif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152400" y="2691503"/>
            <a:ext cx="4206240" cy="2337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838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3581400"/>
            <a:ext cx="9144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286000" y="2819400"/>
            <a:ext cx="1981200" cy="1295400"/>
          </a:xfrm>
          <a:custGeom>
            <a:avLst/>
            <a:gdLst>
              <a:gd name="connsiteX0" fmla="*/ 2585545 w 3442138"/>
              <a:gd name="connsiteY0" fmla="*/ 2821341 h 2884403"/>
              <a:gd name="connsiteX1" fmla="*/ 2569779 w 3442138"/>
              <a:gd name="connsiteY1" fmla="*/ 2758279 h 2884403"/>
              <a:gd name="connsiteX2" fmla="*/ 2522483 w 3442138"/>
              <a:gd name="connsiteY2" fmla="*/ 2742514 h 2884403"/>
              <a:gd name="connsiteX3" fmla="*/ 2317531 w 3442138"/>
              <a:gd name="connsiteY3" fmla="*/ 2726748 h 2884403"/>
              <a:gd name="connsiteX4" fmla="*/ 2002221 w 3442138"/>
              <a:gd name="connsiteY4" fmla="*/ 2742514 h 2884403"/>
              <a:gd name="connsiteX5" fmla="*/ 1907627 w 3442138"/>
              <a:gd name="connsiteY5" fmla="*/ 2774045 h 2884403"/>
              <a:gd name="connsiteX6" fmla="*/ 1813034 w 3442138"/>
              <a:gd name="connsiteY6" fmla="*/ 2726748 h 2884403"/>
              <a:gd name="connsiteX7" fmla="*/ 1765738 w 3442138"/>
              <a:gd name="connsiteY7" fmla="*/ 2710983 h 2884403"/>
              <a:gd name="connsiteX8" fmla="*/ 1702676 w 3442138"/>
              <a:gd name="connsiteY8" fmla="*/ 2616389 h 2884403"/>
              <a:gd name="connsiteX9" fmla="*/ 1671145 w 3442138"/>
              <a:gd name="connsiteY9" fmla="*/ 2569093 h 2884403"/>
              <a:gd name="connsiteX10" fmla="*/ 1639614 w 3442138"/>
              <a:gd name="connsiteY10" fmla="*/ 2474500 h 2884403"/>
              <a:gd name="connsiteX11" fmla="*/ 1686910 w 3442138"/>
              <a:gd name="connsiteY11" fmla="*/ 2442969 h 2884403"/>
              <a:gd name="connsiteX12" fmla="*/ 1781503 w 3442138"/>
              <a:gd name="connsiteY12" fmla="*/ 2474500 h 2884403"/>
              <a:gd name="connsiteX13" fmla="*/ 1749972 w 3442138"/>
              <a:gd name="connsiteY13" fmla="*/ 2427203 h 2884403"/>
              <a:gd name="connsiteX14" fmla="*/ 1718441 w 3442138"/>
              <a:gd name="connsiteY14" fmla="*/ 2332610 h 2884403"/>
              <a:gd name="connsiteX15" fmla="*/ 1734207 w 3442138"/>
              <a:gd name="connsiteY15" fmla="*/ 2269548 h 2884403"/>
              <a:gd name="connsiteX16" fmla="*/ 1781503 w 3442138"/>
              <a:gd name="connsiteY16" fmla="*/ 2253783 h 2884403"/>
              <a:gd name="connsiteX17" fmla="*/ 1907627 w 3442138"/>
              <a:gd name="connsiteY17" fmla="*/ 2222252 h 2884403"/>
              <a:gd name="connsiteX18" fmla="*/ 1954924 w 3442138"/>
              <a:gd name="connsiteY18" fmla="*/ 2190721 h 2884403"/>
              <a:gd name="connsiteX19" fmla="*/ 2017986 w 3442138"/>
              <a:gd name="connsiteY19" fmla="*/ 2048831 h 2884403"/>
              <a:gd name="connsiteX20" fmla="*/ 2033752 w 3442138"/>
              <a:gd name="connsiteY20" fmla="*/ 2001534 h 2884403"/>
              <a:gd name="connsiteX21" fmla="*/ 2049517 w 3442138"/>
              <a:gd name="connsiteY21" fmla="*/ 1796583 h 2884403"/>
              <a:gd name="connsiteX22" fmla="*/ 2096814 w 3442138"/>
              <a:gd name="connsiteY22" fmla="*/ 1749286 h 2884403"/>
              <a:gd name="connsiteX23" fmla="*/ 2128345 w 3442138"/>
              <a:gd name="connsiteY23" fmla="*/ 1796583 h 2884403"/>
              <a:gd name="connsiteX24" fmla="*/ 2175641 w 3442138"/>
              <a:gd name="connsiteY24" fmla="*/ 1922707 h 2884403"/>
              <a:gd name="connsiteX25" fmla="*/ 2222938 w 3442138"/>
              <a:gd name="connsiteY25" fmla="*/ 1938472 h 2884403"/>
              <a:gd name="connsiteX26" fmla="*/ 2270234 w 3442138"/>
              <a:gd name="connsiteY26" fmla="*/ 1970003 h 2884403"/>
              <a:gd name="connsiteX27" fmla="*/ 2396358 w 3442138"/>
              <a:gd name="connsiteY27" fmla="*/ 1938472 h 2884403"/>
              <a:gd name="connsiteX28" fmla="*/ 2427890 w 3442138"/>
              <a:gd name="connsiteY28" fmla="*/ 1906941 h 2884403"/>
              <a:gd name="connsiteX29" fmla="*/ 2490952 w 3442138"/>
              <a:gd name="connsiteY29" fmla="*/ 1812348 h 2884403"/>
              <a:gd name="connsiteX30" fmla="*/ 2475186 w 3442138"/>
              <a:gd name="connsiteY30" fmla="*/ 1433976 h 2884403"/>
              <a:gd name="connsiteX31" fmla="*/ 2427890 w 3442138"/>
              <a:gd name="connsiteY31" fmla="*/ 1402445 h 2884403"/>
              <a:gd name="connsiteX32" fmla="*/ 2412124 w 3442138"/>
              <a:gd name="connsiteY32" fmla="*/ 1355148 h 2884403"/>
              <a:gd name="connsiteX33" fmla="*/ 2475186 w 3442138"/>
              <a:gd name="connsiteY33" fmla="*/ 1229024 h 2884403"/>
              <a:gd name="connsiteX34" fmla="*/ 2522483 w 3442138"/>
              <a:gd name="connsiteY34" fmla="*/ 1134431 h 2884403"/>
              <a:gd name="connsiteX35" fmla="*/ 2664372 w 3442138"/>
              <a:gd name="connsiteY35" fmla="*/ 1102900 h 2884403"/>
              <a:gd name="connsiteX36" fmla="*/ 2758965 w 3442138"/>
              <a:gd name="connsiteY36" fmla="*/ 1071369 h 2884403"/>
              <a:gd name="connsiteX37" fmla="*/ 2806262 w 3442138"/>
              <a:gd name="connsiteY37" fmla="*/ 1055603 h 2884403"/>
              <a:gd name="connsiteX38" fmla="*/ 2916621 w 3442138"/>
              <a:gd name="connsiteY38" fmla="*/ 1039838 h 2884403"/>
              <a:gd name="connsiteX39" fmla="*/ 2900855 w 3442138"/>
              <a:gd name="connsiteY39" fmla="*/ 1087134 h 2884403"/>
              <a:gd name="connsiteX40" fmla="*/ 2837793 w 3442138"/>
              <a:gd name="connsiteY40" fmla="*/ 1181727 h 2884403"/>
              <a:gd name="connsiteX41" fmla="*/ 2822027 w 3442138"/>
              <a:gd name="connsiteY41" fmla="*/ 1229024 h 2884403"/>
              <a:gd name="connsiteX42" fmla="*/ 2853558 w 3442138"/>
              <a:gd name="connsiteY42" fmla="*/ 1370914 h 2884403"/>
              <a:gd name="connsiteX43" fmla="*/ 2900855 w 3442138"/>
              <a:gd name="connsiteY43" fmla="*/ 1355148 h 2884403"/>
              <a:gd name="connsiteX44" fmla="*/ 2932386 w 3442138"/>
              <a:gd name="connsiteY44" fmla="*/ 1307852 h 2884403"/>
              <a:gd name="connsiteX45" fmla="*/ 2948152 w 3442138"/>
              <a:gd name="connsiteY45" fmla="*/ 1244789 h 2884403"/>
              <a:gd name="connsiteX46" fmla="*/ 2979683 w 3442138"/>
              <a:gd name="connsiteY46" fmla="*/ 1150196 h 2884403"/>
              <a:gd name="connsiteX47" fmla="*/ 3011214 w 3442138"/>
              <a:gd name="connsiteY47" fmla="*/ 1055603 h 2884403"/>
              <a:gd name="connsiteX48" fmla="*/ 3105807 w 3442138"/>
              <a:gd name="connsiteY48" fmla="*/ 992541 h 2884403"/>
              <a:gd name="connsiteX49" fmla="*/ 3153103 w 3442138"/>
              <a:gd name="connsiteY49" fmla="*/ 961010 h 2884403"/>
              <a:gd name="connsiteX50" fmla="*/ 3247696 w 3442138"/>
              <a:gd name="connsiteY50" fmla="*/ 929479 h 2884403"/>
              <a:gd name="connsiteX51" fmla="*/ 3279227 w 3442138"/>
              <a:gd name="connsiteY51" fmla="*/ 882183 h 2884403"/>
              <a:gd name="connsiteX52" fmla="*/ 3373821 w 3442138"/>
              <a:gd name="connsiteY52" fmla="*/ 708762 h 2884403"/>
              <a:gd name="connsiteX53" fmla="*/ 3358055 w 3442138"/>
              <a:gd name="connsiteY53" fmla="*/ 787589 h 2884403"/>
              <a:gd name="connsiteX54" fmla="*/ 3310758 w 3442138"/>
              <a:gd name="connsiteY54" fmla="*/ 756058 h 2884403"/>
              <a:gd name="connsiteX55" fmla="*/ 3231931 w 3442138"/>
              <a:gd name="connsiteY55" fmla="*/ 645700 h 2884403"/>
              <a:gd name="connsiteX56" fmla="*/ 2932386 w 3442138"/>
              <a:gd name="connsiteY56" fmla="*/ 598403 h 2884403"/>
              <a:gd name="connsiteX57" fmla="*/ 2885090 w 3442138"/>
              <a:gd name="connsiteY57" fmla="*/ 614169 h 2884403"/>
              <a:gd name="connsiteX58" fmla="*/ 2822027 w 3442138"/>
              <a:gd name="connsiteY58" fmla="*/ 535341 h 2884403"/>
              <a:gd name="connsiteX59" fmla="*/ 2711669 w 3442138"/>
              <a:gd name="connsiteY59" fmla="*/ 519576 h 2884403"/>
              <a:gd name="connsiteX60" fmla="*/ 2617076 w 3442138"/>
              <a:gd name="connsiteY60" fmla="*/ 456514 h 2884403"/>
              <a:gd name="connsiteX61" fmla="*/ 2569779 w 3442138"/>
              <a:gd name="connsiteY61" fmla="*/ 424983 h 2884403"/>
              <a:gd name="connsiteX62" fmla="*/ 2412124 w 3442138"/>
              <a:gd name="connsiteY62" fmla="*/ 440748 h 2884403"/>
              <a:gd name="connsiteX63" fmla="*/ 2317531 w 3442138"/>
              <a:gd name="connsiteY63" fmla="*/ 472279 h 2884403"/>
              <a:gd name="connsiteX64" fmla="*/ 2270234 w 3442138"/>
              <a:gd name="connsiteY64" fmla="*/ 503810 h 2884403"/>
              <a:gd name="connsiteX65" fmla="*/ 2128345 w 3442138"/>
              <a:gd name="connsiteY65" fmla="*/ 409217 h 2884403"/>
              <a:gd name="connsiteX66" fmla="*/ 2081048 w 3442138"/>
              <a:gd name="connsiteY66" fmla="*/ 377686 h 2884403"/>
              <a:gd name="connsiteX67" fmla="*/ 1986455 w 3442138"/>
              <a:gd name="connsiteY67" fmla="*/ 346155 h 2884403"/>
              <a:gd name="connsiteX68" fmla="*/ 1939158 w 3442138"/>
              <a:gd name="connsiteY68" fmla="*/ 330389 h 2884403"/>
              <a:gd name="connsiteX69" fmla="*/ 1765738 w 3442138"/>
              <a:gd name="connsiteY69" fmla="*/ 314624 h 2884403"/>
              <a:gd name="connsiteX70" fmla="*/ 1813034 w 3442138"/>
              <a:gd name="connsiteY70" fmla="*/ 267327 h 2884403"/>
              <a:gd name="connsiteX71" fmla="*/ 1876096 w 3442138"/>
              <a:gd name="connsiteY71" fmla="*/ 251562 h 2884403"/>
              <a:gd name="connsiteX72" fmla="*/ 1923393 w 3442138"/>
              <a:gd name="connsiteY72" fmla="*/ 220031 h 2884403"/>
              <a:gd name="connsiteX73" fmla="*/ 1891862 w 3442138"/>
              <a:gd name="connsiteY73" fmla="*/ 172734 h 2884403"/>
              <a:gd name="connsiteX74" fmla="*/ 1844565 w 3442138"/>
              <a:gd name="connsiteY74" fmla="*/ 156969 h 2884403"/>
              <a:gd name="connsiteX75" fmla="*/ 1797269 w 3442138"/>
              <a:gd name="connsiteY75" fmla="*/ 125438 h 2884403"/>
              <a:gd name="connsiteX76" fmla="*/ 1702676 w 3442138"/>
              <a:gd name="connsiteY76" fmla="*/ 46610 h 2884403"/>
              <a:gd name="connsiteX77" fmla="*/ 1608083 w 3442138"/>
              <a:gd name="connsiteY77" fmla="*/ 15079 h 2884403"/>
              <a:gd name="connsiteX78" fmla="*/ 1545021 w 3442138"/>
              <a:gd name="connsiteY78" fmla="*/ 109672 h 2884403"/>
              <a:gd name="connsiteX79" fmla="*/ 1387365 w 3442138"/>
              <a:gd name="connsiteY79" fmla="*/ 156969 h 2884403"/>
              <a:gd name="connsiteX80" fmla="*/ 1340069 w 3442138"/>
              <a:gd name="connsiteY80" fmla="*/ 172734 h 2884403"/>
              <a:gd name="connsiteX81" fmla="*/ 1245476 w 3442138"/>
              <a:gd name="connsiteY81" fmla="*/ 220031 h 2884403"/>
              <a:gd name="connsiteX82" fmla="*/ 1213945 w 3442138"/>
              <a:gd name="connsiteY82" fmla="*/ 330389 h 2884403"/>
              <a:gd name="connsiteX83" fmla="*/ 1182414 w 3442138"/>
              <a:gd name="connsiteY83" fmla="*/ 424983 h 2884403"/>
              <a:gd name="connsiteX84" fmla="*/ 1135117 w 3442138"/>
              <a:gd name="connsiteY84" fmla="*/ 440748 h 2884403"/>
              <a:gd name="connsiteX85" fmla="*/ 1024758 w 3442138"/>
              <a:gd name="connsiteY85" fmla="*/ 551107 h 2884403"/>
              <a:gd name="connsiteX86" fmla="*/ 977462 w 3442138"/>
              <a:gd name="connsiteY86" fmla="*/ 361921 h 2884403"/>
              <a:gd name="connsiteX87" fmla="*/ 930165 w 3442138"/>
              <a:gd name="connsiteY87" fmla="*/ 346155 h 2884403"/>
              <a:gd name="connsiteX88" fmla="*/ 882869 w 3442138"/>
              <a:gd name="connsiteY88" fmla="*/ 440748 h 2884403"/>
              <a:gd name="connsiteX89" fmla="*/ 945931 w 3442138"/>
              <a:gd name="connsiteY89" fmla="*/ 535341 h 2884403"/>
              <a:gd name="connsiteX90" fmla="*/ 882869 w 3442138"/>
              <a:gd name="connsiteY90" fmla="*/ 677231 h 2884403"/>
              <a:gd name="connsiteX91" fmla="*/ 756745 w 3442138"/>
              <a:gd name="connsiteY91" fmla="*/ 614169 h 2884403"/>
              <a:gd name="connsiteX92" fmla="*/ 725214 w 3442138"/>
              <a:gd name="connsiteY92" fmla="*/ 503810 h 2884403"/>
              <a:gd name="connsiteX93" fmla="*/ 709448 w 3442138"/>
              <a:gd name="connsiteY93" fmla="*/ 456514 h 2884403"/>
              <a:gd name="connsiteX94" fmla="*/ 662152 w 3442138"/>
              <a:gd name="connsiteY94" fmla="*/ 440748 h 2884403"/>
              <a:gd name="connsiteX95" fmla="*/ 646386 w 3442138"/>
              <a:gd name="connsiteY95" fmla="*/ 393452 h 2884403"/>
              <a:gd name="connsiteX96" fmla="*/ 693683 w 3442138"/>
              <a:gd name="connsiteY96" fmla="*/ 251562 h 2884403"/>
              <a:gd name="connsiteX97" fmla="*/ 788276 w 3442138"/>
              <a:gd name="connsiteY97" fmla="*/ 188500 h 2884403"/>
              <a:gd name="connsiteX98" fmla="*/ 882869 w 3442138"/>
              <a:gd name="connsiteY98" fmla="*/ 156969 h 2884403"/>
              <a:gd name="connsiteX99" fmla="*/ 851338 w 3442138"/>
              <a:gd name="connsiteY99" fmla="*/ 109672 h 2884403"/>
              <a:gd name="connsiteX100" fmla="*/ 630621 w 3442138"/>
              <a:gd name="connsiteY100" fmla="*/ 156969 h 2884403"/>
              <a:gd name="connsiteX101" fmla="*/ 614855 w 3442138"/>
              <a:gd name="connsiteY101" fmla="*/ 204265 h 2884403"/>
              <a:gd name="connsiteX102" fmla="*/ 583324 w 3442138"/>
              <a:gd name="connsiteY102" fmla="*/ 251562 h 2884403"/>
              <a:gd name="connsiteX103" fmla="*/ 551793 w 3442138"/>
              <a:gd name="connsiteY103" fmla="*/ 346155 h 2884403"/>
              <a:gd name="connsiteX104" fmla="*/ 536027 w 3442138"/>
              <a:gd name="connsiteY104" fmla="*/ 393452 h 2884403"/>
              <a:gd name="connsiteX105" fmla="*/ 551793 w 3442138"/>
              <a:gd name="connsiteY105" fmla="*/ 440748 h 2884403"/>
              <a:gd name="connsiteX106" fmla="*/ 599090 w 3442138"/>
              <a:gd name="connsiteY106" fmla="*/ 472279 h 2884403"/>
              <a:gd name="connsiteX107" fmla="*/ 583324 w 3442138"/>
              <a:gd name="connsiteY107" fmla="*/ 551107 h 2884403"/>
              <a:gd name="connsiteX108" fmla="*/ 536027 w 3442138"/>
              <a:gd name="connsiteY108" fmla="*/ 645700 h 2884403"/>
              <a:gd name="connsiteX109" fmla="*/ 488731 w 3442138"/>
              <a:gd name="connsiteY109" fmla="*/ 692996 h 2884403"/>
              <a:gd name="connsiteX110" fmla="*/ 457200 w 3442138"/>
              <a:gd name="connsiteY110" fmla="*/ 740293 h 2884403"/>
              <a:gd name="connsiteX111" fmla="*/ 362607 w 3442138"/>
              <a:gd name="connsiteY111" fmla="*/ 771824 h 2884403"/>
              <a:gd name="connsiteX112" fmla="*/ 315310 w 3442138"/>
              <a:gd name="connsiteY112" fmla="*/ 803355 h 2884403"/>
              <a:gd name="connsiteX113" fmla="*/ 220717 w 3442138"/>
              <a:gd name="connsiteY113" fmla="*/ 834886 h 2884403"/>
              <a:gd name="connsiteX114" fmla="*/ 220717 w 3442138"/>
              <a:gd name="connsiteY114" fmla="*/ 677231 h 2884403"/>
              <a:gd name="connsiteX115" fmla="*/ 189186 w 3442138"/>
              <a:gd name="connsiteY115" fmla="*/ 582638 h 2884403"/>
              <a:gd name="connsiteX116" fmla="*/ 94593 w 3442138"/>
              <a:gd name="connsiteY116" fmla="*/ 535341 h 2884403"/>
              <a:gd name="connsiteX117" fmla="*/ 47296 w 3442138"/>
              <a:gd name="connsiteY117" fmla="*/ 551107 h 2884403"/>
              <a:gd name="connsiteX118" fmla="*/ 31531 w 3442138"/>
              <a:gd name="connsiteY118" fmla="*/ 598403 h 2884403"/>
              <a:gd name="connsiteX119" fmla="*/ 0 w 3442138"/>
              <a:gd name="connsiteY119" fmla="*/ 645700 h 2884403"/>
              <a:gd name="connsiteX120" fmla="*/ 31531 w 3442138"/>
              <a:gd name="connsiteY120" fmla="*/ 756058 h 2884403"/>
              <a:gd name="connsiteX121" fmla="*/ 63062 w 3442138"/>
              <a:gd name="connsiteY121" fmla="*/ 803355 h 2884403"/>
              <a:gd name="connsiteX122" fmla="*/ 63062 w 3442138"/>
              <a:gd name="connsiteY122" fmla="*/ 1197493 h 2884403"/>
              <a:gd name="connsiteX123" fmla="*/ 78827 w 3442138"/>
              <a:gd name="connsiteY123" fmla="*/ 1355148 h 2884403"/>
              <a:gd name="connsiteX124" fmla="*/ 126124 w 3442138"/>
              <a:gd name="connsiteY124" fmla="*/ 1370914 h 2884403"/>
              <a:gd name="connsiteX125" fmla="*/ 220717 w 3442138"/>
              <a:gd name="connsiteY125" fmla="*/ 1418210 h 2884403"/>
              <a:gd name="connsiteX126" fmla="*/ 236483 w 3442138"/>
              <a:gd name="connsiteY126" fmla="*/ 1465507 h 2884403"/>
              <a:gd name="connsiteX127" fmla="*/ 299545 w 3442138"/>
              <a:gd name="connsiteY127" fmla="*/ 1560100 h 2884403"/>
              <a:gd name="connsiteX128" fmla="*/ 299545 w 3442138"/>
              <a:gd name="connsiteY128" fmla="*/ 1686224 h 2884403"/>
              <a:gd name="connsiteX129" fmla="*/ 268014 w 3442138"/>
              <a:gd name="connsiteY129" fmla="*/ 1780817 h 2884403"/>
              <a:gd name="connsiteX130" fmla="*/ 204952 w 3442138"/>
              <a:gd name="connsiteY130" fmla="*/ 1765052 h 2884403"/>
              <a:gd name="connsiteX131" fmla="*/ 63062 w 3442138"/>
              <a:gd name="connsiteY131" fmla="*/ 1796583 h 2884403"/>
              <a:gd name="connsiteX132" fmla="*/ 15765 w 3442138"/>
              <a:gd name="connsiteY132" fmla="*/ 1828114 h 2884403"/>
              <a:gd name="connsiteX133" fmla="*/ 63062 w 3442138"/>
              <a:gd name="connsiteY133" fmla="*/ 1875410 h 2884403"/>
              <a:gd name="connsiteX134" fmla="*/ 189186 w 3442138"/>
              <a:gd name="connsiteY134" fmla="*/ 1938472 h 2884403"/>
              <a:gd name="connsiteX135" fmla="*/ 252248 w 3442138"/>
              <a:gd name="connsiteY135" fmla="*/ 2096127 h 2884403"/>
              <a:gd name="connsiteX136" fmla="*/ 283779 w 3442138"/>
              <a:gd name="connsiteY136" fmla="*/ 2143424 h 2884403"/>
              <a:gd name="connsiteX137" fmla="*/ 378372 w 3442138"/>
              <a:gd name="connsiteY137" fmla="*/ 2206486 h 2884403"/>
              <a:gd name="connsiteX138" fmla="*/ 425669 w 3442138"/>
              <a:gd name="connsiteY138" fmla="*/ 2301079 h 2884403"/>
              <a:gd name="connsiteX139" fmla="*/ 457200 w 3442138"/>
              <a:gd name="connsiteY139" fmla="*/ 2411438 h 2884403"/>
              <a:gd name="connsiteX140" fmla="*/ 504496 w 3442138"/>
              <a:gd name="connsiteY140" fmla="*/ 2395672 h 2884403"/>
              <a:gd name="connsiteX141" fmla="*/ 599090 w 3442138"/>
              <a:gd name="connsiteY141" fmla="*/ 2332610 h 2884403"/>
              <a:gd name="connsiteX142" fmla="*/ 614855 w 3442138"/>
              <a:gd name="connsiteY142" fmla="*/ 2285314 h 2884403"/>
              <a:gd name="connsiteX143" fmla="*/ 662152 w 3442138"/>
              <a:gd name="connsiteY143" fmla="*/ 2190721 h 2884403"/>
              <a:gd name="connsiteX144" fmla="*/ 646386 w 3442138"/>
              <a:gd name="connsiteY144" fmla="*/ 2096127 h 2884403"/>
              <a:gd name="connsiteX145" fmla="*/ 599090 w 3442138"/>
              <a:gd name="connsiteY145" fmla="*/ 2080362 h 2884403"/>
              <a:gd name="connsiteX146" fmla="*/ 536027 w 3442138"/>
              <a:gd name="connsiteY146" fmla="*/ 2048831 h 2884403"/>
              <a:gd name="connsiteX147" fmla="*/ 441434 w 3442138"/>
              <a:gd name="connsiteY147" fmla="*/ 2017300 h 2884403"/>
              <a:gd name="connsiteX148" fmla="*/ 583324 w 3442138"/>
              <a:gd name="connsiteY148" fmla="*/ 2033065 h 2884403"/>
              <a:gd name="connsiteX149" fmla="*/ 677917 w 3442138"/>
              <a:gd name="connsiteY149" fmla="*/ 2064596 h 2884403"/>
              <a:gd name="connsiteX150" fmla="*/ 725214 w 3442138"/>
              <a:gd name="connsiteY150" fmla="*/ 2080362 h 2884403"/>
              <a:gd name="connsiteX151" fmla="*/ 819807 w 3442138"/>
              <a:gd name="connsiteY151" fmla="*/ 2096127 h 2884403"/>
              <a:gd name="connsiteX152" fmla="*/ 914400 w 3442138"/>
              <a:gd name="connsiteY152" fmla="*/ 2143424 h 2884403"/>
              <a:gd name="connsiteX153" fmla="*/ 993227 w 3442138"/>
              <a:gd name="connsiteY153" fmla="*/ 2206486 h 2884403"/>
              <a:gd name="connsiteX154" fmla="*/ 1040524 w 3442138"/>
              <a:gd name="connsiteY154" fmla="*/ 2301079 h 2884403"/>
              <a:gd name="connsiteX155" fmla="*/ 1087821 w 3442138"/>
              <a:gd name="connsiteY155" fmla="*/ 2395672 h 2884403"/>
              <a:gd name="connsiteX156" fmla="*/ 1103586 w 3442138"/>
              <a:gd name="connsiteY156" fmla="*/ 2521796 h 2884403"/>
              <a:gd name="connsiteX157" fmla="*/ 1119352 w 3442138"/>
              <a:gd name="connsiteY157" fmla="*/ 2569093 h 2884403"/>
              <a:gd name="connsiteX158" fmla="*/ 1166648 w 3442138"/>
              <a:gd name="connsiteY158" fmla="*/ 2553327 h 2884403"/>
              <a:gd name="connsiteX159" fmla="*/ 1229710 w 3442138"/>
              <a:gd name="connsiteY159" fmla="*/ 2364141 h 2884403"/>
              <a:gd name="connsiteX160" fmla="*/ 1245476 w 3442138"/>
              <a:gd name="connsiteY160" fmla="*/ 2316845 h 2884403"/>
              <a:gd name="connsiteX161" fmla="*/ 1292772 w 3442138"/>
              <a:gd name="connsiteY161" fmla="*/ 2222252 h 2884403"/>
              <a:gd name="connsiteX162" fmla="*/ 1340069 w 3442138"/>
              <a:gd name="connsiteY162" fmla="*/ 2190721 h 2884403"/>
              <a:gd name="connsiteX163" fmla="*/ 1387365 w 3442138"/>
              <a:gd name="connsiteY163" fmla="*/ 2206486 h 2884403"/>
              <a:gd name="connsiteX164" fmla="*/ 1418896 w 3442138"/>
              <a:gd name="connsiteY164" fmla="*/ 2253783 h 2884403"/>
              <a:gd name="connsiteX165" fmla="*/ 1466193 w 3442138"/>
              <a:gd name="connsiteY165" fmla="*/ 2285314 h 2884403"/>
              <a:gd name="connsiteX166" fmla="*/ 1481958 w 3442138"/>
              <a:gd name="connsiteY166" fmla="*/ 2332610 h 2884403"/>
              <a:gd name="connsiteX167" fmla="*/ 1513490 w 3442138"/>
              <a:gd name="connsiteY167" fmla="*/ 2364141 h 2884403"/>
              <a:gd name="connsiteX168" fmla="*/ 1545021 w 3442138"/>
              <a:gd name="connsiteY168" fmla="*/ 2569093 h 2884403"/>
              <a:gd name="connsiteX169" fmla="*/ 1608083 w 3442138"/>
              <a:gd name="connsiteY169" fmla="*/ 2647921 h 2884403"/>
              <a:gd name="connsiteX170" fmla="*/ 1639614 w 3442138"/>
              <a:gd name="connsiteY170" fmla="*/ 2758279 h 2884403"/>
              <a:gd name="connsiteX171" fmla="*/ 1718441 w 3442138"/>
              <a:gd name="connsiteY171" fmla="*/ 2837107 h 2884403"/>
              <a:gd name="connsiteX172" fmla="*/ 1797269 w 3442138"/>
              <a:gd name="connsiteY172" fmla="*/ 2852872 h 2884403"/>
              <a:gd name="connsiteX173" fmla="*/ 1891862 w 3442138"/>
              <a:gd name="connsiteY173" fmla="*/ 2884403 h 2884403"/>
              <a:gd name="connsiteX174" fmla="*/ 2128345 w 3442138"/>
              <a:gd name="connsiteY174" fmla="*/ 2868638 h 2884403"/>
              <a:gd name="connsiteX175" fmla="*/ 2081048 w 3442138"/>
              <a:gd name="connsiteY175" fmla="*/ 2821341 h 2884403"/>
              <a:gd name="connsiteX176" fmla="*/ 2033752 w 3442138"/>
              <a:gd name="connsiteY176" fmla="*/ 2805576 h 2884403"/>
              <a:gd name="connsiteX177" fmla="*/ 1939158 w 3442138"/>
              <a:gd name="connsiteY177" fmla="*/ 2837107 h 2884403"/>
              <a:gd name="connsiteX178" fmla="*/ 1891862 w 3442138"/>
              <a:gd name="connsiteY178" fmla="*/ 2884403 h 2884403"/>
              <a:gd name="connsiteX179" fmla="*/ 1891862 w 3442138"/>
              <a:gd name="connsiteY179" fmla="*/ 2884403 h 288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442138" h="2884403">
                <a:moveTo>
                  <a:pt x="2585545" y="2821341"/>
                </a:moveTo>
                <a:cubicBezTo>
                  <a:pt x="2580290" y="2800320"/>
                  <a:pt x="2583315" y="2775199"/>
                  <a:pt x="2569779" y="2758279"/>
                </a:cubicBezTo>
                <a:cubicBezTo>
                  <a:pt x="2559398" y="2745302"/>
                  <a:pt x="2538973" y="2744575"/>
                  <a:pt x="2522483" y="2742514"/>
                </a:cubicBezTo>
                <a:cubicBezTo>
                  <a:pt x="2454493" y="2734015"/>
                  <a:pt x="2385848" y="2732003"/>
                  <a:pt x="2317531" y="2726748"/>
                </a:cubicBezTo>
                <a:cubicBezTo>
                  <a:pt x="2212428" y="2732003"/>
                  <a:pt x="2106762" y="2730451"/>
                  <a:pt x="2002221" y="2742514"/>
                </a:cubicBezTo>
                <a:cubicBezTo>
                  <a:pt x="1969203" y="2746324"/>
                  <a:pt x="1907627" y="2774045"/>
                  <a:pt x="1907627" y="2774045"/>
                </a:cubicBezTo>
                <a:cubicBezTo>
                  <a:pt x="1788741" y="2734415"/>
                  <a:pt x="1935289" y="2787875"/>
                  <a:pt x="1813034" y="2726748"/>
                </a:cubicBezTo>
                <a:cubicBezTo>
                  <a:pt x="1798170" y="2719316"/>
                  <a:pt x="1781503" y="2716238"/>
                  <a:pt x="1765738" y="2710983"/>
                </a:cubicBezTo>
                <a:cubicBezTo>
                  <a:pt x="1676077" y="2621322"/>
                  <a:pt x="1748309" y="2707655"/>
                  <a:pt x="1702676" y="2616389"/>
                </a:cubicBezTo>
                <a:cubicBezTo>
                  <a:pt x="1694202" y="2599442"/>
                  <a:pt x="1678840" y="2586408"/>
                  <a:pt x="1671145" y="2569093"/>
                </a:cubicBezTo>
                <a:cubicBezTo>
                  <a:pt x="1657646" y="2538721"/>
                  <a:pt x="1639614" y="2474500"/>
                  <a:pt x="1639614" y="2474500"/>
                </a:cubicBezTo>
                <a:cubicBezTo>
                  <a:pt x="1655379" y="2463990"/>
                  <a:pt x="1667962" y="2442969"/>
                  <a:pt x="1686910" y="2442969"/>
                </a:cubicBezTo>
                <a:cubicBezTo>
                  <a:pt x="1720147" y="2442969"/>
                  <a:pt x="1781503" y="2474500"/>
                  <a:pt x="1781503" y="2474500"/>
                </a:cubicBezTo>
                <a:cubicBezTo>
                  <a:pt x="1770993" y="2458734"/>
                  <a:pt x="1757667" y="2444518"/>
                  <a:pt x="1749972" y="2427203"/>
                </a:cubicBezTo>
                <a:cubicBezTo>
                  <a:pt x="1736473" y="2396831"/>
                  <a:pt x="1718441" y="2332610"/>
                  <a:pt x="1718441" y="2332610"/>
                </a:cubicBezTo>
                <a:cubicBezTo>
                  <a:pt x="1723696" y="2311589"/>
                  <a:pt x="1720671" y="2286468"/>
                  <a:pt x="1734207" y="2269548"/>
                </a:cubicBezTo>
                <a:cubicBezTo>
                  <a:pt x="1744588" y="2256571"/>
                  <a:pt x="1765381" y="2257813"/>
                  <a:pt x="1781503" y="2253783"/>
                </a:cubicBezTo>
                <a:lnTo>
                  <a:pt x="1907627" y="2222252"/>
                </a:lnTo>
                <a:cubicBezTo>
                  <a:pt x="1923393" y="2211742"/>
                  <a:pt x="1941526" y="2204119"/>
                  <a:pt x="1954924" y="2190721"/>
                </a:cubicBezTo>
                <a:cubicBezTo>
                  <a:pt x="1992399" y="2153246"/>
                  <a:pt x="2002376" y="2095662"/>
                  <a:pt x="2017986" y="2048831"/>
                </a:cubicBezTo>
                <a:lnTo>
                  <a:pt x="2033752" y="2001534"/>
                </a:lnTo>
                <a:cubicBezTo>
                  <a:pt x="2039007" y="1933217"/>
                  <a:pt x="2032899" y="1863056"/>
                  <a:pt x="2049517" y="1796583"/>
                </a:cubicBezTo>
                <a:cubicBezTo>
                  <a:pt x="2054925" y="1774953"/>
                  <a:pt x="2074518" y="1749286"/>
                  <a:pt x="2096814" y="1749286"/>
                </a:cubicBezTo>
                <a:cubicBezTo>
                  <a:pt x="2115762" y="1749286"/>
                  <a:pt x="2117835" y="1780817"/>
                  <a:pt x="2128345" y="1796583"/>
                </a:cubicBezTo>
                <a:cubicBezTo>
                  <a:pt x="2136891" y="1839313"/>
                  <a:pt x="2136979" y="1891777"/>
                  <a:pt x="2175641" y="1922707"/>
                </a:cubicBezTo>
                <a:cubicBezTo>
                  <a:pt x="2188618" y="1933088"/>
                  <a:pt x="2207172" y="1933217"/>
                  <a:pt x="2222938" y="1938472"/>
                </a:cubicBezTo>
                <a:cubicBezTo>
                  <a:pt x="2238703" y="1948982"/>
                  <a:pt x="2251433" y="1967653"/>
                  <a:pt x="2270234" y="1970003"/>
                </a:cubicBezTo>
                <a:cubicBezTo>
                  <a:pt x="2297910" y="1973463"/>
                  <a:pt x="2365470" y="1948769"/>
                  <a:pt x="2396358" y="1938472"/>
                </a:cubicBezTo>
                <a:cubicBezTo>
                  <a:pt x="2406869" y="1927962"/>
                  <a:pt x="2418971" y="1918832"/>
                  <a:pt x="2427890" y="1906941"/>
                </a:cubicBezTo>
                <a:cubicBezTo>
                  <a:pt x="2450627" y="1876625"/>
                  <a:pt x="2490952" y="1812348"/>
                  <a:pt x="2490952" y="1812348"/>
                </a:cubicBezTo>
                <a:cubicBezTo>
                  <a:pt x="2485697" y="1686224"/>
                  <a:pt x="2494381" y="1558742"/>
                  <a:pt x="2475186" y="1433976"/>
                </a:cubicBezTo>
                <a:cubicBezTo>
                  <a:pt x="2472305" y="1415249"/>
                  <a:pt x="2439726" y="1417241"/>
                  <a:pt x="2427890" y="1402445"/>
                </a:cubicBezTo>
                <a:cubicBezTo>
                  <a:pt x="2417509" y="1389468"/>
                  <a:pt x="2417379" y="1370914"/>
                  <a:pt x="2412124" y="1355148"/>
                </a:cubicBezTo>
                <a:cubicBezTo>
                  <a:pt x="2446315" y="1150007"/>
                  <a:pt x="2392218" y="1332735"/>
                  <a:pt x="2475186" y="1229024"/>
                </a:cubicBezTo>
                <a:cubicBezTo>
                  <a:pt x="2525960" y="1165556"/>
                  <a:pt x="2448651" y="1193497"/>
                  <a:pt x="2522483" y="1134431"/>
                </a:cubicBezTo>
                <a:cubicBezTo>
                  <a:pt x="2542912" y="1118088"/>
                  <a:pt x="2663400" y="1103062"/>
                  <a:pt x="2664372" y="1102900"/>
                </a:cubicBezTo>
                <a:lnTo>
                  <a:pt x="2758965" y="1071369"/>
                </a:lnTo>
                <a:cubicBezTo>
                  <a:pt x="2774731" y="1066114"/>
                  <a:pt x="2789811" y="1057953"/>
                  <a:pt x="2806262" y="1055603"/>
                </a:cubicBezTo>
                <a:lnTo>
                  <a:pt x="2916621" y="1039838"/>
                </a:lnTo>
                <a:cubicBezTo>
                  <a:pt x="2911366" y="1055603"/>
                  <a:pt x="2908926" y="1072607"/>
                  <a:pt x="2900855" y="1087134"/>
                </a:cubicBezTo>
                <a:cubicBezTo>
                  <a:pt x="2882451" y="1120261"/>
                  <a:pt x="2849777" y="1145776"/>
                  <a:pt x="2837793" y="1181727"/>
                </a:cubicBezTo>
                <a:lnTo>
                  <a:pt x="2822027" y="1229024"/>
                </a:lnTo>
                <a:cubicBezTo>
                  <a:pt x="2814284" y="1283225"/>
                  <a:pt x="2769887" y="1356969"/>
                  <a:pt x="2853558" y="1370914"/>
                </a:cubicBezTo>
                <a:cubicBezTo>
                  <a:pt x="2869950" y="1373646"/>
                  <a:pt x="2885089" y="1360403"/>
                  <a:pt x="2900855" y="1355148"/>
                </a:cubicBezTo>
                <a:cubicBezTo>
                  <a:pt x="2911365" y="1339383"/>
                  <a:pt x="2924922" y="1325268"/>
                  <a:pt x="2932386" y="1307852"/>
                </a:cubicBezTo>
                <a:cubicBezTo>
                  <a:pt x="2940921" y="1287936"/>
                  <a:pt x="2941926" y="1265543"/>
                  <a:pt x="2948152" y="1244789"/>
                </a:cubicBezTo>
                <a:cubicBezTo>
                  <a:pt x="2957703" y="1212954"/>
                  <a:pt x="2969173" y="1181727"/>
                  <a:pt x="2979683" y="1150196"/>
                </a:cubicBezTo>
                <a:cubicBezTo>
                  <a:pt x="2979684" y="1150194"/>
                  <a:pt x="3011213" y="1055604"/>
                  <a:pt x="3011214" y="1055603"/>
                </a:cubicBezTo>
                <a:lnTo>
                  <a:pt x="3105807" y="992541"/>
                </a:lnTo>
                <a:cubicBezTo>
                  <a:pt x="3121572" y="982031"/>
                  <a:pt x="3135128" y="967002"/>
                  <a:pt x="3153103" y="961010"/>
                </a:cubicBezTo>
                <a:lnTo>
                  <a:pt x="3247696" y="929479"/>
                </a:lnTo>
                <a:cubicBezTo>
                  <a:pt x="3258206" y="913714"/>
                  <a:pt x="3270154" y="898817"/>
                  <a:pt x="3279227" y="882183"/>
                </a:cubicBezTo>
                <a:cubicBezTo>
                  <a:pt x="3386531" y="685460"/>
                  <a:pt x="3301798" y="816795"/>
                  <a:pt x="3373821" y="708762"/>
                </a:cubicBezTo>
                <a:cubicBezTo>
                  <a:pt x="3400097" y="787591"/>
                  <a:pt x="3442138" y="829630"/>
                  <a:pt x="3358055" y="787589"/>
                </a:cubicBezTo>
                <a:cubicBezTo>
                  <a:pt x="3341107" y="779115"/>
                  <a:pt x="3326524" y="766568"/>
                  <a:pt x="3310758" y="756058"/>
                </a:cubicBezTo>
                <a:cubicBezTo>
                  <a:pt x="3273972" y="645700"/>
                  <a:pt x="3310758" y="671975"/>
                  <a:pt x="3231931" y="645700"/>
                </a:cubicBezTo>
                <a:cubicBezTo>
                  <a:pt x="3080327" y="544630"/>
                  <a:pt x="3175122" y="579732"/>
                  <a:pt x="2932386" y="598403"/>
                </a:cubicBezTo>
                <a:cubicBezTo>
                  <a:pt x="2916621" y="603658"/>
                  <a:pt x="2901386" y="617428"/>
                  <a:pt x="2885090" y="614169"/>
                </a:cubicBezTo>
                <a:cubicBezTo>
                  <a:pt x="2852457" y="607643"/>
                  <a:pt x="2846127" y="546052"/>
                  <a:pt x="2822027" y="535341"/>
                </a:cubicBezTo>
                <a:cubicBezTo>
                  <a:pt x="2788070" y="520249"/>
                  <a:pt x="2748455" y="524831"/>
                  <a:pt x="2711669" y="519576"/>
                </a:cubicBezTo>
                <a:lnTo>
                  <a:pt x="2617076" y="456514"/>
                </a:lnTo>
                <a:lnTo>
                  <a:pt x="2569779" y="424983"/>
                </a:lnTo>
                <a:cubicBezTo>
                  <a:pt x="2517227" y="430238"/>
                  <a:pt x="2464033" y="431015"/>
                  <a:pt x="2412124" y="440748"/>
                </a:cubicBezTo>
                <a:cubicBezTo>
                  <a:pt x="2379457" y="446873"/>
                  <a:pt x="2317531" y="472279"/>
                  <a:pt x="2317531" y="472279"/>
                </a:cubicBezTo>
                <a:cubicBezTo>
                  <a:pt x="2301765" y="482789"/>
                  <a:pt x="2288731" y="507920"/>
                  <a:pt x="2270234" y="503810"/>
                </a:cubicBezTo>
                <a:cubicBezTo>
                  <a:pt x="2270231" y="503809"/>
                  <a:pt x="2151994" y="424983"/>
                  <a:pt x="2128345" y="409217"/>
                </a:cubicBezTo>
                <a:cubicBezTo>
                  <a:pt x="2112579" y="398707"/>
                  <a:pt x="2099024" y="383678"/>
                  <a:pt x="2081048" y="377686"/>
                </a:cubicBezTo>
                <a:lnTo>
                  <a:pt x="1986455" y="346155"/>
                </a:lnTo>
                <a:cubicBezTo>
                  <a:pt x="1970689" y="340900"/>
                  <a:pt x="1955708" y="331894"/>
                  <a:pt x="1939158" y="330389"/>
                </a:cubicBezTo>
                <a:lnTo>
                  <a:pt x="1765738" y="314624"/>
                </a:lnTo>
                <a:cubicBezTo>
                  <a:pt x="1781503" y="298858"/>
                  <a:pt x="1793676" y="278389"/>
                  <a:pt x="1813034" y="267327"/>
                </a:cubicBezTo>
                <a:cubicBezTo>
                  <a:pt x="1831847" y="256577"/>
                  <a:pt x="1856180" y="260097"/>
                  <a:pt x="1876096" y="251562"/>
                </a:cubicBezTo>
                <a:cubicBezTo>
                  <a:pt x="1893512" y="244098"/>
                  <a:pt x="1907627" y="230541"/>
                  <a:pt x="1923393" y="220031"/>
                </a:cubicBezTo>
                <a:cubicBezTo>
                  <a:pt x="1912883" y="204265"/>
                  <a:pt x="1906658" y="184571"/>
                  <a:pt x="1891862" y="172734"/>
                </a:cubicBezTo>
                <a:cubicBezTo>
                  <a:pt x="1878885" y="162353"/>
                  <a:pt x="1859429" y="164401"/>
                  <a:pt x="1844565" y="156969"/>
                </a:cubicBezTo>
                <a:cubicBezTo>
                  <a:pt x="1827618" y="148495"/>
                  <a:pt x="1811825" y="137568"/>
                  <a:pt x="1797269" y="125438"/>
                </a:cubicBezTo>
                <a:cubicBezTo>
                  <a:pt x="1754840" y="90080"/>
                  <a:pt x="1753000" y="68977"/>
                  <a:pt x="1702676" y="46610"/>
                </a:cubicBezTo>
                <a:cubicBezTo>
                  <a:pt x="1672304" y="33111"/>
                  <a:pt x="1608083" y="15079"/>
                  <a:pt x="1608083" y="15079"/>
                </a:cubicBezTo>
                <a:cubicBezTo>
                  <a:pt x="1508297" y="48342"/>
                  <a:pt x="1607691" y="0"/>
                  <a:pt x="1545021" y="109672"/>
                </a:cubicBezTo>
                <a:cubicBezTo>
                  <a:pt x="1519529" y="154283"/>
                  <a:pt x="1413082" y="153295"/>
                  <a:pt x="1387365" y="156969"/>
                </a:cubicBezTo>
                <a:cubicBezTo>
                  <a:pt x="1371600" y="162224"/>
                  <a:pt x="1354933" y="165302"/>
                  <a:pt x="1340069" y="172734"/>
                </a:cubicBezTo>
                <a:cubicBezTo>
                  <a:pt x="1217814" y="233861"/>
                  <a:pt x="1364362" y="180401"/>
                  <a:pt x="1245476" y="220031"/>
                </a:cubicBezTo>
                <a:cubicBezTo>
                  <a:pt x="1192507" y="378932"/>
                  <a:pt x="1273314" y="132490"/>
                  <a:pt x="1213945" y="330389"/>
                </a:cubicBezTo>
                <a:cubicBezTo>
                  <a:pt x="1204395" y="362224"/>
                  <a:pt x="1213945" y="414473"/>
                  <a:pt x="1182414" y="424983"/>
                </a:cubicBezTo>
                <a:lnTo>
                  <a:pt x="1135117" y="440748"/>
                </a:lnTo>
                <a:cubicBezTo>
                  <a:pt x="1026697" y="513028"/>
                  <a:pt x="1052508" y="467859"/>
                  <a:pt x="1024758" y="551107"/>
                </a:cubicBezTo>
                <a:cubicBezTo>
                  <a:pt x="1022374" y="536805"/>
                  <a:pt x="999507" y="369270"/>
                  <a:pt x="977462" y="361921"/>
                </a:cubicBezTo>
                <a:lnTo>
                  <a:pt x="930165" y="346155"/>
                </a:lnTo>
                <a:cubicBezTo>
                  <a:pt x="922492" y="357664"/>
                  <a:pt x="875616" y="418991"/>
                  <a:pt x="882869" y="440748"/>
                </a:cubicBezTo>
                <a:cubicBezTo>
                  <a:pt x="894853" y="476699"/>
                  <a:pt x="945931" y="535341"/>
                  <a:pt x="945931" y="535341"/>
                </a:cubicBezTo>
                <a:cubicBezTo>
                  <a:pt x="908408" y="647910"/>
                  <a:pt x="932836" y="602279"/>
                  <a:pt x="882869" y="677231"/>
                </a:cubicBezTo>
                <a:cubicBezTo>
                  <a:pt x="812800" y="663217"/>
                  <a:pt x="797510" y="675317"/>
                  <a:pt x="756745" y="614169"/>
                </a:cubicBezTo>
                <a:cubicBezTo>
                  <a:pt x="747293" y="599991"/>
                  <a:pt x="727843" y="513012"/>
                  <a:pt x="725214" y="503810"/>
                </a:cubicBezTo>
                <a:cubicBezTo>
                  <a:pt x="720649" y="487831"/>
                  <a:pt x="721199" y="468265"/>
                  <a:pt x="709448" y="456514"/>
                </a:cubicBezTo>
                <a:cubicBezTo>
                  <a:pt x="697697" y="444763"/>
                  <a:pt x="677917" y="446003"/>
                  <a:pt x="662152" y="440748"/>
                </a:cubicBezTo>
                <a:cubicBezTo>
                  <a:pt x="656897" y="424983"/>
                  <a:pt x="646386" y="410070"/>
                  <a:pt x="646386" y="393452"/>
                </a:cubicBezTo>
                <a:cubicBezTo>
                  <a:pt x="646386" y="348632"/>
                  <a:pt x="655612" y="284874"/>
                  <a:pt x="693683" y="251562"/>
                </a:cubicBezTo>
                <a:cubicBezTo>
                  <a:pt x="722202" y="226608"/>
                  <a:pt x="752325" y="200484"/>
                  <a:pt x="788276" y="188500"/>
                </a:cubicBezTo>
                <a:lnTo>
                  <a:pt x="882869" y="156969"/>
                </a:lnTo>
                <a:cubicBezTo>
                  <a:pt x="872359" y="141203"/>
                  <a:pt x="870066" y="112553"/>
                  <a:pt x="851338" y="109672"/>
                </a:cubicBezTo>
                <a:cubicBezTo>
                  <a:pt x="716407" y="88913"/>
                  <a:pt x="707490" y="105723"/>
                  <a:pt x="630621" y="156969"/>
                </a:cubicBezTo>
                <a:cubicBezTo>
                  <a:pt x="625366" y="172734"/>
                  <a:pt x="622287" y="189401"/>
                  <a:pt x="614855" y="204265"/>
                </a:cubicBezTo>
                <a:cubicBezTo>
                  <a:pt x="606381" y="221212"/>
                  <a:pt x="591019" y="234247"/>
                  <a:pt x="583324" y="251562"/>
                </a:cubicBezTo>
                <a:cubicBezTo>
                  <a:pt x="569825" y="281934"/>
                  <a:pt x="562303" y="314624"/>
                  <a:pt x="551793" y="346155"/>
                </a:cubicBezTo>
                <a:lnTo>
                  <a:pt x="536027" y="393452"/>
                </a:lnTo>
                <a:cubicBezTo>
                  <a:pt x="541282" y="409217"/>
                  <a:pt x="541412" y="427771"/>
                  <a:pt x="551793" y="440748"/>
                </a:cubicBezTo>
                <a:cubicBezTo>
                  <a:pt x="563630" y="455544"/>
                  <a:pt x="593885" y="454060"/>
                  <a:pt x="599090" y="472279"/>
                </a:cubicBezTo>
                <a:cubicBezTo>
                  <a:pt x="606452" y="498044"/>
                  <a:pt x="589823" y="525111"/>
                  <a:pt x="583324" y="551107"/>
                </a:cubicBezTo>
                <a:cubicBezTo>
                  <a:pt x="573166" y="591736"/>
                  <a:pt x="563549" y="612673"/>
                  <a:pt x="536027" y="645700"/>
                </a:cubicBezTo>
                <a:cubicBezTo>
                  <a:pt x="521754" y="662828"/>
                  <a:pt x="503004" y="675868"/>
                  <a:pt x="488731" y="692996"/>
                </a:cubicBezTo>
                <a:cubicBezTo>
                  <a:pt x="476601" y="707552"/>
                  <a:pt x="473268" y="730251"/>
                  <a:pt x="457200" y="740293"/>
                </a:cubicBezTo>
                <a:cubicBezTo>
                  <a:pt x="429015" y="757908"/>
                  <a:pt x="390262" y="753388"/>
                  <a:pt x="362607" y="771824"/>
                </a:cubicBezTo>
                <a:cubicBezTo>
                  <a:pt x="346841" y="782334"/>
                  <a:pt x="332625" y="795660"/>
                  <a:pt x="315310" y="803355"/>
                </a:cubicBezTo>
                <a:cubicBezTo>
                  <a:pt x="284938" y="816854"/>
                  <a:pt x="220717" y="834886"/>
                  <a:pt x="220717" y="834886"/>
                </a:cubicBezTo>
                <a:cubicBezTo>
                  <a:pt x="176998" y="703724"/>
                  <a:pt x="238834" y="912741"/>
                  <a:pt x="220717" y="677231"/>
                </a:cubicBezTo>
                <a:cubicBezTo>
                  <a:pt x="218168" y="644092"/>
                  <a:pt x="220717" y="593149"/>
                  <a:pt x="189186" y="582638"/>
                </a:cubicBezTo>
                <a:cubicBezTo>
                  <a:pt x="123915" y="560880"/>
                  <a:pt x="155717" y="576090"/>
                  <a:pt x="94593" y="535341"/>
                </a:cubicBezTo>
                <a:cubicBezTo>
                  <a:pt x="78827" y="540596"/>
                  <a:pt x="59047" y="539356"/>
                  <a:pt x="47296" y="551107"/>
                </a:cubicBezTo>
                <a:cubicBezTo>
                  <a:pt x="35545" y="562858"/>
                  <a:pt x="38963" y="583539"/>
                  <a:pt x="31531" y="598403"/>
                </a:cubicBezTo>
                <a:cubicBezTo>
                  <a:pt x="23057" y="615351"/>
                  <a:pt x="10510" y="629934"/>
                  <a:pt x="0" y="645700"/>
                </a:cubicBezTo>
                <a:cubicBezTo>
                  <a:pt x="5053" y="665912"/>
                  <a:pt x="20220" y="733436"/>
                  <a:pt x="31531" y="756058"/>
                </a:cubicBezTo>
                <a:cubicBezTo>
                  <a:pt x="40005" y="773005"/>
                  <a:pt x="52552" y="787589"/>
                  <a:pt x="63062" y="803355"/>
                </a:cubicBezTo>
                <a:cubicBezTo>
                  <a:pt x="117796" y="967563"/>
                  <a:pt x="63062" y="784490"/>
                  <a:pt x="63062" y="1197493"/>
                </a:cubicBezTo>
                <a:cubicBezTo>
                  <a:pt x="63062" y="1250307"/>
                  <a:pt x="60778" y="1305514"/>
                  <a:pt x="78827" y="1355148"/>
                </a:cubicBezTo>
                <a:cubicBezTo>
                  <a:pt x="84506" y="1370766"/>
                  <a:pt x="111260" y="1363482"/>
                  <a:pt x="126124" y="1370914"/>
                </a:cubicBezTo>
                <a:cubicBezTo>
                  <a:pt x="248367" y="1432036"/>
                  <a:pt x="101842" y="1378586"/>
                  <a:pt x="220717" y="1418210"/>
                </a:cubicBezTo>
                <a:cubicBezTo>
                  <a:pt x="225972" y="1433976"/>
                  <a:pt x="228412" y="1450980"/>
                  <a:pt x="236483" y="1465507"/>
                </a:cubicBezTo>
                <a:cubicBezTo>
                  <a:pt x="254887" y="1498634"/>
                  <a:pt x="299545" y="1560100"/>
                  <a:pt x="299545" y="1560100"/>
                </a:cubicBezTo>
                <a:cubicBezTo>
                  <a:pt x="321424" y="1625738"/>
                  <a:pt x="322374" y="1602516"/>
                  <a:pt x="299545" y="1686224"/>
                </a:cubicBezTo>
                <a:cubicBezTo>
                  <a:pt x="290800" y="1718289"/>
                  <a:pt x="268014" y="1780817"/>
                  <a:pt x="268014" y="1780817"/>
                </a:cubicBezTo>
                <a:cubicBezTo>
                  <a:pt x="246993" y="1775562"/>
                  <a:pt x="226620" y="1765052"/>
                  <a:pt x="204952" y="1765052"/>
                </a:cubicBezTo>
                <a:cubicBezTo>
                  <a:pt x="180726" y="1765052"/>
                  <a:pt x="95580" y="1780324"/>
                  <a:pt x="63062" y="1796583"/>
                </a:cubicBezTo>
                <a:cubicBezTo>
                  <a:pt x="46115" y="1805057"/>
                  <a:pt x="31531" y="1817604"/>
                  <a:pt x="15765" y="1828114"/>
                </a:cubicBezTo>
                <a:cubicBezTo>
                  <a:pt x="31531" y="1843879"/>
                  <a:pt x="42361" y="1867130"/>
                  <a:pt x="63062" y="1875410"/>
                </a:cubicBezTo>
                <a:cubicBezTo>
                  <a:pt x="202413" y="1931150"/>
                  <a:pt x="156062" y="1839097"/>
                  <a:pt x="189186" y="1938472"/>
                </a:cubicBezTo>
                <a:cubicBezTo>
                  <a:pt x="216093" y="2153717"/>
                  <a:pt x="165768" y="2009646"/>
                  <a:pt x="252248" y="2096127"/>
                </a:cubicBezTo>
                <a:cubicBezTo>
                  <a:pt x="265646" y="2109525"/>
                  <a:pt x="269519" y="2130947"/>
                  <a:pt x="283779" y="2143424"/>
                </a:cubicBezTo>
                <a:cubicBezTo>
                  <a:pt x="312298" y="2168378"/>
                  <a:pt x="378372" y="2206486"/>
                  <a:pt x="378372" y="2206486"/>
                </a:cubicBezTo>
                <a:cubicBezTo>
                  <a:pt x="418003" y="2325376"/>
                  <a:pt x="364542" y="2178823"/>
                  <a:pt x="425669" y="2301079"/>
                </a:cubicBezTo>
                <a:cubicBezTo>
                  <a:pt x="436975" y="2323692"/>
                  <a:pt x="452150" y="2391239"/>
                  <a:pt x="457200" y="2411438"/>
                </a:cubicBezTo>
                <a:cubicBezTo>
                  <a:pt x="472965" y="2406183"/>
                  <a:pt x="489969" y="2403743"/>
                  <a:pt x="504496" y="2395672"/>
                </a:cubicBezTo>
                <a:cubicBezTo>
                  <a:pt x="537623" y="2377268"/>
                  <a:pt x="599090" y="2332610"/>
                  <a:pt x="599090" y="2332610"/>
                </a:cubicBezTo>
                <a:cubicBezTo>
                  <a:pt x="604345" y="2316845"/>
                  <a:pt x="607423" y="2300178"/>
                  <a:pt x="614855" y="2285314"/>
                </a:cubicBezTo>
                <a:cubicBezTo>
                  <a:pt x="675982" y="2163059"/>
                  <a:pt x="622522" y="2309607"/>
                  <a:pt x="662152" y="2190721"/>
                </a:cubicBezTo>
                <a:cubicBezTo>
                  <a:pt x="656897" y="2159190"/>
                  <a:pt x="662246" y="2123882"/>
                  <a:pt x="646386" y="2096127"/>
                </a:cubicBezTo>
                <a:cubicBezTo>
                  <a:pt x="638141" y="2081698"/>
                  <a:pt x="614364" y="2086908"/>
                  <a:pt x="599090" y="2080362"/>
                </a:cubicBezTo>
                <a:cubicBezTo>
                  <a:pt x="577488" y="2071104"/>
                  <a:pt x="557848" y="2057559"/>
                  <a:pt x="536027" y="2048831"/>
                </a:cubicBezTo>
                <a:cubicBezTo>
                  <a:pt x="505168" y="2036487"/>
                  <a:pt x="441434" y="2017300"/>
                  <a:pt x="441434" y="2017300"/>
                </a:cubicBezTo>
                <a:cubicBezTo>
                  <a:pt x="520262" y="1991024"/>
                  <a:pt x="472966" y="1996279"/>
                  <a:pt x="583324" y="2033065"/>
                </a:cubicBezTo>
                <a:lnTo>
                  <a:pt x="677917" y="2064596"/>
                </a:lnTo>
                <a:cubicBezTo>
                  <a:pt x="693683" y="2069851"/>
                  <a:pt x="708822" y="2077630"/>
                  <a:pt x="725214" y="2080362"/>
                </a:cubicBezTo>
                <a:lnTo>
                  <a:pt x="819807" y="2096127"/>
                </a:lnTo>
                <a:cubicBezTo>
                  <a:pt x="858273" y="2108950"/>
                  <a:pt x="883839" y="2112863"/>
                  <a:pt x="914400" y="2143424"/>
                </a:cubicBezTo>
                <a:cubicBezTo>
                  <a:pt x="985711" y="2214735"/>
                  <a:pt x="901151" y="2175795"/>
                  <a:pt x="993227" y="2206486"/>
                </a:cubicBezTo>
                <a:cubicBezTo>
                  <a:pt x="1083591" y="2342034"/>
                  <a:pt x="975251" y="2170535"/>
                  <a:pt x="1040524" y="2301079"/>
                </a:cubicBezTo>
                <a:cubicBezTo>
                  <a:pt x="1101648" y="2423326"/>
                  <a:pt x="1048193" y="2276793"/>
                  <a:pt x="1087821" y="2395672"/>
                </a:cubicBezTo>
                <a:cubicBezTo>
                  <a:pt x="1093076" y="2437713"/>
                  <a:pt x="1096007" y="2480111"/>
                  <a:pt x="1103586" y="2521796"/>
                </a:cubicBezTo>
                <a:cubicBezTo>
                  <a:pt x="1106559" y="2538146"/>
                  <a:pt x="1104488" y="2561661"/>
                  <a:pt x="1119352" y="2569093"/>
                </a:cubicBezTo>
                <a:cubicBezTo>
                  <a:pt x="1134216" y="2576525"/>
                  <a:pt x="1150883" y="2558582"/>
                  <a:pt x="1166648" y="2553327"/>
                </a:cubicBezTo>
                <a:lnTo>
                  <a:pt x="1229710" y="2364141"/>
                </a:lnTo>
                <a:lnTo>
                  <a:pt x="1245476" y="2316845"/>
                </a:lnTo>
                <a:cubicBezTo>
                  <a:pt x="1258299" y="2278376"/>
                  <a:pt x="1262208" y="2252815"/>
                  <a:pt x="1292772" y="2222252"/>
                </a:cubicBezTo>
                <a:cubicBezTo>
                  <a:pt x="1306170" y="2208854"/>
                  <a:pt x="1324303" y="2201231"/>
                  <a:pt x="1340069" y="2190721"/>
                </a:cubicBezTo>
                <a:cubicBezTo>
                  <a:pt x="1355834" y="2195976"/>
                  <a:pt x="1374388" y="2196105"/>
                  <a:pt x="1387365" y="2206486"/>
                </a:cubicBezTo>
                <a:cubicBezTo>
                  <a:pt x="1402161" y="2218323"/>
                  <a:pt x="1405498" y="2240385"/>
                  <a:pt x="1418896" y="2253783"/>
                </a:cubicBezTo>
                <a:cubicBezTo>
                  <a:pt x="1432294" y="2267181"/>
                  <a:pt x="1450427" y="2274804"/>
                  <a:pt x="1466193" y="2285314"/>
                </a:cubicBezTo>
                <a:cubicBezTo>
                  <a:pt x="1471448" y="2301079"/>
                  <a:pt x="1473408" y="2318360"/>
                  <a:pt x="1481958" y="2332610"/>
                </a:cubicBezTo>
                <a:cubicBezTo>
                  <a:pt x="1489606" y="2345356"/>
                  <a:pt x="1509579" y="2349801"/>
                  <a:pt x="1513490" y="2364141"/>
                </a:cubicBezTo>
                <a:cubicBezTo>
                  <a:pt x="1529318" y="2422177"/>
                  <a:pt x="1518774" y="2507850"/>
                  <a:pt x="1545021" y="2569093"/>
                </a:cubicBezTo>
                <a:cubicBezTo>
                  <a:pt x="1559936" y="2603895"/>
                  <a:pt x="1582657" y="2622494"/>
                  <a:pt x="1608083" y="2647921"/>
                </a:cubicBezTo>
                <a:cubicBezTo>
                  <a:pt x="1613136" y="2668133"/>
                  <a:pt x="1628303" y="2735657"/>
                  <a:pt x="1639614" y="2758279"/>
                </a:cubicBezTo>
                <a:cubicBezTo>
                  <a:pt x="1657401" y="2793852"/>
                  <a:pt x="1679633" y="2822554"/>
                  <a:pt x="1718441" y="2837107"/>
                </a:cubicBezTo>
                <a:cubicBezTo>
                  <a:pt x="1743531" y="2846516"/>
                  <a:pt x="1771417" y="2845822"/>
                  <a:pt x="1797269" y="2852872"/>
                </a:cubicBezTo>
                <a:cubicBezTo>
                  <a:pt x="1829334" y="2861617"/>
                  <a:pt x="1891862" y="2884403"/>
                  <a:pt x="1891862" y="2884403"/>
                </a:cubicBezTo>
                <a:lnTo>
                  <a:pt x="2128345" y="2868638"/>
                </a:lnTo>
                <a:cubicBezTo>
                  <a:pt x="2149497" y="2861587"/>
                  <a:pt x="2099599" y="2833709"/>
                  <a:pt x="2081048" y="2821341"/>
                </a:cubicBezTo>
                <a:cubicBezTo>
                  <a:pt x="2067221" y="2812123"/>
                  <a:pt x="2049517" y="2810831"/>
                  <a:pt x="2033752" y="2805576"/>
                </a:cubicBezTo>
                <a:cubicBezTo>
                  <a:pt x="2002221" y="2816086"/>
                  <a:pt x="1962660" y="2813605"/>
                  <a:pt x="1939158" y="2837107"/>
                </a:cubicBezTo>
                <a:lnTo>
                  <a:pt x="1891862" y="2884403"/>
                </a:lnTo>
                <a:lnTo>
                  <a:pt x="1891862" y="2884403"/>
                </a:ln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304800"/>
            <a:ext cx="1828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big_1386510598_5_continents.pn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rcRect b="8537"/>
          <a:stretch>
            <a:fillRect/>
          </a:stretch>
        </p:blipFill>
        <p:spPr>
          <a:xfrm>
            <a:off x="4297680" y="2667000"/>
            <a:ext cx="4846320" cy="2362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924800" y="3048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এশিয়া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6200" y="449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3400" y="3429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 আমেরিকা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3200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0" y="4191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6800" y="41910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দক্ষিণ আমেরিকা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962400" y="5943600"/>
            <a:ext cx="2819400" cy="533400"/>
          </a:xfrm>
          <a:custGeom>
            <a:avLst/>
            <a:gdLst>
              <a:gd name="connsiteX0" fmla="*/ 13830 w 2599375"/>
              <a:gd name="connsiteY0" fmla="*/ 425669 h 453332"/>
              <a:gd name="connsiteX1" fmla="*/ 61127 w 2599375"/>
              <a:gd name="connsiteY1" fmla="*/ 331076 h 453332"/>
              <a:gd name="connsiteX2" fmla="*/ 76892 w 2599375"/>
              <a:gd name="connsiteY2" fmla="*/ 283779 h 453332"/>
              <a:gd name="connsiteX3" fmla="*/ 108423 w 2599375"/>
              <a:gd name="connsiteY3" fmla="*/ 236483 h 453332"/>
              <a:gd name="connsiteX4" fmla="*/ 124189 w 2599375"/>
              <a:gd name="connsiteY4" fmla="*/ 189186 h 453332"/>
              <a:gd name="connsiteX5" fmla="*/ 187251 w 2599375"/>
              <a:gd name="connsiteY5" fmla="*/ 94593 h 453332"/>
              <a:gd name="connsiteX6" fmla="*/ 203016 w 2599375"/>
              <a:gd name="connsiteY6" fmla="*/ 47296 h 453332"/>
              <a:gd name="connsiteX7" fmla="*/ 250313 w 2599375"/>
              <a:gd name="connsiteY7" fmla="*/ 31531 h 453332"/>
              <a:gd name="connsiteX8" fmla="*/ 297609 w 2599375"/>
              <a:gd name="connsiteY8" fmla="*/ 0 h 453332"/>
              <a:gd name="connsiteX9" fmla="*/ 360672 w 2599375"/>
              <a:gd name="connsiteY9" fmla="*/ 15765 h 453332"/>
              <a:gd name="connsiteX10" fmla="*/ 392203 w 2599375"/>
              <a:gd name="connsiteY10" fmla="*/ 63062 h 453332"/>
              <a:gd name="connsiteX11" fmla="*/ 486796 w 2599375"/>
              <a:gd name="connsiteY11" fmla="*/ 141890 h 453332"/>
              <a:gd name="connsiteX12" fmla="*/ 660216 w 2599375"/>
              <a:gd name="connsiteY12" fmla="*/ 94593 h 453332"/>
              <a:gd name="connsiteX13" fmla="*/ 707513 w 2599375"/>
              <a:gd name="connsiteY13" fmla="*/ 78828 h 453332"/>
              <a:gd name="connsiteX14" fmla="*/ 833637 w 2599375"/>
              <a:gd name="connsiteY14" fmla="*/ 110359 h 453332"/>
              <a:gd name="connsiteX15" fmla="*/ 880934 w 2599375"/>
              <a:gd name="connsiteY15" fmla="*/ 141890 h 453332"/>
              <a:gd name="connsiteX16" fmla="*/ 943996 w 2599375"/>
              <a:gd name="connsiteY16" fmla="*/ 157655 h 453332"/>
              <a:gd name="connsiteX17" fmla="*/ 991292 w 2599375"/>
              <a:gd name="connsiteY17" fmla="*/ 173421 h 453332"/>
              <a:gd name="connsiteX18" fmla="*/ 1101651 w 2599375"/>
              <a:gd name="connsiteY18" fmla="*/ 141890 h 453332"/>
              <a:gd name="connsiteX19" fmla="*/ 1148947 w 2599375"/>
              <a:gd name="connsiteY19" fmla="*/ 110359 h 453332"/>
              <a:gd name="connsiteX20" fmla="*/ 1196244 w 2599375"/>
              <a:gd name="connsiteY20" fmla="*/ 94593 h 453332"/>
              <a:gd name="connsiteX21" fmla="*/ 1259306 w 2599375"/>
              <a:gd name="connsiteY21" fmla="*/ 63062 h 453332"/>
              <a:gd name="connsiteX22" fmla="*/ 1353899 w 2599375"/>
              <a:gd name="connsiteY22" fmla="*/ 15765 h 453332"/>
              <a:gd name="connsiteX23" fmla="*/ 1511554 w 2599375"/>
              <a:gd name="connsiteY23" fmla="*/ 110359 h 453332"/>
              <a:gd name="connsiteX24" fmla="*/ 1558851 w 2599375"/>
              <a:gd name="connsiteY24" fmla="*/ 157655 h 453332"/>
              <a:gd name="connsiteX25" fmla="*/ 1669209 w 2599375"/>
              <a:gd name="connsiteY25" fmla="*/ 189186 h 453332"/>
              <a:gd name="connsiteX26" fmla="*/ 1811099 w 2599375"/>
              <a:gd name="connsiteY26" fmla="*/ 220717 h 453332"/>
              <a:gd name="connsiteX27" fmla="*/ 2000285 w 2599375"/>
              <a:gd name="connsiteY27" fmla="*/ 173421 h 453332"/>
              <a:gd name="connsiteX28" fmla="*/ 2047582 w 2599375"/>
              <a:gd name="connsiteY28" fmla="*/ 157655 h 453332"/>
              <a:gd name="connsiteX29" fmla="*/ 2362892 w 2599375"/>
              <a:gd name="connsiteY29" fmla="*/ 220717 h 453332"/>
              <a:gd name="connsiteX30" fmla="*/ 2410189 w 2599375"/>
              <a:gd name="connsiteY30" fmla="*/ 252248 h 453332"/>
              <a:gd name="connsiteX31" fmla="*/ 2457485 w 2599375"/>
              <a:gd name="connsiteY31" fmla="*/ 299545 h 453332"/>
              <a:gd name="connsiteX32" fmla="*/ 2552078 w 2599375"/>
              <a:gd name="connsiteY32" fmla="*/ 362607 h 453332"/>
              <a:gd name="connsiteX33" fmla="*/ 2599375 w 2599375"/>
              <a:gd name="connsiteY33" fmla="*/ 409903 h 453332"/>
              <a:gd name="connsiteX34" fmla="*/ 2599375 w 2599375"/>
              <a:gd name="connsiteY34" fmla="*/ 409903 h 45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99375" h="453332">
                <a:moveTo>
                  <a:pt x="13830" y="425669"/>
                </a:moveTo>
                <a:cubicBezTo>
                  <a:pt x="53461" y="306779"/>
                  <a:pt x="0" y="453332"/>
                  <a:pt x="61127" y="331076"/>
                </a:cubicBezTo>
                <a:cubicBezTo>
                  <a:pt x="68559" y="316212"/>
                  <a:pt x="69460" y="298643"/>
                  <a:pt x="76892" y="283779"/>
                </a:cubicBezTo>
                <a:cubicBezTo>
                  <a:pt x="85366" y="266832"/>
                  <a:pt x="99949" y="253430"/>
                  <a:pt x="108423" y="236483"/>
                </a:cubicBezTo>
                <a:cubicBezTo>
                  <a:pt x="115855" y="221619"/>
                  <a:pt x="116118" y="203713"/>
                  <a:pt x="124189" y="189186"/>
                </a:cubicBezTo>
                <a:cubicBezTo>
                  <a:pt x="142593" y="156059"/>
                  <a:pt x="187251" y="94593"/>
                  <a:pt x="187251" y="94593"/>
                </a:cubicBezTo>
                <a:cubicBezTo>
                  <a:pt x="192506" y="78827"/>
                  <a:pt x="191265" y="59047"/>
                  <a:pt x="203016" y="47296"/>
                </a:cubicBezTo>
                <a:cubicBezTo>
                  <a:pt x="214767" y="35545"/>
                  <a:pt x="235449" y="38963"/>
                  <a:pt x="250313" y="31531"/>
                </a:cubicBezTo>
                <a:cubicBezTo>
                  <a:pt x="267260" y="23057"/>
                  <a:pt x="281844" y="10510"/>
                  <a:pt x="297609" y="0"/>
                </a:cubicBezTo>
                <a:cubicBezTo>
                  <a:pt x="318630" y="5255"/>
                  <a:pt x="342643" y="3746"/>
                  <a:pt x="360672" y="15765"/>
                </a:cubicBezTo>
                <a:cubicBezTo>
                  <a:pt x="376438" y="26275"/>
                  <a:pt x="380073" y="48506"/>
                  <a:pt x="392203" y="63062"/>
                </a:cubicBezTo>
                <a:cubicBezTo>
                  <a:pt x="430138" y="108585"/>
                  <a:pt x="440289" y="110886"/>
                  <a:pt x="486796" y="141890"/>
                </a:cubicBezTo>
                <a:cubicBezTo>
                  <a:pt x="598218" y="119605"/>
                  <a:pt x="540198" y="134599"/>
                  <a:pt x="660216" y="94593"/>
                </a:cubicBezTo>
                <a:lnTo>
                  <a:pt x="707513" y="78828"/>
                </a:lnTo>
                <a:cubicBezTo>
                  <a:pt x="737502" y="84825"/>
                  <a:pt x="801314" y="94198"/>
                  <a:pt x="833637" y="110359"/>
                </a:cubicBezTo>
                <a:cubicBezTo>
                  <a:pt x="850584" y="118833"/>
                  <a:pt x="863518" y="134426"/>
                  <a:pt x="880934" y="141890"/>
                </a:cubicBezTo>
                <a:cubicBezTo>
                  <a:pt x="900850" y="150425"/>
                  <a:pt x="923162" y="151702"/>
                  <a:pt x="943996" y="157655"/>
                </a:cubicBezTo>
                <a:cubicBezTo>
                  <a:pt x="959975" y="162220"/>
                  <a:pt x="975527" y="168166"/>
                  <a:pt x="991292" y="173421"/>
                </a:cubicBezTo>
                <a:cubicBezTo>
                  <a:pt x="1011491" y="168371"/>
                  <a:pt x="1079038" y="153196"/>
                  <a:pt x="1101651" y="141890"/>
                </a:cubicBezTo>
                <a:cubicBezTo>
                  <a:pt x="1118598" y="133416"/>
                  <a:pt x="1132000" y="118833"/>
                  <a:pt x="1148947" y="110359"/>
                </a:cubicBezTo>
                <a:cubicBezTo>
                  <a:pt x="1163811" y="102927"/>
                  <a:pt x="1180969" y="101139"/>
                  <a:pt x="1196244" y="94593"/>
                </a:cubicBezTo>
                <a:cubicBezTo>
                  <a:pt x="1217846" y="85335"/>
                  <a:pt x="1237704" y="72320"/>
                  <a:pt x="1259306" y="63062"/>
                </a:cubicBezTo>
                <a:cubicBezTo>
                  <a:pt x="1350685" y="23899"/>
                  <a:pt x="1263009" y="76359"/>
                  <a:pt x="1353899" y="15765"/>
                </a:cubicBezTo>
                <a:cubicBezTo>
                  <a:pt x="1403664" y="40648"/>
                  <a:pt x="1473501" y="72307"/>
                  <a:pt x="1511554" y="110359"/>
                </a:cubicBezTo>
                <a:cubicBezTo>
                  <a:pt x="1527320" y="126124"/>
                  <a:pt x="1540300" y="145288"/>
                  <a:pt x="1558851" y="157655"/>
                </a:cubicBezTo>
                <a:cubicBezTo>
                  <a:pt x="1573030" y="167107"/>
                  <a:pt x="1660006" y="186557"/>
                  <a:pt x="1669209" y="189186"/>
                </a:cubicBezTo>
                <a:cubicBezTo>
                  <a:pt x="1777885" y="220236"/>
                  <a:pt x="1640382" y="192265"/>
                  <a:pt x="1811099" y="220717"/>
                </a:cubicBezTo>
                <a:cubicBezTo>
                  <a:pt x="1938475" y="199488"/>
                  <a:pt x="1875368" y="215060"/>
                  <a:pt x="2000285" y="173421"/>
                </a:cubicBezTo>
                <a:lnTo>
                  <a:pt x="2047582" y="157655"/>
                </a:lnTo>
                <a:cubicBezTo>
                  <a:pt x="2433368" y="180349"/>
                  <a:pt x="2228519" y="108740"/>
                  <a:pt x="2362892" y="220717"/>
                </a:cubicBezTo>
                <a:cubicBezTo>
                  <a:pt x="2377448" y="232847"/>
                  <a:pt x="2395633" y="240118"/>
                  <a:pt x="2410189" y="252248"/>
                </a:cubicBezTo>
                <a:cubicBezTo>
                  <a:pt x="2427317" y="266521"/>
                  <a:pt x="2439886" y="285857"/>
                  <a:pt x="2457485" y="299545"/>
                </a:cubicBezTo>
                <a:cubicBezTo>
                  <a:pt x="2487398" y="322811"/>
                  <a:pt x="2552078" y="362607"/>
                  <a:pt x="2552078" y="362607"/>
                </a:cubicBezTo>
                <a:cubicBezTo>
                  <a:pt x="2586524" y="414276"/>
                  <a:pt x="2564661" y="409903"/>
                  <a:pt x="2599375" y="409903"/>
                </a:cubicBezTo>
                <a:lnTo>
                  <a:pt x="2599375" y="409903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324600" y="4724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এন্টার্টিকা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 descr="file.jpeg"/>
          <p:cNvPicPr>
            <a:picLocks noChangeAspect="1"/>
          </p:cNvPicPr>
          <p:nvPr/>
        </p:nvPicPr>
        <p:blipFill>
          <a:blip r:embed="rId5">
            <a:lum contrast="40000"/>
          </a:blip>
          <a:srcRect l="34000" t="33673" r="34000"/>
          <a:stretch>
            <a:fillRect/>
          </a:stretch>
        </p:blipFill>
        <p:spPr>
          <a:xfrm>
            <a:off x="7772400" y="3200400"/>
            <a:ext cx="640080" cy="7429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1" name="Picture 40" descr="file.jpeg"/>
          <p:cNvPicPr>
            <a:picLocks noChangeAspect="1"/>
          </p:cNvPicPr>
          <p:nvPr/>
        </p:nvPicPr>
        <p:blipFill>
          <a:blip r:embed="rId5">
            <a:lum contrast="40000"/>
          </a:blip>
          <a:srcRect l="34000" t="33673" r="34000"/>
          <a:stretch>
            <a:fillRect/>
          </a:stretch>
        </p:blipFill>
        <p:spPr>
          <a:xfrm>
            <a:off x="7315200" y="3429000"/>
            <a:ext cx="640080" cy="7429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2" name="Picture 41" descr="file.jpeg"/>
          <p:cNvPicPr>
            <a:picLocks noChangeAspect="1"/>
          </p:cNvPicPr>
          <p:nvPr/>
        </p:nvPicPr>
        <p:blipFill>
          <a:blip r:embed="rId5">
            <a:lum contrast="40000"/>
          </a:blip>
          <a:srcRect l="34000" t="33673" r="34000"/>
          <a:stretch>
            <a:fillRect/>
          </a:stretch>
        </p:blipFill>
        <p:spPr>
          <a:xfrm>
            <a:off x="7467600" y="3048000"/>
            <a:ext cx="640080" cy="7429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3" name="Picture 42" descr="file (1).jpeg"/>
          <p:cNvPicPr>
            <a:picLocks noChangeAspect="1"/>
          </p:cNvPicPr>
          <p:nvPr/>
        </p:nvPicPr>
        <p:blipFill>
          <a:blip r:embed="rId6">
            <a:lum bright="30000" contrast="40000"/>
          </a:blip>
          <a:srcRect l="59492" r="6610"/>
          <a:stretch>
            <a:fillRect/>
          </a:stretch>
        </p:blipFill>
        <p:spPr>
          <a:xfrm>
            <a:off x="6400800" y="3733800"/>
            <a:ext cx="640080" cy="7648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4" name="Picture 43" descr="file (1).jpeg"/>
          <p:cNvPicPr>
            <a:picLocks noChangeAspect="1"/>
          </p:cNvPicPr>
          <p:nvPr/>
        </p:nvPicPr>
        <p:blipFill>
          <a:blip r:embed="rId6">
            <a:lum bright="20000" contrast="40000"/>
          </a:blip>
          <a:srcRect l="12203" r="53898"/>
          <a:stretch>
            <a:fillRect/>
          </a:stretch>
        </p:blipFill>
        <p:spPr>
          <a:xfrm>
            <a:off x="4800600" y="2743200"/>
            <a:ext cx="731520" cy="8741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5" name="Picture 44" descr="file (3).jpeg"/>
          <p:cNvPicPr>
            <a:picLocks noChangeAspect="1"/>
          </p:cNvPicPr>
          <p:nvPr/>
        </p:nvPicPr>
        <p:blipFill>
          <a:blip r:embed="rId7">
            <a:lum bright="30000" contrast="40000"/>
          </a:blip>
          <a:srcRect t="42212" r="75000"/>
          <a:stretch>
            <a:fillRect/>
          </a:stretch>
        </p:blipFill>
        <p:spPr>
          <a:xfrm>
            <a:off x="6934200" y="2743200"/>
            <a:ext cx="548640" cy="9499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6" name="Picture 45" descr="file (2).jpeg"/>
          <p:cNvPicPr>
            <a:picLocks noChangeAspect="1"/>
          </p:cNvPicPr>
          <p:nvPr/>
        </p:nvPicPr>
        <p:blipFill>
          <a:blip r:embed="rId8">
            <a:lum bright="40000" contrast="40000"/>
          </a:blip>
          <a:srcRect l="13750" t="32222" r="42500" b="14444"/>
          <a:stretch>
            <a:fillRect/>
          </a:stretch>
        </p:blipFill>
        <p:spPr>
          <a:xfrm>
            <a:off x="8321040" y="4114800"/>
            <a:ext cx="822960" cy="7759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0" name="Freeform 49"/>
          <p:cNvSpPr/>
          <p:nvPr/>
        </p:nvSpPr>
        <p:spPr>
          <a:xfrm>
            <a:off x="6316394" y="4754880"/>
            <a:ext cx="1297544" cy="267286"/>
          </a:xfrm>
          <a:custGeom>
            <a:avLst/>
            <a:gdLst>
              <a:gd name="connsiteX0" fmla="*/ 0 w 1297544"/>
              <a:gd name="connsiteY0" fmla="*/ 253218 h 267286"/>
              <a:gd name="connsiteX1" fmla="*/ 28135 w 1297544"/>
              <a:gd name="connsiteY1" fmla="*/ 168812 h 267286"/>
              <a:gd name="connsiteX2" fmla="*/ 98474 w 1297544"/>
              <a:gd name="connsiteY2" fmla="*/ 112542 h 267286"/>
              <a:gd name="connsiteX3" fmla="*/ 140677 w 1297544"/>
              <a:gd name="connsiteY3" fmla="*/ 98474 h 267286"/>
              <a:gd name="connsiteX4" fmla="*/ 295421 w 1297544"/>
              <a:gd name="connsiteY4" fmla="*/ 70338 h 267286"/>
              <a:gd name="connsiteX5" fmla="*/ 337624 w 1297544"/>
              <a:gd name="connsiteY5" fmla="*/ 56271 h 267286"/>
              <a:gd name="connsiteX6" fmla="*/ 422031 w 1297544"/>
              <a:gd name="connsiteY6" fmla="*/ 84406 h 267286"/>
              <a:gd name="connsiteX7" fmla="*/ 647114 w 1297544"/>
              <a:gd name="connsiteY7" fmla="*/ 70338 h 267286"/>
              <a:gd name="connsiteX8" fmla="*/ 731520 w 1297544"/>
              <a:gd name="connsiteY8" fmla="*/ 28135 h 267286"/>
              <a:gd name="connsiteX9" fmla="*/ 787791 w 1297544"/>
              <a:gd name="connsiteY9" fmla="*/ 14068 h 267286"/>
              <a:gd name="connsiteX10" fmla="*/ 829994 w 1297544"/>
              <a:gd name="connsiteY10" fmla="*/ 0 h 267286"/>
              <a:gd name="connsiteX11" fmla="*/ 1026941 w 1297544"/>
              <a:gd name="connsiteY11" fmla="*/ 42203 h 267286"/>
              <a:gd name="connsiteX12" fmla="*/ 1069144 w 1297544"/>
              <a:gd name="connsiteY12" fmla="*/ 56271 h 267286"/>
              <a:gd name="connsiteX13" fmla="*/ 1097280 w 1297544"/>
              <a:gd name="connsiteY13" fmla="*/ 84406 h 267286"/>
              <a:gd name="connsiteX14" fmla="*/ 1181686 w 1297544"/>
              <a:gd name="connsiteY14" fmla="*/ 126609 h 267286"/>
              <a:gd name="connsiteX15" fmla="*/ 1266092 w 1297544"/>
              <a:gd name="connsiteY15" fmla="*/ 225083 h 267286"/>
              <a:gd name="connsiteX16" fmla="*/ 1294228 w 1297544"/>
              <a:gd name="connsiteY16" fmla="*/ 267286 h 267286"/>
              <a:gd name="connsiteX17" fmla="*/ 1294228 w 1297544"/>
              <a:gd name="connsiteY17" fmla="*/ 267286 h 2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7544" h="267286">
                <a:moveTo>
                  <a:pt x="0" y="253218"/>
                </a:moveTo>
                <a:cubicBezTo>
                  <a:pt x="9378" y="225083"/>
                  <a:pt x="7164" y="189782"/>
                  <a:pt x="28135" y="168812"/>
                </a:cubicBezTo>
                <a:cubicBezTo>
                  <a:pt x="54305" y="142643"/>
                  <a:pt x="62982" y="130288"/>
                  <a:pt x="98474" y="112542"/>
                </a:cubicBezTo>
                <a:cubicBezTo>
                  <a:pt x="111737" y="105910"/>
                  <a:pt x="126419" y="102548"/>
                  <a:pt x="140677" y="98474"/>
                </a:cubicBezTo>
                <a:cubicBezTo>
                  <a:pt x="207005" y="79523"/>
                  <a:pt x="215726" y="81723"/>
                  <a:pt x="295421" y="70338"/>
                </a:cubicBezTo>
                <a:cubicBezTo>
                  <a:pt x="309489" y="65649"/>
                  <a:pt x="322886" y="54633"/>
                  <a:pt x="337624" y="56271"/>
                </a:cubicBezTo>
                <a:cubicBezTo>
                  <a:pt x="367100" y="59546"/>
                  <a:pt x="422031" y="84406"/>
                  <a:pt x="422031" y="84406"/>
                </a:cubicBezTo>
                <a:cubicBezTo>
                  <a:pt x="497059" y="79717"/>
                  <a:pt x="572353" y="78207"/>
                  <a:pt x="647114" y="70338"/>
                </a:cubicBezTo>
                <a:cubicBezTo>
                  <a:pt x="699503" y="64823"/>
                  <a:pt x="683653" y="48649"/>
                  <a:pt x="731520" y="28135"/>
                </a:cubicBezTo>
                <a:cubicBezTo>
                  <a:pt x="749291" y="20519"/>
                  <a:pt x="769201" y="19379"/>
                  <a:pt x="787791" y="14068"/>
                </a:cubicBezTo>
                <a:cubicBezTo>
                  <a:pt x="802049" y="9994"/>
                  <a:pt x="815926" y="4689"/>
                  <a:pt x="829994" y="0"/>
                </a:cubicBezTo>
                <a:cubicBezTo>
                  <a:pt x="971960" y="17746"/>
                  <a:pt x="906672" y="2113"/>
                  <a:pt x="1026941" y="42203"/>
                </a:cubicBezTo>
                <a:lnTo>
                  <a:pt x="1069144" y="56271"/>
                </a:lnTo>
                <a:cubicBezTo>
                  <a:pt x="1078523" y="65649"/>
                  <a:pt x="1085907" y="77582"/>
                  <a:pt x="1097280" y="84406"/>
                </a:cubicBezTo>
                <a:cubicBezTo>
                  <a:pt x="1180484" y="134328"/>
                  <a:pt x="1098685" y="55465"/>
                  <a:pt x="1181686" y="126609"/>
                </a:cubicBezTo>
                <a:cubicBezTo>
                  <a:pt x="1267889" y="200497"/>
                  <a:pt x="1211785" y="157200"/>
                  <a:pt x="1266092" y="225083"/>
                </a:cubicBezTo>
                <a:cubicBezTo>
                  <a:pt x="1297544" y="264397"/>
                  <a:pt x="1294228" y="237175"/>
                  <a:pt x="1294228" y="267286"/>
                </a:cubicBezTo>
                <a:lnTo>
                  <a:pt x="1294228" y="267286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858000" y="228600"/>
            <a:ext cx="19050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দলগত অনুশীলনঃ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সময়-৫ মিনিট   </a:t>
            </a:r>
          </a:p>
          <a:p>
            <a:pPr algn="ctr"/>
            <a:r>
              <a:rPr lang="bn-BD" sz="2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58000" y="304800"/>
            <a:ext cx="19812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" y="3352800"/>
            <a:ext cx="7010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এশিয়া পৃথিবীর -------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780" y="4569738"/>
            <a:ext cx="37038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ক্ষুদ্রতম মহাদেশ </a:t>
            </a:r>
            <a:r>
              <a:rPr lang="bn-BD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6760" y="4562749"/>
            <a:ext cx="37038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বৃহত্তম মহাদেশ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532858"/>
            <a:ext cx="371881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মাঝারি ধরনের মহাদেশ 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1770" y="5525869"/>
            <a:ext cx="37038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ছোট মহাদেশ</a:t>
            </a:r>
            <a:r>
              <a:rPr lang="bn-BD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1828800"/>
            <a:ext cx="3703820" cy="646331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1600200"/>
            <a:ext cx="4191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বৃহত্তম মহাদেশ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62732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28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কাজঃ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সময়-৩ মিনিট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228600"/>
            <a:ext cx="3962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চিহ্নিত করে খাতায় লেখঃ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3434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15" name="Picture 14" descr="World_glo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447800"/>
            <a:ext cx="1371600" cy="1419443"/>
          </a:xfrm>
          <a:prstGeom prst="ellips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brightRoom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10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1524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2514600"/>
            <a:ext cx="6781800" cy="280076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শরিফা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কামারডাঙ্গা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-381000" y="3581400"/>
            <a:ext cx="3581400" cy="76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-228600" y="3733800"/>
            <a:ext cx="3581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76200" y="3886200"/>
            <a:ext cx="3581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62600" y="912812"/>
            <a:ext cx="35814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15000" y="836612"/>
            <a:ext cx="3429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760412"/>
            <a:ext cx="3276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627812"/>
            <a:ext cx="2895600" cy="1588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2400" y="6551612"/>
            <a:ext cx="2895600" cy="1588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" y="6475412"/>
            <a:ext cx="2895600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62600" y="914400"/>
            <a:ext cx="35814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15000" y="838200"/>
            <a:ext cx="3429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67400" y="762000"/>
            <a:ext cx="3276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-vanish-3.png"/>
          <p:cNvPicPr>
            <a:picLocks noChangeAspect="1"/>
          </p:cNvPicPr>
          <p:nvPr/>
        </p:nvPicPr>
        <p:blipFill>
          <a:blip r:embed="rId3" cstate="print">
            <a:lum bright="-30000" contrast="30000"/>
          </a:blip>
          <a:stretch>
            <a:fillRect/>
          </a:stretch>
        </p:blipFill>
        <p:spPr>
          <a:xfrm>
            <a:off x="0" y="5562600"/>
            <a:ext cx="1005840" cy="100584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981200" y="1143000"/>
            <a:ext cx="9906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57400" y="1295400"/>
            <a:ext cx="990600" cy="76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mond 27"/>
          <p:cNvSpPr/>
          <p:nvPr/>
        </p:nvSpPr>
        <p:spPr>
          <a:xfrm>
            <a:off x="2286000" y="1295400"/>
            <a:ext cx="457200" cy="64008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177054"/>
            <a:ext cx="7772400" cy="7091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8975" indent="-688975" algn="just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এশিয়ার দক্ষিণে কোন মহাসাগর অবস্থিত?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780" y="4202979"/>
            <a:ext cx="370382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মহাসাগর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6760" y="4195990"/>
            <a:ext cx="370382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প্রশান্ত মহাসাগর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790" y="5061169"/>
            <a:ext cx="370382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ভূমধ্যসাগর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1770" y="5054180"/>
            <a:ext cx="370382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 মহাসাগর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1847671"/>
            <a:ext cx="339902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600200"/>
            <a:ext cx="3703820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 মহাসাগর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860" y="491044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652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1414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0" y="5867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128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9890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228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কাজঃ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সময়-৩ মিনিট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228600"/>
            <a:ext cx="3962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চিহ্নিত করে খাতায় লেখঃ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World_glo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371600"/>
            <a:ext cx="1463040" cy="1514072"/>
          </a:xfrm>
          <a:prstGeom prst="ellips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brightRoom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24654"/>
            <a:ext cx="7315200" cy="7091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8975" indent="-688975" algn="just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এশিয়া মহাদেশে মোট কতটি দেশ আছে?  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780" y="4202979"/>
            <a:ext cx="370382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৩৭ টি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6760" y="4195990"/>
            <a:ext cx="370382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২৭ টি 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105400"/>
            <a:ext cx="370382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৪৭ টি 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1770" y="5054180"/>
            <a:ext cx="370382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৫৭ টি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1923872"/>
            <a:ext cx="2819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600200"/>
            <a:ext cx="3703820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৪৭ টি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85173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5867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228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কাজঃ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সময়-৩ মিনিট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452735"/>
            <a:ext cx="4648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চিহ্নিত করে খাতায় লেখঃ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World_glo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524000"/>
            <a:ext cx="1524000" cy="1419443"/>
          </a:xfrm>
          <a:prstGeom prst="ellips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brightRoom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G_20140327_160312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 t="11111" b="27778"/>
          <a:stretch>
            <a:fillRect/>
          </a:stretch>
        </p:blipFill>
        <p:spPr>
          <a:xfrm>
            <a:off x="106680" y="3349418"/>
            <a:ext cx="3931920" cy="320378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914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1600200"/>
            <a:ext cx="9906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1752600"/>
            <a:ext cx="990600" cy="76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286000" y="19050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 descr="IMG_20140516_135352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 b="4819"/>
          <a:stretch>
            <a:fillRect/>
          </a:stretch>
        </p:blipFill>
        <p:spPr>
          <a:xfrm>
            <a:off x="4191000" y="1219200"/>
            <a:ext cx="4754880" cy="3130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7" name="TextBox 16"/>
          <p:cNvSpPr txBox="1"/>
          <p:nvPr/>
        </p:nvSpPr>
        <p:spPr>
          <a:xfrm>
            <a:off x="4800600" y="16764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এশিয়া মহাদেশের মানচিত্র দেখে সার্কভূক্ত দেশগুলোর নাম লিখে আনবে।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43124" y="1618544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>
              <a:bevelT h="444500"/>
            </a:sp3d>
          </a:bodyPr>
          <a:lstStyle/>
          <a:p>
            <a:r>
              <a:rPr lang="en-US" sz="16600" b="1" dirty="0">
                <a:ln w="1270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21" name="Picture 2" descr="Image result for grass png">
            <a:extLst>
              <a:ext uri="{FF2B5EF4-FFF2-40B4-BE49-F238E27FC236}">
                <a16:creationId xmlns:a16="http://schemas.microsoft.com/office/drawing/2014/main" xmlns="" id="{5A3BB286-176A-4301-96FC-44BD1633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2209"/>
            <a:ext cx="9144000" cy="55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496946"/>
            <a:ext cx="2551331" cy="142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611756"/>
            <a:ext cx="2345171" cy="13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524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ঠ পরিচিতিঃ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2209800"/>
            <a:ext cx="6553200" cy="29854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 – চতুর্থ</a:t>
            </a:r>
            <a:endPara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সাধারন পাঠ- ‘এশিয়া মহাদেশ’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বিশেষ পাঠ-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‘এশিয়া----------কুয়েত ইত্যাদি’ 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সময়-৪৫ মিনিট।  </a:t>
            </a:r>
          </a:p>
          <a:p>
            <a:r>
              <a:rPr lang="bn-BD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0" y="3657600"/>
            <a:ext cx="3581400" cy="76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52400" y="3810000"/>
            <a:ext cx="3581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52400" y="3581400"/>
            <a:ext cx="3581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81200" y="1143000"/>
            <a:ext cx="9906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7400" y="1295400"/>
            <a:ext cx="990600" cy="76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3600" y="457200"/>
            <a:ext cx="28956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6000" y="381000"/>
            <a:ext cx="28956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48400" y="304800"/>
            <a:ext cx="2895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iamond 23"/>
          <p:cNvSpPr/>
          <p:nvPr/>
        </p:nvSpPr>
        <p:spPr>
          <a:xfrm>
            <a:off x="2286000" y="1295400"/>
            <a:ext cx="457200" cy="64008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627812"/>
            <a:ext cx="2895600" cy="1588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2400" y="6551612"/>
            <a:ext cx="2895600" cy="1588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" y="6475412"/>
            <a:ext cx="2895600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-vanish-3.png"/>
          <p:cNvPicPr>
            <a:picLocks noChangeAspect="1"/>
          </p:cNvPicPr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5562600"/>
            <a:ext cx="1005840" cy="1005840"/>
          </a:xfrm>
          <a:prstGeom prst="rect">
            <a:avLst/>
          </a:prstGeom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533400"/>
            <a:ext cx="3581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এসো ভিডিও দেখিঃ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91200" y="1295400"/>
            <a:ext cx="2895600" cy="426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7400" y="182880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শিক্ষার্থীদের সাথে ভিডিও বিষয়ক আলোচনা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62600" y="912812"/>
            <a:ext cx="35814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15000" y="836612"/>
            <a:ext cx="3429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7400" y="760412"/>
            <a:ext cx="3276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62600" y="914400"/>
            <a:ext cx="35814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5000" y="838200"/>
            <a:ext cx="3429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67400" y="762000"/>
            <a:ext cx="3276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627812"/>
            <a:ext cx="35814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2400" y="6551612"/>
            <a:ext cx="3429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" y="6475412"/>
            <a:ext cx="3276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6629400"/>
            <a:ext cx="35814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00" y="6553200"/>
            <a:ext cx="3429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" y="6477000"/>
            <a:ext cx="3276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-vanish-3.png"/>
          <p:cNvPicPr>
            <a:picLocks noChangeAspect="1"/>
          </p:cNvPicPr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5562600"/>
            <a:ext cx="1005840" cy="1005840"/>
          </a:xfrm>
          <a:prstGeom prst="rect">
            <a:avLst/>
          </a:prstGeom>
        </p:spPr>
      </p:pic>
      <p:pic>
        <p:nvPicPr>
          <p:cNvPr id="31" name="Picture 30" descr="World_glo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09800"/>
            <a:ext cx="2743200" cy="2838888"/>
          </a:xfrm>
          <a:prstGeom prst="ellips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brightRoom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533400"/>
            <a:ext cx="3352800" cy="1295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4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পাঠঘোষণাঃ      </a:t>
            </a:r>
            <a:endParaRPr lang="en-US" sz="48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62600" y="912812"/>
            <a:ext cx="35814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15000" y="836612"/>
            <a:ext cx="3429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67400" y="760412"/>
            <a:ext cx="3276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62600" y="914400"/>
            <a:ext cx="35814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15000" y="838200"/>
            <a:ext cx="3429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762000"/>
            <a:ext cx="3276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6627812"/>
            <a:ext cx="33528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2400" y="6551612"/>
            <a:ext cx="29718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0" y="6477000"/>
            <a:ext cx="2895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6629400"/>
            <a:ext cx="33528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6553200"/>
            <a:ext cx="32766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77000"/>
            <a:ext cx="3124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-vanish-3.png"/>
          <p:cNvPicPr>
            <a:picLocks noChangeAspect="1"/>
          </p:cNvPicPr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5562600"/>
            <a:ext cx="1005840" cy="1005840"/>
          </a:xfrm>
          <a:prstGeom prst="rect">
            <a:avLst/>
          </a:prstGeom>
        </p:spPr>
      </p:pic>
      <p:pic>
        <p:nvPicPr>
          <p:cNvPr id="56" name="Picture 55" descr="asiapacificmap.png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rcRect r="69858"/>
          <a:stretch>
            <a:fillRect/>
          </a:stretch>
        </p:blipFill>
        <p:spPr>
          <a:xfrm>
            <a:off x="4343400" y="1219200"/>
            <a:ext cx="1463040" cy="437900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324600" y="2743200"/>
            <a:ext cx="28194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‘এশিয়া মহাদেশ’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0" name="Picture 59" descr="asiapacificmap.png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rcRect l="29245"/>
          <a:stretch>
            <a:fillRect/>
          </a:stretch>
        </p:blipFill>
        <p:spPr>
          <a:xfrm>
            <a:off x="5715000" y="1219200"/>
            <a:ext cx="3429000" cy="4372217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62083 0.1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-vanish- (3)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8458200" y="-152400"/>
            <a:ext cx="1371600" cy="1371600"/>
          </a:xfrm>
          <a:prstGeom prst="rect">
            <a:avLst/>
          </a:prstGeom>
        </p:spPr>
      </p:pic>
      <p:pic>
        <p:nvPicPr>
          <p:cNvPr id="6" name="Picture 5" descr="-vanish- (3)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-152400" y="586740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685800"/>
            <a:ext cx="35052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981200"/>
            <a:ext cx="7239000" cy="3200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শিক্ষার্থীরা এশিয়া মহাদেশের অবস্থান বলতে  পারবে। 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সবচেয়ে বড় মহাদেশ হিসেবে এশিয়া মহাদেশকে চিহ্নিত করতে পারবে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Ø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এশিয়া মহাদেশের উল্লেখযোগ্য দেশগুলোর নামের তালিকা তৈরি করতে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780212"/>
            <a:ext cx="33528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" y="6704012"/>
            <a:ext cx="29718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629400"/>
            <a:ext cx="2895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781800"/>
            <a:ext cx="33528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705600"/>
            <a:ext cx="32766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629400"/>
            <a:ext cx="3124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0" y="838200"/>
            <a:ext cx="30480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3600" y="760412"/>
            <a:ext cx="29718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91200" y="685800"/>
            <a:ext cx="2895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24600" y="838200"/>
            <a:ext cx="28194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000" y="762000"/>
            <a:ext cx="3048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19800" y="685800"/>
            <a:ext cx="3124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countries-world-highres.gif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rcRect b="12095"/>
          <a:stretch>
            <a:fillRect/>
          </a:stretch>
        </p:blipFill>
        <p:spPr>
          <a:xfrm>
            <a:off x="1676400" y="5181600"/>
            <a:ext cx="7239000" cy="132958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world-map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264920" y="1219200"/>
            <a:ext cx="6583680" cy="392277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600" y="381000"/>
            <a:ext cx="61722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পৃথিবীর মানচিত্রে এশিয়ার অবস্থান জানতে ক্লিক করুন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0" y="746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24-Point Star 58"/>
          <p:cNvSpPr/>
          <p:nvPr/>
        </p:nvSpPr>
        <p:spPr>
          <a:xfrm>
            <a:off x="4343400" y="5257800"/>
            <a:ext cx="1371600" cy="1143000"/>
          </a:xfrm>
          <a:prstGeom prst="star24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133600"/>
            <a:ext cx="9144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2057400"/>
            <a:ext cx="11430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65895" y="1489515"/>
            <a:ext cx="2805057" cy="1428575"/>
          </a:xfrm>
          <a:custGeom>
            <a:avLst/>
            <a:gdLst>
              <a:gd name="connsiteX0" fmla="*/ 2053883 w 2805057"/>
              <a:gd name="connsiteY0" fmla="*/ 930128 h 1428575"/>
              <a:gd name="connsiteX1" fmla="*/ 1941342 w 2805057"/>
              <a:gd name="connsiteY1" fmla="*/ 986399 h 1428575"/>
              <a:gd name="connsiteX2" fmla="*/ 1927274 w 2805057"/>
              <a:gd name="connsiteY2" fmla="*/ 1028602 h 1428575"/>
              <a:gd name="connsiteX3" fmla="*/ 1955410 w 2805057"/>
              <a:gd name="connsiteY3" fmla="*/ 1183347 h 1428575"/>
              <a:gd name="connsiteX4" fmla="*/ 1941342 w 2805057"/>
              <a:gd name="connsiteY4" fmla="*/ 1253685 h 1428575"/>
              <a:gd name="connsiteX5" fmla="*/ 1885071 w 2805057"/>
              <a:gd name="connsiteY5" fmla="*/ 1324023 h 1428575"/>
              <a:gd name="connsiteX6" fmla="*/ 1871003 w 2805057"/>
              <a:gd name="connsiteY6" fmla="*/ 1380294 h 1428575"/>
              <a:gd name="connsiteX7" fmla="*/ 1814733 w 2805057"/>
              <a:gd name="connsiteY7" fmla="*/ 1295888 h 1428575"/>
              <a:gd name="connsiteX8" fmla="*/ 1758462 w 2805057"/>
              <a:gd name="connsiteY8" fmla="*/ 1239617 h 1428575"/>
              <a:gd name="connsiteX9" fmla="*/ 1716259 w 2805057"/>
              <a:gd name="connsiteY9" fmla="*/ 1197414 h 1428575"/>
              <a:gd name="connsiteX10" fmla="*/ 1603717 w 2805057"/>
              <a:gd name="connsiteY10" fmla="*/ 1169279 h 1428575"/>
              <a:gd name="connsiteX11" fmla="*/ 1561514 w 2805057"/>
              <a:gd name="connsiteY11" fmla="*/ 1197414 h 1428575"/>
              <a:gd name="connsiteX12" fmla="*/ 1547447 w 2805057"/>
              <a:gd name="connsiteY12" fmla="*/ 1239617 h 1428575"/>
              <a:gd name="connsiteX13" fmla="*/ 1519311 w 2805057"/>
              <a:gd name="connsiteY13" fmla="*/ 1267753 h 1428575"/>
              <a:gd name="connsiteX14" fmla="*/ 1434905 w 2805057"/>
              <a:gd name="connsiteY14" fmla="*/ 1253685 h 1428575"/>
              <a:gd name="connsiteX15" fmla="*/ 1350499 w 2805057"/>
              <a:gd name="connsiteY15" fmla="*/ 1225550 h 1428575"/>
              <a:gd name="connsiteX16" fmla="*/ 1209822 w 2805057"/>
              <a:gd name="connsiteY16" fmla="*/ 1211482 h 1428575"/>
              <a:gd name="connsiteX17" fmla="*/ 1167619 w 2805057"/>
              <a:gd name="connsiteY17" fmla="*/ 1197414 h 1428575"/>
              <a:gd name="connsiteX18" fmla="*/ 1097280 w 2805057"/>
              <a:gd name="connsiteY18" fmla="*/ 1239617 h 1428575"/>
              <a:gd name="connsiteX19" fmla="*/ 1055077 w 2805057"/>
              <a:gd name="connsiteY19" fmla="*/ 1253685 h 1428575"/>
              <a:gd name="connsiteX20" fmla="*/ 942536 w 2805057"/>
              <a:gd name="connsiteY20" fmla="*/ 1225550 h 1428575"/>
              <a:gd name="connsiteX21" fmla="*/ 914400 w 2805057"/>
              <a:gd name="connsiteY21" fmla="*/ 1197414 h 1428575"/>
              <a:gd name="connsiteX22" fmla="*/ 900333 w 2805057"/>
              <a:gd name="connsiteY22" fmla="*/ 1155211 h 1428575"/>
              <a:gd name="connsiteX23" fmla="*/ 801859 w 2805057"/>
              <a:gd name="connsiteY23" fmla="*/ 1113008 h 1428575"/>
              <a:gd name="connsiteX24" fmla="*/ 745588 w 2805057"/>
              <a:gd name="connsiteY24" fmla="*/ 1098940 h 1428575"/>
              <a:gd name="connsiteX25" fmla="*/ 562708 w 2805057"/>
              <a:gd name="connsiteY25" fmla="*/ 1113008 h 1428575"/>
              <a:gd name="connsiteX26" fmla="*/ 548640 w 2805057"/>
              <a:gd name="connsiteY26" fmla="*/ 1155211 h 1428575"/>
              <a:gd name="connsiteX27" fmla="*/ 534573 w 2805057"/>
              <a:gd name="connsiteY27" fmla="*/ 1211482 h 1428575"/>
              <a:gd name="connsiteX28" fmla="*/ 295422 w 2805057"/>
              <a:gd name="connsiteY28" fmla="*/ 1225550 h 1428575"/>
              <a:gd name="connsiteX29" fmla="*/ 281354 w 2805057"/>
              <a:gd name="connsiteY29" fmla="*/ 1380294 h 1428575"/>
              <a:gd name="connsiteX30" fmla="*/ 239151 w 2805057"/>
              <a:gd name="connsiteY30" fmla="*/ 1352159 h 1428575"/>
              <a:gd name="connsiteX31" fmla="*/ 154745 w 2805057"/>
              <a:gd name="connsiteY31" fmla="*/ 1324023 h 1428575"/>
              <a:gd name="connsiteX32" fmla="*/ 84407 w 2805057"/>
              <a:gd name="connsiteY32" fmla="*/ 1267753 h 1428575"/>
              <a:gd name="connsiteX33" fmla="*/ 42203 w 2805057"/>
              <a:gd name="connsiteY33" fmla="*/ 1253685 h 1428575"/>
              <a:gd name="connsiteX34" fmla="*/ 28136 w 2805057"/>
              <a:gd name="connsiteY34" fmla="*/ 1211482 h 1428575"/>
              <a:gd name="connsiteX35" fmla="*/ 0 w 2805057"/>
              <a:gd name="connsiteY35" fmla="*/ 1014534 h 1428575"/>
              <a:gd name="connsiteX36" fmla="*/ 14068 w 2805057"/>
              <a:gd name="connsiteY36" fmla="*/ 789451 h 1428575"/>
              <a:gd name="connsiteX37" fmla="*/ 28136 w 2805057"/>
              <a:gd name="connsiteY37" fmla="*/ 747248 h 1428575"/>
              <a:gd name="connsiteX38" fmla="*/ 42203 w 2805057"/>
              <a:gd name="connsiteY38" fmla="*/ 676910 h 1428575"/>
              <a:gd name="connsiteX39" fmla="*/ 140677 w 2805057"/>
              <a:gd name="connsiteY39" fmla="*/ 662842 h 1428575"/>
              <a:gd name="connsiteX40" fmla="*/ 154745 w 2805057"/>
              <a:gd name="connsiteY40" fmla="*/ 620639 h 1428575"/>
              <a:gd name="connsiteX41" fmla="*/ 225083 w 2805057"/>
              <a:gd name="connsiteY41" fmla="*/ 578436 h 1428575"/>
              <a:gd name="connsiteX42" fmla="*/ 295422 w 2805057"/>
              <a:gd name="connsiteY42" fmla="*/ 564368 h 1428575"/>
              <a:gd name="connsiteX43" fmla="*/ 379828 w 2805057"/>
              <a:gd name="connsiteY43" fmla="*/ 522165 h 1428575"/>
              <a:gd name="connsiteX44" fmla="*/ 422031 w 2805057"/>
              <a:gd name="connsiteY44" fmla="*/ 508097 h 1428575"/>
              <a:gd name="connsiteX45" fmla="*/ 450167 w 2805057"/>
              <a:gd name="connsiteY45" fmla="*/ 479962 h 1428575"/>
              <a:gd name="connsiteX46" fmla="*/ 590843 w 2805057"/>
              <a:gd name="connsiteY46" fmla="*/ 479962 h 1428575"/>
              <a:gd name="connsiteX47" fmla="*/ 647114 w 2805057"/>
              <a:gd name="connsiteY47" fmla="*/ 536233 h 1428575"/>
              <a:gd name="connsiteX48" fmla="*/ 675250 w 2805057"/>
              <a:gd name="connsiteY48" fmla="*/ 564368 h 1428575"/>
              <a:gd name="connsiteX49" fmla="*/ 661182 w 2805057"/>
              <a:gd name="connsiteY49" fmla="*/ 325217 h 1428575"/>
              <a:gd name="connsiteX50" fmla="*/ 703385 w 2805057"/>
              <a:gd name="connsiteY50" fmla="*/ 311150 h 1428575"/>
              <a:gd name="connsiteX51" fmla="*/ 731520 w 2805057"/>
              <a:gd name="connsiteY51" fmla="*/ 395556 h 1428575"/>
              <a:gd name="connsiteX52" fmla="*/ 745588 w 2805057"/>
              <a:gd name="connsiteY52" fmla="*/ 437759 h 1428575"/>
              <a:gd name="connsiteX53" fmla="*/ 787791 w 2805057"/>
              <a:gd name="connsiteY53" fmla="*/ 451827 h 1428575"/>
              <a:gd name="connsiteX54" fmla="*/ 815927 w 2805057"/>
              <a:gd name="connsiteY54" fmla="*/ 479962 h 1428575"/>
              <a:gd name="connsiteX55" fmla="*/ 829994 w 2805057"/>
              <a:gd name="connsiteY55" fmla="*/ 437759 h 1428575"/>
              <a:gd name="connsiteX56" fmla="*/ 844062 w 2805057"/>
              <a:gd name="connsiteY56" fmla="*/ 367420 h 1428575"/>
              <a:gd name="connsiteX57" fmla="*/ 886265 w 2805057"/>
              <a:gd name="connsiteY57" fmla="*/ 381488 h 1428575"/>
              <a:gd name="connsiteX58" fmla="*/ 886265 w 2805057"/>
              <a:gd name="connsiteY58" fmla="*/ 268947 h 1428575"/>
              <a:gd name="connsiteX59" fmla="*/ 998807 w 2805057"/>
              <a:gd name="connsiteY59" fmla="*/ 226743 h 1428575"/>
              <a:gd name="connsiteX60" fmla="*/ 1083213 w 2805057"/>
              <a:gd name="connsiteY60" fmla="*/ 170473 h 1428575"/>
              <a:gd name="connsiteX61" fmla="*/ 1195754 w 2805057"/>
              <a:gd name="connsiteY61" fmla="*/ 114202 h 1428575"/>
              <a:gd name="connsiteX62" fmla="*/ 1252025 w 2805057"/>
              <a:gd name="connsiteY62" fmla="*/ 43863 h 1428575"/>
              <a:gd name="connsiteX63" fmla="*/ 1294228 w 2805057"/>
              <a:gd name="connsiteY63" fmla="*/ 15728 h 1428575"/>
              <a:gd name="connsiteX64" fmla="*/ 1364567 w 2805057"/>
              <a:gd name="connsiteY64" fmla="*/ 57931 h 1428575"/>
              <a:gd name="connsiteX65" fmla="*/ 1406770 w 2805057"/>
              <a:gd name="connsiteY65" fmla="*/ 71999 h 1428575"/>
              <a:gd name="connsiteX66" fmla="*/ 1406770 w 2805057"/>
              <a:gd name="connsiteY66" fmla="*/ 156405 h 1428575"/>
              <a:gd name="connsiteX67" fmla="*/ 1350499 w 2805057"/>
              <a:gd name="connsiteY67" fmla="*/ 240811 h 1428575"/>
              <a:gd name="connsiteX68" fmla="*/ 1364567 w 2805057"/>
              <a:gd name="connsiteY68" fmla="*/ 297082 h 1428575"/>
              <a:gd name="connsiteX69" fmla="*/ 1406770 w 2805057"/>
              <a:gd name="connsiteY69" fmla="*/ 268947 h 1428575"/>
              <a:gd name="connsiteX70" fmla="*/ 1448973 w 2805057"/>
              <a:gd name="connsiteY70" fmla="*/ 254879 h 1428575"/>
              <a:gd name="connsiteX71" fmla="*/ 1561514 w 2805057"/>
              <a:gd name="connsiteY71" fmla="*/ 268947 h 1428575"/>
              <a:gd name="connsiteX72" fmla="*/ 1631853 w 2805057"/>
              <a:gd name="connsiteY72" fmla="*/ 339285 h 1428575"/>
              <a:gd name="connsiteX73" fmla="*/ 1688123 w 2805057"/>
              <a:gd name="connsiteY73" fmla="*/ 325217 h 1428575"/>
              <a:gd name="connsiteX74" fmla="*/ 1744394 w 2805057"/>
              <a:gd name="connsiteY74" fmla="*/ 297082 h 1428575"/>
              <a:gd name="connsiteX75" fmla="*/ 1758462 w 2805057"/>
              <a:gd name="connsiteY75" fmla="*/ 339285 h 1428575"/>
              <a:gd name="connsiteX76" fmla="*/ 1772530 w 2805057"/>
              <a:gd name="connsiteY76" fmla="*/ 465894 h 1428575"/>
              <a:gd name="connsiteX77" fmla="*/ 1814733 w 2805057"/>
              <a:gd name="connsiteY77" fmla="*/ 437759 h 1428575"/>
              <a:gd name="connsiteX78" fmla="*/ 1856936 w 2805057"/>
              <a:gd name="connsiteY78" fmla="*/ 367420 h 1428575"/>
              <a:gd name="connsiteX79" fmla="*/ 1913207 w 2805057"/>
              <a:gd name="connsiteY79" fmla="*/ 381488 h 1428575"/>
              <a:gd name="connsiteX80" fmla="*/ 1983545 w 2805057"/>
              <a:gd name="connsiteY80" fmla="*/ 367420 h 1428575"/>
              <a:gd name="connsiteX81" fmla="*/ 2053883 w 2805057"/>
              <a:gd name="connsiteY81" fmla="*/ 339285 h 1428575"/>
              <a:gd name="connsiteX82" fmla="*/ 2082019 w 2805057"/>
              <a:gd name="connsiteY82" fmla="*/ 367420 h 1428575"/>
              <a:gd name="connsiteX83" fmla="*/ 2096087 w 2805057"/>
              <a:gd name="connsiteY83" fmla="*/ 409623 h 1428575"/>
              <a:gd name="connsiteX84" fmla="*/ 2138290 w 2805057"/>
              <a:gd name="connsiteY84" fmla="*/ 423691 h 1428575"/>
              <a:gd name="connsiteX85" fmla="*/ 2264899 w 2805057"/>
              <a:gd name="connsiteY85" fmla="*/ 437759 h 1428575"/>
              <a:gd name="connsiteX86" fmla="*/ 2321170 w 2805057"/>
              <a:gd name="connsiteY86" fmla="*/ 550300 h 1428575"/>
              <a:gd name="connsiteX87" fmla="*/ 2391508 w 2805057"/>
              <a:gd name="connsiteY87" fmla="*/ 536233 h 1428575"/>
              <a:gd name="connsiteX88" fmla="*/ 2419643 w 2805057"/>
              <a:gd name="connsiteY88" fmla="*/ 508097 h 1428575"/>
              <a:gd name="connsiteX89" fmla="*/ 2518117 w 2805057"/>
              <a:gd name="connsiteY89" fmla="*/ 522165 h 1428575"/>
              <a:gd name="connsiteX90" fmla="*/ 2532185 w 2805057"/>
              <a:gd name="connsiteY90" fmla="*/ 479962 h 1428575"/>
              <a:gd name="connsiteX91" fmla="*/ 2546253 w 2805057"/>
              <a:gd name="connsiteY91" fmla="*/ 423691 h 1428575"/>
              <a:gd name="connsiteX92" fmla="*/ 2588456 w 2805057"/>
              <a:gd name="connsiteY92" fmla="*/ 437759 h 1428575"/>
              <a:gd name="connsiteX93" fmla="*/ 2658794 w 2805057"/>
              <a:gd name="connsiteY93" fmla="*/ 564368 h 1428575"/>
              <a:gd name="connsiteX94" fmla="*/ 2686930 w 2805057"/>
              <a:gd name="connsiteY94" fmla="*/ 592503 h 1428575"/>
              <a:gd name="connsiteX95" fmla="*/ 2771336 w 2805057"/>
              <a:gd name="connsiteY95" fmla="*/ 620639 h 1428575"/>
              <a:gd name="connsiteX96" fmla="*/ 2771336 w 2805057"/>
              <a:gd name="connsiteY96" fmla="*/ 719113 h 1428575"/>
              <a:gd name="connsiteX97" fmla="*/ 2743200 w 2805057"/>
              <a:gd name="connsiteY97" fmla="*/ 690977 h 1428575"/>
              <a:gd name="connsiteX98" fmla="*/ 2700997 w 2805057"/>
              <a:gd name="connsiteY98" fmla="*/ 662842 h 1428575"/>
              <a:gd name="connsiteX99" fmla="*/ 2644727 w 2805057"/>
              <a:gd name="connsiteY99" fmla="*/ 676910 h 1428575"/>
              <a:gd name="connsiteX100" fmla="*/ 2672862 w 2805057"/>
              <a:gd name="connsiteY100" fmla="*/ 789451 h 1428575"/>
              <a:gd name="connsiteX101" fmla="*/ 2658794 w 2805057"/>
              <a:gd name="connsiteY101" fmla="*/ 831654 h 1428575"/>
              <a:gd name="connsiteX102" fmla="*/ 2574388 w 2805057"/>
              <a:gd name="connsiteY102" fmla="*/ 803519 h 1428575"/>
              <a:gd name="connsiteX103" fmla="*/ 2518117 w 2805057"/>
              <a:gd name="connsiteY103" fmla="*/ 859790 h 1428575"/>
              <a:gd name="connsiteX104" fmla="*/ 2433711 w 2805057"/>
              <a:gd name="connsiteY104" fmla="*/ 901993 h 1428575"/>
              <a:gd name="connsiteX105" fmla="*/ 2391508 w 2805057"/>
              <a:gd name="connsiteY105" fmla="*/ 930128 h 1428575"/>
              <a:gd name="connsiteX106" fmla="*/ 2349305 w 2805057"/>
              <a:gd name="connsiteY106" fmla="*/ 1000467 h 1428575"/>
              <a:gd name="connsiteX107" fmla="*/ 2335237 w 2805057"/>
              <a:gd name="connsiteY107" fmla="*/ 1042670 h 1428575"/>
              <a:gd name="connsiteX108" fmla="*/ 2250831 w 2805057"/>
              <a:gd name="connsiteY108" fmla="*/ 1155211 h 1428575"/>
              <a:gd name="connsiteX109" fmla="*/ 2236763 w 2805057"/>
              <a:gd name="connsiteY109" fmla="*/ 1197414 h 1428575"/>
              <a:gd name="connsiteX110" fmla="*/ 2278967 w 2805057"/>
              <a:gd name="connsiteY110" fmla="*/ 986399 h 1428575"/>
              <a:gd name="connsiteX111" fmla="*/ 2335237 w 2805057"/>
              <a:gd name="connsiteY111" fmla="*/ 916060 h 1428575"/>
              <a:gd name="connsiteX112" fmla="*/ 2377440 w 2805057"/>
              <a:gd name="connsiteY112" fmla="*/ 831654 h 1428575"/>
              <a:gd name="connsiteX113" fmla="*/ 2335237 w 2805057"/>
              <a:gd name="connsiteY113" fmla="*/ 803519 h 1428575"/>
              <a:gd name="connsiteX114" fmla="*/ 2264899 w 2805057"/>
              <a:gd name="connsiteY114" fmla="*/ 859790 h 1428575"/>
              <a:gd name="connsiteX115" fmla="*/ 2236763 w 2805057"/>
              <a:gd name="connsiteY115" fmla="*/ 887925 h 1428575"/>
              <a:gd name="connsiteX116" fmla="*/ 2222696 w 2805057"/>
              <a:gd name="connsiteY116" fmla="*/ 944196 h 1428575"/>
              <a:gd name="connsiteX117" fmla="*/ 2011680 w 2805057"/>
              <a:gd name="connsiteY117" fmla="*/ 986399 h 1428575"/>
              <a:gd name="connsiteX118" fmla="*/ 2011680 w 2805057"/>
              <a:gd name="connsiteY118" fmla="*/ 986399 h 14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805057" h="1428575">
                <a:moveTo>
                  <a:pt x="2053883" y="930128"/>
                </a:moveTo>
                <a:cubicBezTo>
                  <a:pt x="1956894" y="962457"/>
                  <a:pt x="1990447" y="937292"/>
                  <a:pt x="1941342" y="986399"/>
                </a:cubicBezTo>
                <a:cubicBezTo>
                  <a:pt x="1936653" y="1000467"/>
                  <a:pt x="1927274" y="1013773"/>
                  <a:pt x="1927274" y="1028602"/>
                </a:cubicBezTo>
                <a:cubicBezTo>
                  <a:pt x="1927274" y="1108135"/>
                  <a:pt x="1935626" y="1123996"/>
                  <a:pt x="1955410" y="1183347"/>
                </a:cubicBezTo>
                <a:cubicBezTo>
                  <a:pt x="1950721" y="1206793"/>
                  <a:pt x="1949738" y="1231297"/>
                  <a:pt x="1941342" y="1253685"/>
                </a:cubicBezTo>
                <a:cubicBezTo>
                  <a:pt x="1930693" y="1282081"/>
                  <a:pt x="1905673" y="1303421"/>
                  <a:pt x="1885071" y="1324023"/>
                </a:cubicBezTo>
                <a:cubicBezTo>
                  <a:pt x="1880382" y="1342780"/>
                  <a:pt x="1888954" y="1387475"/>
                  <a:pt x="1871003" y="1380294"/>
                </a:cubicBezTo>
                <a:cubicBezTo>
                  <a:pt x="1839607" y="1367736"/>
                  <a:pt x="1838643" y="1319798"/>
                  <a:pt x="1814733" y="1295888"/>
                </a:cubicBezTo>
                <a:lnTo>
                  <a:pt x="1758462" y="1239617"/>
                </a:lnTo>
                <a:cubicBezTo>
                  <a:pt x="1744394" y="1225549"/>
                  <a:pt x="1735767" y="1201315"/>
                  <a:pt x="1716259" y="1197414"/>
                </a:cubicBezTo>
                <a:cubicBezTo>
                  <a:pt x="1631379" y="1180439"/>
                  <a:pt x="1668604" y="1190908"/>
                  <a:pt x="1603717" y="1169279"/>
                </a:cubicBezTo>
                <a:cubicBezTo>
                  <a:pt x="1589649" y="1178657"/>
                  <a:pt x="1572076" y="1184212"/>
                  <a:pt x="1561514" y="1197414"/>
                </a:cubicBezTo>
                <a:cubicBezTo>
                  <a:pt x="1552251" y="1208993"/>
                  <a:pt x="1555076" y="1226902"/>
                  <a:pt x="1547447" y="1239617"/>
                </a:cubicBezTo>
                <a:cubicBezTo>
                  <a:pt x="1540623" y="1250990"/>
                  <a:pt x="1528690" y="1258374"/>
                  <a:pt x="1519311" y="1267753"/>
                </a:cubicBezTo>
                <a:cubicBezTo>
                  <a:pt x="1491176" y="1263064"/>
                  <a:pt x="1462577" y="1260603"/>
                  <a:pt x="1434905" y="1253685"/>
                </a:cubicBezTo>
                <a:cubicBezTo>
                  <a:pt x="1406133" y="1246492"/>
                  <a:pt x="1380009" y="1228501"/>
                  <a:pt x="1350499" y="1225550"/>
                </a:cubicBezTo>
                <a:lnTo>
                  <a:pt x="1209822" y="1211482"/>
                </a:lnTo>
                <a:cubicBezTo>
                  <a:pt x="1195754" y="1206793"/>
                  <a:pt x="1182448" y="1197414"/>
                  <a:pt x="1167619" y="1197414"/>
                </a:cubicBezTo>
                <a:cubicBezTo>
                  <a:pt x="1114486" y="1197414"/>
                  <a:pt x="1134424" y="1217331"/>
                  <a:pt x="1097280" y="1239617"/>
                </a:cubicBezTo>
                <a:cubicBezTo>
                  <a:pt x="1084564" y="1247246"/>
                  <a:pt x="1069145" y="1248996"/>
                  <a:pt x="1055077" y="1253685"/>
                </a:cubicBezTo>
                <a:cubicBezTo>
                  <a:pt x="1039954" y="1250660"/>
                  <a:pt x="964162" y="1238525"/>
                  <a:pt x="942536" y="1225550"/>
                </a:cubicBezTo>
                <a:cubicBezTo>
                  <a:pt x="931163" y="1218726"/>
                  <a:pt x="923779" y="1206793"/>
                  <a:pt x="914400" y="1197414"/>
                </a:cubicBezTo>
                <a:cubicBezTo>
                  <a:pt x="909711" y="1183346"/>
                  <a:pt x="907962" y="1167926"/>
                  <a:pt x="900333" y="1155211"/>
                </a:cubicBezTo>
                <a:cubicBezTo>
                  <a:pt x="875369" y="1113604"/>
                  <a:pt x="849005" y="1123485"/>
                  <a:pt x="801859" y="1113008"/>
                </a:cubicBezTo>
                <a:cubicBezTo>
                  <a:pt x="782985" y="1108814"/>
                  <a:pt x="764345" y="1103629"/>
                  <a:pt x="745588" y="1098940"/>
                </a:cubicBezTo>
                <a:cubicBezTo>
                  <a:pt x="684628" y="1103629"/>
                  <a:pt x="621496" y="1096211"/>
                  <a:pt x="562708" y="1113008"/>
                </a:cubicBezTo>
                <a:cubicBezTo>
                  <a:pt x="548450" y="1117082"/>
                  <a:pt x="552714" y="1140953"/>
                  <a:pt x="548640" y="1155211"/>
                </a:cubicBezTo>
                <a:cubicBezTo>
                  <a:pt x="543329" y="1173801"/>
                  <a:pt x="553202" y="1206307"/>
                  <a:pt x="534573" y="1211482"/>
                </a:cubicBezTo>
                <a:cubicBezTo>
                  <a:pt x="457632" y="1232855"/>
                  <a:pt x="375139" y="1220861"/>
                  <a:pt x="295422" y="1225550"/>
                </a:cubicBezTo>
                <a:cubicBezTo>
                  <a:pt x="290733" y="1277131"/>
                  <a:pt x="302390" y="1332964"/>
                  <a:pt x="281354" y="1380294"/>
                </a:cubicBezTo>
                <a:cubicBezTo>
                  <a:pt x="274487" y="1395744"/>
                  <a:pt x="254601" y="1359026"/>
                  <a:pt x="239151" y="1352159"/>
                </a:cubicBezTo>
                <a:cubicBezTo>
                  <a:pt x="212050" y="1340114"/>
                  <a:pt x="154745" y="1324023"/>
                  <a:pt x="154745" y="1324023"/>
                </a:cubicBezTo>
                <a:cubicBezTo>
                  <a:pt x="50193" y="1428575"/>
                  <a:pt x="132475" y="1375905"/>
                  <a:pt x="84407" y="1267753"/>
                </a:cubicBezTo>
                <a:cubicBezTo>
                  <a:pt x="78384" y="1254202"/>
                  <a:pt x="56271" y="1258374"/>
                  <a:pt x="42203" y="1253685"/>
                </a:cubicBezTo>
                <a:cubicBezTo>
                  <a:pt x="37514" y="1239617"/>
                  <a:pt x="31353" y="1225957"/>
                  <a:pt x="28136" y="1211482"/>
                </a:cubicBezTo>
                <a:cubicBezTo>
                  <a:pt x="16545" y="1159321"/>
                  <a:pt x="6085" y="1063213"/>
                  <a:pt x="0" y="1014534"/>
                </a:cubicBezTo>
                <a:cubicBezTo>
                  <a:pt x="4689" y="939506"/>
                  <a:pt x="6198" y="864212"/>
                  <a:pt x="14068" y="789451"/>
                </a:cubicBezTo>
                <a:cubicBezTo>
                  <a:pt x="15620" y="774704"/>
                  <a:pt x="24540" y="761634"/>
                  <a:pt x="28136" y="747248"/>
                </a:cubicBezTo>
                <a:cubicBezTo>
                  <a:pt x="33935" y="724052"/>
                  <a:pt x="23075" y="691256"/>
                  <a:pt x="42203" y="676910"/>
                </a:cubicBezTo>
                <a:cubicBezTo>
                  <a:pt x="68729" y="657015"/>
                  <a:pt x="107852" y="667531"/>
                  <a:pt x="140677" y="662842"/>
                </a:cubicBezTo>
                <a:cubicBezTo>
                  <a:pt x="145366" y="648774"/>
                  <a:pt x="147116" y="633355"/>
                  <a:pt x="154745" y="620639"/>
                </a:cubicBezTo>
                <a:cubicBezTo>
                  <a:pt x="172310" y="591364"/>
                  <a:pt x="193838" y="586247"/>
                  <a:pt x="225083" y="578436"/>
                </a:cubicBezTo>
                <a:cubicBezTo>
                  <a:pt x="248280" y="572637"/>
                  <a:pt x="272225" y="570167"/>
                  <a:pt x="295422" y="564368"/>
                </a:cubicBezTo>
                <a:cubicBezTo>
                  <a:pt x="366139" y="546688"/>
                  <a:pt x="311064" y="556547"/>
                  <a:pt x="379828" y="522165"/>
                </a:cubicBezTo>
                <a:cubicBezTo>
                  <a:pt x="393091" y="515533"/>
                  <a:pt x="407963" y="512786"/>
                  <a:pt x="422031" y="508097"/>
                </a:cubicBezTo>
                <a:cubicBezTo>
                  <a:pt x="431410" y="498719"/>
                  <a:pt x="438794" y="486786"/>
                  <a:pt x="450167" y="479962"/>
                </a:cubicBezTo>
                <a:cubicBezTo>
                  <a:pt x="497386" y="451631"/>
                  <a:pt x="536812" y="472243"/>
                  <a:pt x="590843" y="479962"/>
                </a:cubicBezTo>
                <a:lnTo>
                  <a:pt x="647114" y="536233"/>
                </a:lnTo>
                <a:lnTo>
                  <a:pt x="675250" y="564368"/>
                </a:lnTo>
                <a:cubicBezTo>
                  <a:pt x="653514" y="477428"/>
                  <a:pt x="624506" y="416908"/>
                  <a:pt x="661182" y="325217"/>
                </a:cubicBezTo>
                <a:cubicBezTo>
                  <a:pt x="666689" y="311449"/>
                  <a:pt x="689317" y="315839"/>
                  <a:pt x="703385" y="311150"/>
                </a:cubicBezTo>
                <a:lnTo>
                  <a:pt x="731520" y="395556"/>
                </a:lnTo>
                <a:cubicBezTo>
                  <a:pt x="736209" y="409624"/>
                  <a:pt x="731520" y="433070"/>
                  <a:pt x="745588" y="437759"/>
                </a:cubicBezTo>
                <a:lnTo>
                  <a:pt x="787791" y="451827"/>
                </a:lnTo>
                <a:cubicBezTo>
                  <a:pt x="797170" y="461205"/>
                  <a:pt x="803344" y="484156"/>
                  <a:pt x="815927" y="479962"/>
                </a:cubicBezTo>
                <a:cubicBezTo>
                  <a:pt x="829995" y="475273"/>
                  <a:pt x="826398" y="452145"/>
                  <a:pt x="829994" y="437759"/>
                </a:cubicBezTo>
                <a:cubicBezTo>
                  <a:pt x="835793" y="414562"/>
                  <a:pt x="839373" y="390866"/>
                  <a:pt x="844062" y="367420"/>
                </a:cubicBezTo>
                <a:cubicBezTo>
                  <a:pt x="858130" y="372109"/>
                  <a:pt x="873002" y="388119"/>
                  <a:pt x="886265" y="381488"/>
                </a:cubicBezTo>
                <a:cubicBezTo>
                  <a:pt x="917726" y="365758"/>
                  <a:pt x="887388" y="274564"/>
                  <a:pt x="886265" y="268947"/>
                </a:cubicBezTo>
                <a:cubicBezTo>
                  <a:pt x="1028276" y="245278"/>
                  <a:pt x="929799" y="278499"/>
                  <a:pt x="998807" y="226743"/>
                </a:cubicBezTo>
                <a:cubicBezTo>
                  <a:pt x="1025859" y="206454"/>
                  <a:pt x="1083213" y="170473"/>
                  <a:pt x="1083213" y="170473"/>
                </a:cubicBezTo>
                <a:cubicBezTo>
                  <a:pt x="1111379" y="85970"/>
                  <a:pt x="1074519" y="154613"/>
                  <a:pt x="1195754" y="114202"/>
                </a:cubicBezTo>
                <a:cubicBezTo>
                  <a:pt x="1216640" y="107240"/>
                  <a:pt x="1241016" y="54872"/>
                  <a:pt x="1252025" y="43863"/>
                </a:cubicBezTo>
                <a:cubicBezTo>
                  <a:pt x="1263980" y="31908"/>
                  <a:pt x="1280160" y="25106"/>
                  <a:pt x="1294228" y="15728"/>
                </a:cubicBezTo>
                <a:cubicBezTo>
                  <a:pt x="1413782" y="55580"/>
                  <a:pt x="1268014" y="0"/>
                  <a:pt x="1364567" y="57931"/>
                </a:cubicBezTo>
                <a:cubicBezTo>
                  <a:pt x="1377283" y="65560"/>
                  <a:pt x="1392702" y="67310"/>
                  <a:pt x="1406770" y="71999"/>
                </a:cubicBezTo>
                <a:cubicBezTo>
                  <a:pt x="1420837" y="114201"/>
                  <a:pt x="1430215" y="114203"/>
                  <a:pt x="1406770" y="156405"/>
                </a:cubicBezTo>
                <a:cubicBezTo>
                  <a:pt x="1390348" y="185964"/>
                  <a:pt x="1350499" y="240811"/>
                  <a:pt x="1350499" y="240811"/>
                </a:cubicBezTo>
                <a:cubicBezTo>
                  <a:pt x="1355188" y="259568"/>
                  <a:pt x="1347274" y="288435"/>
                  <a:pt x="1364567" y="297082"/>
                </a:cubicBezTo>
                <a:cubicBezTo>
                  <a:pt x="1379689" y="304643"/>
                  <a:pt x="1391648" y="276508"/>
                  <a:pt x="1406770" y="268947"/>
                </a:cubicBezTo>
                <a:cubicBezTo>
                  <a:pt x="1420033" y="262315"/>
                  <a:pt x="1434905" y="259568"/>
                  <a:pt x="1448973" y="254879"/>
                </a:cubicBezTo>
                <a:cubicBezTo>
                  <a:pt x="1486487" y="259568"/>
                  <a:pt x="1527188" y="253104"/>
                  <a:pt x="1561514" y="268947"/>
                </a:cubicBezTo>
                <a:cubicBezTo>
                  <a:pt x="1591620" y="282842"/>
                  <a:pt x="1631853" y="339285"/>
                  <a:pt x="1631853" y="339285"/>
                </a:cubicBezTo>
                <a:cubicBezTo>
                  <a:pt x="1650610" y="334596"/>
                  <a:pt x="1673026" y="337295"/>
                  <a:pt x="1688123" y="325217"/>
                </a:cubicBezTo>
                <a:cubicBezTo>
                  <a:pt x="1743290" y="281083"/>
                  <a:pt x="1651714" y="266188"/>
                  <a:pt x="1744394" y="297082"/>
                </a:cubicBezTo>
                <a:cubicBezTo>
                  <a:pt x="1749083" y="311150"/>
                  <a:pt x="1756024" y="324658"/>
                  <a:pt x="1758462" y="339285"/>
                </a:cubicBezTo>
                <a:cubicBezTo>
                  <a:pt x="1765443" y="381170"/>
                  <a:pt x="1751463" y="429026"/>
                  <a:pt x="1772530" y="465894"/>
                </a:cubicBezTo>
                <a:cubicBezTo>
                  <a:pt x="1780918" y="480574"/>
                  <a:pt x="1800665" y="447137"/>
                  <a:pt x="1814733" y="437759"/>
                </a:cubicBezTo>
                <a:cubicBezTo>
                  <a:pt x="1820295" y="421072"/>
                  <a:pt x="1829673" y="371964"/>
                  <a:pt x="1856936" y="367420"/>
                </a:cubicBezTo>
                <a:cubicBezTo>
                  <a:pt x="1876007" y="364241"/>
                  <a:pt x="1894450" y="376799"/>
                  <a:pt x="1913207" y="381488"/>
                </a:cubicBezTo>
                <a:cubicBezTo>
                  <a:pt x="1936653" y="376799"/>
                  <a:pt x="1963650" y="380683"/>
                  <a:pt x="1983545" y="367420"/>
                </a:cubicBezTo>
                <a:cubicBezTo>
                  <a:pt x="2055097" y="319718"/>
                  <a:pt x="1916249" y="304875"/>
                  <a:pt x="2053883" y="339285"/>
                </a:cubicBezTo>
                <a:cubicBezTo>
                  <a:pt x="2063262" y="348663"/>
                  <a:pt x="2075195" y="356047"/>
                  <a:pt x="2082019" y="367420"/>
                </a:cubicBezTo>
                <a:cubicBezTo>
                  <a:pt x="2089648" y="380135"/>
                  <a:pt x="2085602" y="399138"/>
                  <a:pt x="2096087" y="409623"/>
                </a:cubicBezTo>
                <a:cubicBezTo>
                  <a:pt x="2106572" y="420108"/>
                  <a:pt x="2123663" y="421253"/>
                  <a:pt x="2138290" y="423691"/>
                </a:cubicBezTo>
                <a:cubicBezTo>
                  <a:pt x="2180175" y="430672"/>
                  <a:pt x="2222696" y="433070"/>
                  <a:pt x="2264899" y="437759"/>
                </a:cubicBezTo>
                <a:cubicBezTo>
                  <a:pt x="2297228" y="534748"/>
                  <a:pt x="2272063" y="501195"/>
                  <a:pt x="2321170" y="550300"/>
                </a:cubicBezTo>
                <a:cubicBezTo>
                  <a:pt x="2344616" y="545611"/>
                  <a:pt x="2369531" y="545652"/>
                  <a:pt x="2391508" y="536233"/>
                </a:cubicBezTo>
                <a:cubicBezTo>
                  <a:pt x="2403699" y="531008"/>
                  <a:pt x="2406461" y="509562"/>
                  <a:pt x="2419643" y="508097"/>
                </a:cubicBezTo>
                <a:cubicBezTo>
                  <a:pt x="2452598" y="504435"/>
                  <a:pt x="2485292" y="517476"/>
                  <a:pt x="2518117" y="522165"/>
                </a:cubicBezTo>
                <a:cubicBezTo>
                  <a:pt x="2522806" y="508097"/>
                  <a:pt x="2528111" y="494220"/>
                  <a:pt x="2532185" y="479962"/>
                </a:cubicBezTo>
                <a:cubicBezTo>
                  <a:pt x="2537497" y="461372"/>
                  <a:pt x="2530786" y="435292"/>
                  <a:pt x="2546253" y="423691"/>
                </a:cubicBezTo>
                <a:cubicBezTo>
                  <a:pt x="2558116" y="414794"/>
                  <a:pt x="2574388" y="433070"/>
                  <a:pt x="2588456" y="437759"/>
                </a:cubicBezTo>
                <a:cubicBezTo>
                  <a:pt x="2606145" y="490829"/>
                  <a:pt x="2610421" y="515997"/>
                  <a:pt x="2658794" y="564368"/>
                </a:cubicBezTo>
                <a:cubicBezTo>
                  <a:pt x="2668173" y="573746"/>
                  <a:pt x="2675067" y="586572"/>
                  <a:pt x="2686930" y="592503"/>
                </a:cubicBezTo>
                <a:cubicBezTo>
                  <a:pt x="2713456" y="605766"/>
                  <a:pt x="2771336" y="620639"/>
                  <a:pt x="2771336" y="620639"/>
                </a:cubicBezTo>
                <a:cubicBezTo>
                  <a:pt x="2779201" y="644235"/>
                  <a:pt x="2805057" y="696632"/>
                  <a:pt x="2771336" y="719113"/>
                </a:cubicBezTo>
                <a:cubicBezTo>
                  <a:pt x="2760300" y="726470"/>
                  <a:pt x="2753557" y="699263"/>
                  <a:pt x="2743200" y="690977"/>
                </a:cubicBezTo>
                <a:cubicBezTo>
                  <a:pt x="2729998" y="680415"/>
                  <a:pt x="2715065" y="672220"/>
                  <a:pt x="2700997" y="662842"/>
                </a:cubicBezTo>
                <a:cubicBezTo>
                  <a:pt x="2682240" y="667531"/>
                  <a:pt x="2653373" y="659617"/>
                  <a:pt x="2644727" y="676910"/>
                </a:cubicBezTo>
                <a:cubicBezTo>
                  <a:pt x="2637936" y="690492"/>
                  <a:pt x="2665972" y="768781"/>
                  <a:pt x="2672862" y="789451"/>
                </a:cubicBezTo>
                <a:cubicBezTo>
                  <a:pt x="2668173" y="803519"/>
                  <a:pt x="2673474" y="829557"/>
                  <a:pt x="2658794" y="831654"/>
                </a:cubicBezTo>
                <a:cubicBezTo>
                  <a:pt x="2629435" y="835848"/>
                  <a:pt x="2574388" y="803519"/>
                  <a:pt x="2574388" y="803519"/>
                </a:cubicBezTo>
                <a:cubicBezTo>
                  <a:pt x="2482308" y="834213"/>
                  <a:pt x="2572683" y="791583"/>
                  <a:pt x="2518117" y="859790"/>
                </a:cubicBezTo>
                <a:cubicBezTo>
                  <a:pt x="2491241" y="893385"/>
                  <a:pt x="2467690" y="885004"/>
                  <a:pt x="2433711" y="901993"/>
                </a:cubicBezTo>
                <a:cubicBezTo>
                  <a:pt x="2418589" y="909554"/>
                  <a:pt x="2405576" y="920750"/>
                  <a:pt x="2391508" y="930128"/>
                </a:cubicBezTo>
                <a:cubicBezTo>
                  <a:pt x="2351656" y="1049682"/>
                  <a:pt x="2407236" y="903914"/>
                  <a:pt x="2349305" y="1000467"/>
                </a:cubicBezTo>
                <a:cubicBezTo>
                  <a:pt x="2341676" y="1013183"/>
                  <a:pt x="2342438" y="1029707"/>
                  <a:pt x="2335237" y="1042670"/>
                </a:cubicBezTo>
                <a:cubicBezTo>
                  <a:pt x="2295468" y="1114254"/>
                  <a:pt x="2293520" y="1112524"/>
                  <a:pt x="2250831" y="1155211"/>
                </a:cubicBezTo>
                <a:cubicBezTo>
                  <a:pt x="2246142" y="1169279"/>
                  <a:pt x="2236763" y="1212243"/>
                  <a:pt x="2236763" y="1197414"/>
                </a:cubicBezTo>
                <a:cubicBezTo>
                  <a:pt x="2236763" y="1177688"/>
                  <a:pt x="2249516" y="1015851"/>
                  <a:pt x="2278967" y="986399"/>
                </a:cubicBezTo>
                <a:cubicBezTo>
                  <a:pt x="2305136" y="960229"/>
                  <a:pt x="2317491" y="951552"/>
                  <a:pt x="2335237" y="916060"/>
                </a:cubicBezTo>
                <a:cubicBezTo>
                  <a:pt x="2393480" y="799575"/>
                  <a:pt x="2296809" y="952602"/>
                  <a:pt x="2377440" y="831654"/>
                </a:cubicBezTo>
                <a:cubicBezTo>
                  <a:pt x="2363372" y="822276"/>
                  <a:pt x="2351914" y="806298"/>
                  <a:pt x="2335237" y="803519"/>
                </a:cubicBezTo>
                <a:cubicBezTo>
                  <a:pt x="2291922" y="796300"/>
                  <a:pt x="2284239" y="835615"/>
                  <a:pt x="2264899" y="859790"/>
                </a:cubicBezTo>
                <a:cubicBezTo>
                  <a:pt x="2256613" y="870147"/>
                  <a:pt x="2246142" y="878547"/>
                  <a:pt x="2236763" y="887925"/>
                </a:cubicBezTo>
                <a:cubicBezTo>
                  <a:pt x="2232074" y="906682"/>
                  <a:pt x="2241150" y="938429"/>
                  <a:pt x="2222696" y="944196"/>
                </a:cubicBezTo>
                <a:cubicBezTo>
                  <a:pt x="2002322" y="1013062"/>
                  <a:pt x="2011680" y="880561"/>
                  <a:pt x="2011680" y="986399"/>
                </a:cubicBezTo>
                <a:lnTo>
                  <a:pt x="2011680" y="986399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0" y="746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ig_1386510598_5_continents.png"/>
          <p:cNvPicPr>
            <a:picLocks noChangeAspect="1"/>
          </p:cNvPicPr>
          <p:nvPr/>
        </p:nvPicPr>
        <p:blipFill>
          <a:blip r:embed="rId3"/>
          <a:srcRect b="5794"/>
          <a:stretch>
            <a:fillRect/>
          </a:stretch>
        </p:blipFill>
        <p:spPr>
          <a:xfrm>
            <a:off x="1600200" y="1447800"/>
            <a:ext cx="5760720" cy="30480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4801965" y="1860331"/>
            <a:ext cx="2560532" cy="1772786"/>
          </a:xfrm>
          <a:custGeom>
            <a:avLst/>
            <a:gdLst>
              <a:gd name="connsiteX0" fmla="*/ 637138 w 2560532"/>
              <a:gd name="connsiteY0" fmla="*/ 220717 h 1772786"/>
              <a:gd name="connsiteX1" fmla="*/ 779028 w 2560532"/>
              <a:gd name="connsiteY1" fmla="*/ 173421 h 1772786"/>
              <a:gd name="connsiteX2" fmla="*/ 826325 w 2560532"/>
              <a:gd name="connsiteY2" fmla="*/ 157655 h 1772786"/>
              <a:gd name="connsiteX3" fmla="*/ 968214 w 2560532"/>
              <a:gd name="connsiteY3" fmla="*/ 78828 h 1772786"/>
              <a:gd name="connsiteX4" fmla="*/ 1110104 w 2560532"/>
              <a:gd name="connsiteY4" fmla="*/ 15766 h 1772786"/>
              <a:gd name="connsiteX5" fmla="*/ 1157401 w 2560532"/>
              <a:gd name="connsiteY5" fmla="*/ 0 h 1772786"/>
              <a:gd name="connsiteX6" fmla="*/ 1299290 w 2560532"/>
              <a:gd name="connsiteY6" fmla="*/ 47297 h 1772786"/>
              <a:gd name="connsiteX7" fmla="*/ 1330821 w 2560532"/>
              <a:gd name="connsiteY7" fmla="*/ 126124 h 1772786"/>
              <a:gd name="connsiteX8" fmla="*/ 1456945 w 2560532"/>
              <a:gd name="connsiteY8" fmla="*/ 141890 h 1772786"/>
              <a:gd name="connsiteX9" fmla="*/ 1614601 w 2560532"/>
              <a:gd name="connsiteY9" fmla="*/ 157655 h 1772786"/>
              <a:gd name="connsiteX10" fmla="*/ 1819552 w 2560532"/>
              <a:gd name="connsiteY10" fmla="*/ 157655 h 1772786"/>
              <a:gd name="connsiteX11" fmla="*/ 1977207 w 2560532"/>
              <a:gd name="connsiteY11" fmla="*/ 173421 h 1772786"/>
              <a:gd name="connsiteX12" fmla="*/ 2024504 w 2560532"/>
              <a:gd name="connsiteY12" fmla="*/ 204952 h 1772786"/>
              <a:gd name="connsiteX13" fmla="*/ 2071801 w 2560532"/>
              <a:gd name="connsiteY13" fmla="*/ 189186 h 1772786"/>
              <a:gd name="connsiteX14" fmla="*/ 2103332 w 2560532"/>
              <a:gd name="connsiteY14" fmla="*/ 236483 h 1772786"/>
              <a:gd name="connsiteX15" fmla="*/ 2150628 w 2560532"/>
              <a:gd name="connsiteY15" fmla="*/ 283779 h 1772786"/>
              <a:gd name="connsiteX16" fmla="*/ 2166394 w 2560532"/>
              <a:gd name="connsiteY16" fmla="*/ 331076 h 1772786"/>
              <a:gd name="connsiteX17" fmla="*/ 2229456 w 2560532"/>
              <a:gd name="connsiteY17" fmla="*/ 236483 h 1772786"/>
              <a:gd name="connsiteX18" fmla="*/ 2308283 w 2560532"/>
              <a:gd name="connsiteY18" fmla="*/ 252248 h 1772786"/>
              <a:gd name="connsiteX19" fmla="*/ 2355580 w 2560532"/>
              <a:gd name="connsiteY19" fmla="*/ 283779 h 1772786"/>
              <a:gd name="connsiteX20" fmla="*/ 2418642 w 2560532"/>
              <a:gd name="connsiteY20" fmla="*/ 299545 h 1772786"/>
              <a:gd name="connsiteX21" fmla="*/ 2513235 w 2560532"/>
              <a:gd name="connsiteY21" fmla="*/ 331076 h 1772786"/>
              <a:gd name="connsiteX22" fmla="*/ 2560532 w 2560532"/>
              <a:gd name="connsiteY22" fmla="*/ 346841 h 1772786"/>
              <a:gd name="connsiteX23" fmla="*/ 2324049 w 2560532"/>
              <a:gd name="connsiteY23" fmla="*/ 362607 h 1772786"/>
              <a:gd name="connsiteX24" fmla="*/ 2245221 w 2560532"/>
              <a:gd name="connsiteY24" fmla="*/ 441435 h 1772786"/>
              <a:gd name="connsiteX25" fmla="*/ 2087566 w 2560532"/>
              <a:gd name="connsiteY25" fmla="*/ 488731 h 1772786"/>
              <a:gd name="connsiteX26" fmla="*/ 2040269 w 2560532"/>
              <a:gd name="connsiteY26" fmla="*/ 567559 h 1772786"/>
              <a:gd name="connsiteX27" fmla="*/ 2008738 w 2560532"/>
              <a:gd name="connsiteY27" fmla="*/ 520262 h 1772786"/>
              <a:gd name="connsiteX28" fmla="*/ 1914145 w 2560532"/>
              <a:gd name="connsiteY28" fmla="*/ 457200 h 1772786"/>
              <a:gd name="connsiteX29" fmla="*/ 1709194 w 2560532"/>
              <a:gd name="connsiteY29" fmla="*/ 504497 h 1772786"/>
              <a:gd name="connsiteX30" fmla="*/ 1661897 w 2560532"/>
              <a:gd name="connsiteY30" fmla="*/ 536028 h 1772786"/>
              <a:gd name="connsiteX31" fmla="*/ 1677663 w 2560532"/>
              <a:gd name="connsiteY31" fmla="*/ 614855 h 1772786"/>
              <a:gd name="connsiteX32" fmla="*/ 1709194 w 2560532"/>
              <a:gd name="connsiteY32" fmla="*/ 662152 h 1772786"/>
              <a:gd name="connsiteX33" fmla="*/ 1803787 w 2560532"/>
              <a:gd name="connsiteY33" fmla="*/ 693683 h 1772786"/>
              <a:gd name="connsiteX34" fmla="*/ 1772256 w 2560532"/>
              <a:gd name="connsiteY34" fmla="*/ 851338 h 1772786"/>
              <a:gd name="connsiteX35" fmla="*/ 1756490 w 2560532"/>
              <a:gd name="connsiteY35" fmla="*/ 898635 h 1772786"/>
              <a:gd name="connsiteX36" fmla="*/ 1724959 w 2560532"/>
              <a:gd name="connsiteY36" fmla="*/ 945931 h 1772786"/>
              <a:gd name="connsiteX37" fmla="*/ 1709194 w 2560532"/>
              <a:gd name="connsiteY37" fmla="*/ 993228 h 1772786"/>
              <a:gd name="connsiteX38" fmla="*/ 1614601 w 2560532"/>
              <a:gd name="connsiteY38" fmla="*/ 1056290 h 1772786"/>
              <a:gd name="connsiteX39" fmla="*/ 1583069 w 2560532"/>
              <a:gd name="connsiteY39" fmla="*/ 1024759 h 1772786"/>
              <a:gd name="connsiteX40" fmla="*/ 1551538 w 2560532"/>
              <a:gd name="connsiteY40" fmla="*/ 977462 h 1772786"/>
              <a:gd name="connsiteX41" fmla="*/ 1409649 w 2560532"/>
              <a:gd name="connsiteY41" fmla="*/ 898635 h 1772786"/>
              <a:gd name="connsiteX42" fmla="*/ 1441180 w 2560532"/>
              <a:gd name="connsiteY42" fmla="*/ 1513490 h 1772786"/>
              <a:gd name="connsiteX43" fmla="*/ 1488476 w 2560532"/>
              <a:gd name="connsiteY43" fmla="*/ 1608083 h 1772786"/>
              <a:gd name="connsiteX44" fmla="*/ 1504242 w 2560532"/>
              <a:gd name="connsiteY44" fmla="*/ 1655379 h 1772786"/>
              <a:gd name="connsiteX45" fmla="*/ 1598835 w 2560532"/>
              <a:gd name="connsiteY45" fmla="*/ 1718441 h 1772786"/>
              <a:gd name="connsiteX46" fmla="*/ 1646132 w 2560532"/>
              <a:gd name="connsiteY46" fmla="*/ 1749972 h 1772786"/>
              <a:gd name="connsiteX47" fmla="*/ 1598835 w 2560532"/>
              <a:gd name="connsiteY47" fmla="*/ 1718441 h 1772786"/>
              <a:gd name="connsiteX48" fmla="*/ 1362352 w 2560532"/>
              <a:gd name="connsiteY48" fmla="*/ 1734207 h 1772786"/>
              <a:gd name="connsiteX49" fmla="*/ 1315056 w 2560532"/>
              <a:gd name="connsiteY49" fmla="*/ 1749972 h 1772786"/>
              <a:gd name="connsiteX50" fmla="*/ 1251994 w 2560532"/>
              <a:gd name="connsiteY50" fmla="*/ 1765738 h 1772786"/>
              <a:gd name="connsiteX51" fmla="*/ 1141635 w 2560532"/>
              <a:gd name="connsiteY51" fmla="*/ 1749972 h 1772786"/>
              <a:gd name="connsiteX52" fmla="*/ 1110104 w 2560532"/>
              <a:gd name="connsiteY52" fmla="*/ 1655379 h 1772786"/>
              <a:gd name="connsiteX53" fmla="*/ 1078573 w 2560532"/>
              <a:gd name="connsiteY53" fmla="*/ 1608083 h 1772786"/>
              <a:gd name="connsiteX54" fmla="*/ 1062807 w 2560532"/>
              <a:gd name="connsiteY54" fmla="*/ 1560786 h 1772786"/>
              <a:gd name="connsiteX55" fmla="*/ 1062807 w 2560532"/>
              <a:gd name="connsiteY55" fmla="*/ 1292772 h 1772786"/>
              <a:gd name="connsiteX56" fmla="*/ 1015511 w 2560532"/>
              <a:gd name="connsiteY56" fmla="*/ 1198179 h 1772786"/>
              <a:gd name="connsiteX57" fmla="*/ 968214 w 2560532"/>
              <a:gd name="connsiteY57" fmla="*/ 1182414 h 1772786"/>
              <a:gd name="connsiteX58" fmla="*/ 920918 w 2560532"/>
              <a:gd name="connsiteY58" fmla="*/ 1198179 h 1772786"/>
              <a:gd name="connsiteX59" fmla="*/ 889387 w 2560532"/>
              <a:gd name="connsiteY59" fmla="*/ 1245476 h 1772786"/>
              <a:gd name="connsiteX60" fmla="*/ 842090 w 2560532"/>
              <a:gd name="connsiteY60" fmla="*/ 1292772 h 1772786"/>
              <a:gd name="connsiteX61" fmla="*/ 794794 w 2560532"/>
              <a:gd name="connsiteY61" fmla="*/ 1434662 h 1772786"/>
              <a:gd name="connsiteX62" fmla="*/ 779028 w 2560532"/>
              <a:gd name="connsiteY62" fmla="*/ 1481959 h 1772786"/>
              <a:gd name="connsiteX63" fmla="*/ 731732 w 2560532"/>
              <a:gd name="connsiteY63" fmla="*/ 1450428 h 1772786"/>
              <a:gd name="connsiteX64" fmla="*/ 715966 w 2560532"/>
              <a:gd name="connsiteY64" fmla="*/ 1403131 h 1772786"/>
              <a:gd name="connsiteX65" fmla="*/ 652904 w 2560532"/>
              <a:gd name="connsiteY65" fmla="*/ 1324303 h 1772786"/>
              <a:gd name="connsiteX66" fmla="*/ 605607 w 2560532"/>
              <a:gd name="connsiteY66" fmla="*/ 1229710 h 1772786"/>
              <a:gd name="connsiteX67" fmla="*/ 558311 w 2560532"/>
              <a:gd name="connsiteY67" fmla="*/ 1213945 h 1772786"/>
              <a:gd name="connsiteX68" fmla="*/ 416421 w 2560532"/>
              <a:gd name="connsiteY68" fmla="*/ 1150883 h 1772786"/>
              <a:gd name="connsiteX69" fmla="*/ 369125 w 2560532"/>
              <a:gd name="connsiteY69" fmla="*/ 1135117 h 1772786"/>
              <a:gd name="connsiteX70" fmla="*/ 321828 w 2560532"/>
              <a:gd name="connsiteY70" fmla="*/ 1119352 h 1772786"/>
              <a:gd name="connsiteX71" fmla="*/ 400656 w 2560532"/>
              <a:gd name="connsiteY71" fmla="*/ 1261241 h 1772786"/>
              <a:gd name="connsiteX72" fmla="*/ 416421 w 2560532"/>
              <a:gd name="connsiteY72" fmla="*/ 1308538 h 1772786"/>
              <a:gd name="connsiteX73" fmla="*/ 369125 w 2560532"/>
              <a:gd name="connsiteY73" fmla="*/ 1324303 h 1772786"/>
              <a:gd name="connsiteX74" fmla="*/ 306063 w 2560532"/>
              <a:gd name="connsiteY74" fmla="*/ 1340069 h 1772786"/>
              <a:gd name="connsiteX75" fmla="*/ 148407 w 2560532"/>
              <a:gd name="connsiteY75" fmla="*/ 1324303 h 1772786"/>
              <a:gd name="connsiteX76" fmla="*/ 101111 w 2560532"/>
              <a:gd name="connsiteY76" fmla="*/ 1229710 h 1772786"/>
              <a:gd name="connsiteX77" fmla="*/ 69580 w 2560532"/>
              <a:gd name="connsiteY77" fmla="*/ 1182414 h 1772786"/>
              <a:gd name="connsiteX78" fmla="*/ 22283 w 2560532"/>
              <a:gd name="connsiteY78" fmla="*/ 1087821 h 1772786"/>
              <a:gd name="connsiteX79" fmla="*/ 6518 w 2560532"/>
              <a:gd name="connsiteY79" fmla="*/ 1040524 h 1772786"/>
              <a:gd name="connsiteX80" fmla="*/ 53814 w 2560532"/>
              <a:gd name="connsiteY80" fmla="*/ 1008993 h 1772786"/>
              <a:gd name="connsiteX81" fmla="*/ 101111 w 2560532"/>
              <a:gd name="connsiteY81" fmla="*/ 961697 h 1772786"/>
              <a:gd name="connsiteX82" fmla="*/ 6518 w 2560532"/>
              <a:gd name="connsiteY82" fmla="*/ 930166 h 1772786"/>
              <a:gd name="connsiteX83" fmla="*/ 22283 w 2560532"/>
              <a:gd name="connsiteY83" fmla="*/ 851338 h 1772786"/>
              <a:gd name="connsiteX84" fmla="*/ 116876 w 2560532"/>
              <a:gd name="connsiteY84" fmla="*/ 804041 h 1772786"/>
              <a:gd name="connsiteX85" fmla="*/ 211469 w 2560532"/>
              <a:gd name="connsiteY85" fmla="*/ 835572 h 1772786"/>
              <a:gd name="connsiteX86" fmla="*/ 258766 w 2560532"/>
              <a:gd name="connsiteY86" fmla="*/ 851338 h 1772786"/>
              <a:gd name="connsiteX87" fmla="*/ 306063 w 2560532"/>
              <a:gd name="connsiteY87" fmla="*/ 882869 h 1772786"/>
              <a:gd name="connsiteX88" fmla="*/ 353359 w 2560532"/>
              <a:gd name="connsiteY88" fmla="*/ 867103 h 1772786"/>
              <a:gd name="connsiteX89" fmla="*/ 400656 w 2560532"/>
              <a:gd name="connsiteY89" fmla="*/ 772510 h 1772786"/>
              <a:gd name="connsiteX90" fmla="*/ 353359 w 2560532"/>
              <a:gd name="connsiteY90" fmla="*/ 740979 h 1772786"/>
              <a:gd name="connsiteX91" fmla="*/ 258766 w 2560532"/>
              <a:gd name="connsiteY91" fmla="*/ 725214 h 1772786"/>
              <a:gd name="connsiteX92" fmla="*/ 290297 w 2560532"/>
              <a:gd name="connsiteY92" fmla="*/ 630621 h 1772786"/>
              <a:gd name="connsiteX93" fmla="*/ 384890 w 2560532"/>
              <a:gd name="connsiteY93" fmla="*/ 599090 h 1772786"/>
              <a:gd name="connsiteX94" fmla="*/ 447952 w 2560532"/>
              <a:gd name="connsiteY94" fmla="*/ 583324 h 1772786"/>
              <a:gd name="connsiteX95" fmla="*/ 542545 w 2560532"/>
              <a:gd name="connsiteY95" fmla="*/ 551793 h 1772786"/>
              <a:gd name="connsiteX96" fmla="*/ 637138 w 2560532"/>
              <a:gd name="connsiteY96" fmla="*/ 504497 h 1772786"/>
              <a:gd name="connsiteX97" fmla="*/ 652904 w 2560532"/>
              <a:gd name="connsiteY97" fmla="*/ 236483 h 1772786"/>
              <a:gd name="connsiteX98" fmla="*/ 668669 w 2560532"/>
              <a:gd name="connsiteY98" fmla="*/ 189186 h 1772786"/>
              <a:gd name="connsiteX99" fmla="*/ 763263 w 2560532"/>
              <a:gd name="connsiteY99" fmla="*/ 157655 h 1772786"/>
              <a:gd name="connsiteX100" fmla="*/ 873621 w 2560532"/>
              <a:gd name="connsiteY100" fmla="*/ 126124 h 1772786"/>
              <a:gd name="connsiteX101" fmla="*/ 968214 w 2560532"/>
              <a:gd name="connsiteY101" fmla="*/ 110359 h 1772786"/>
              <a:gd name="connsiteX102" fmla="*/ 1015511 w 2560532"/>
              <a:gd name="connsiteY102" fmla="*/ 94593 h 1772786"/>
              <a:gd name="connsiteX103" fmla="*/ 1062807 w 2560532"/>
              <a:gd name="connsiteY103" fmla="*/ 63062 h 1772786"/>
              <a:gd name="connsiteX104" fmla="*/ 1157401 w 2560532"/>
              <a:gd name="connsiteY104" fmla="*/ 31531 h 1772786"/>
              <a:gd name="connsiteX105" fmla="*/ 1204697 w 2560532"/>
              <a:gd name="connsiteY105" fmla="*/ 15766 h 1772786"/>
              <a:gd name="connsiteX106" fmla="*/ 1315056 w 2560532"/>
              <a:gd name="connsiteY106" fmla="*/ 78828 h 1772786"/>
              <a:gd name="connsiteX107" fmla="*/ 1330821 w 2560532"/>
              <a:gd name="connsiteY107" fmla="*/ 141890 h 1772786"/>
              <a:gd name="connsiteX108" fmla="*/ 1567304 w 2560532"/>
              <a:gd name="connsiteY108" fmla="*/ 189186 h 1772786"/>
              <a:gd name="connsiteX109" fmla="*/ 1614601 w 2560532"/>
              <a:gd name="connsiteY109" fmla="*/ 220717 h 1772786"/>
              <a:gd name="connsiteX110" fmla="*/ 1583069 w 2560532"/>
              <a:gd name="connsiteY110" fmla="*/ 189186 h 177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560532" h="1772786">
                <a:moveTo>
                  <a:pt x="637138" y="220717"/>
                </a:moveTo>
                <a:lnTo>
                  <a:pt x="779028" y="173421"/>
                </a:lnTo>
                <a:cubicBezTo>
                  <a:pt x="794794" y="168166"/>
                  <a:pt x="812498" y="166873"/>
                  <a:pt x="826325" y="157655"/>
                </a:cubicBezTo>
                <a:cubicBezTo>
                  <a:pt x="934745" y="85375"/>
                  <a:pt x="884967" y="106576"/>
                  <a:pt x="968214" y="78828"/>
                </a:cubicBezTo>
                <a:cubicBezTo>
                  <a:pt x="1043166" y="28860"/>
                  <a:pt x="997535" y="53289"/>
                  <a:pt x="1110104" y="15766"/>
                </a:cubicBezTo>
                <a:lnTo>
                  <a:pt x="1157401" y="0"/>
                </a:lnTo>
                <a:cubicBezTo>
                  <a:pt x="1196560" y="6527"/>
                  <a:pt x="1269333" y="5357"/>
                  <a:pt x="1299290" y="47297"/>
                </a:cubicBezTo>
                <a:cubicBezTo>
                  <a:pt x="1315739" y="70325"/>
                  <a:pt x="1306554" y="111564"/>
                  <a:pt x="1330821" y="126124"/>
                </a:cubicBezTo>
                <a:cubicBezTo>
                  <a:pt x="1367152" y="147922"/>
                  <a:pt x="1414836" y="137211"/>
                  <a:pt x="1456945" y="141890"/>
                </a:cubicBezTo>
                <a:cubicBezTo>
                  <a:pt x="1509436" y="147722"/>
                  <a:pt x="1562049" y="152400"/>
                  <a:pt x="1614601" y="157655"/>
                </a:cubicBezTo>
                <a:cubicBezTo>
                  <a:pt x="1756901" y="193231"/>
                  <a:pt x="1583495" y="157655"/>
                  <a:pt x="1819552" y="157655"/>
                </a:cubicBezTo>
                <a:cubicBezTo>
                  <a:pt x="1872366" y="157655"/>
                  <a:pt x="1924655" y="168166"/>
                  <a:pt x="1977207" y="173421"/>
                </a:cubicBezTo>
                <a:cubicBezTo>
                  <a:pt x="1992973" y="183931"/>
                  <a:pt x="2005814" y="201837"/>
                  <a:pt x="2024504" y="204952"/>
                </a:cubicBezTo>
                <a:cubicBezTo>
                  <a:pt x="2040896" y="207684"/>
                  <a:pt x="2056371" y="183014"/>
                  <a:pt x="2071801" y="189186"/>
                </a:cubicBezTo>
                <a:cubicBezTo>
                  <a:pt x="2089394" y="196223"/>
                  <a:pt x="2091202" y="221927"/>
                  <a:pt x="2103332" y="236483"/>
                </a:cubicBezTo>
                <a:cubicBezTo>
                  <a:pt x="2117605" y="253611"/>
                  <a:pt x="2134863" y="268014"/>
                  <a:pt x="2150628" y="283779"/>
                </a:cubicBezTo>
                <a:cubicBezTo>
                  <a:pt x="2155883" y="299545"/>
                  <a:pt x="2152144" y="339626"/>
                  <a:pt x="2166394" y="331076"/>
                </a:cubicBezTo>
                <a:cubicBezTo>
                  <a:pt x="2198889" y="311579"/>
                  <a:pt x="2229456" y="236483"/>
                  <a:pt x="2229456" y="236483"/>
                </a:cubicBezTo>
                <a:cubicBezTo>
                  <a:pt x="2255732" y="241738"/>
                  <a:pt x="2283193" y="242839"/>
                  <a:pt x="2308283" y="252248"/>
                </a:cubicBezTo>
                <a:cubicBezTo>
                  <a:pt x="2326025" y="258901"/>
                  <a:pt x="2338164" y="276315"/>
                  <a:pt x="2355580" y="283779"/>
                </a:cubicBezTo>
                <a:cubicBezTo>
                  <a:pt x="2375496" y="292314"/>
                  <a:pt x="2397888" y="293319"/>
                  <a:pt x="2418642" y="299545"/>
                </a:cubicBezTo>
                <a:cubicBezTo>
                  <a:pt x="2450477" y="309096"/>
                  <a:pt x="2481704" y="320566"/>
                  <a:pt x="2513235" y="331076"/>
                </a:cubicBezTo>
                <a:lnTo>
                  <a:pt x="2560532" y="346841"/>
                </a:lnTo>
                <a:cubicBezTo>
                  <a:pt x="2481704" y="352096"/>
                  <a:pt x="2401977" y="349619"/>
                  <a:pt x="2324049" y="362607"/>
                </a:cubicBezTo>
                <a:cubicBezTo>
                  <a:pt x="2273598" y="371016"/>
                  <a:pt x="2274650" y="412005"/>
                  <a:pt x="2245221" y="441435"/>
                </a:cubicBezTo>
                <a:cubicBezTo>
                  <a:pt x="2197423" y="489234"/>
                  <a:pt x="2157029" y="478808"/>
                  <a:pt x="2087566" y="488731"/>
                </a:cubicBezTo>
                <a:cubicBezTo>
                  <a:pt x="2085712" y="494294"/>
                  <a:pt x="2066906" y="574218"/>
                  <a:pt x="2040269" y="567559"/>
                </a:cubicBezTo>
                <a:cubicBezTo>
                  <a:pt x="2021887" y="562963"/>
                  <a:pt x="2022998" y="532739"/>
                  <a:pt x="2008738" y="520262"/>
                </a:cubicBezTo>
                <a:cubicBezTo>
                  <a:pt x="1980219" y="495308"/>
                  <a:pt x="1914145" y="457200"/>
                  <a:pt x="1914145" y="457200"/>
                </a:cubicBezTo>
                <a:cubicBezTo>
                  <a:pt x="1863266" y="464469"/>
                  <a:pt x="1756410" y="473020"/>
                  <a:pt x="1709194" y="504497"/>
                </a:cubicBezTo>
                <a:lnTo>
                  <a:pt x="1661897" y="536028"/>
                </a:lnTo>
                <a:cubicBezTo>
                  <a:pt x="1611447" y="611702"/>
                  <a:pt x="1623009" y="560201"/>
                  <a:pt x="1677663" y="614855"/>
                </a:cubicBezTo>
                <a:cubicBezTo>
                  <a:pt x="1691061" y="628253"/>
                  <a:pt x="1693126" y="652110"/>
                  <a:pt x="1709194" y="662152"/>
                </a:cubicBezTo>
                <a:cubicBezTo>
                  <a:pt x="1737379" y="679767"/>
                  <a:pt x="1803787" y="693683"/>
                  <a:pt x="1803787" y="693683"/>
                </a:cubicBezTo>
                <a:cubicBezTo>
                  <a:pt x="1791400" y="768003"/>
                  <a:pt x="1791069" y="785493"/>
                  <a:pt x="1772256" y="851338"/>
                </a:cubicBezTo>
                <a:cubicBezTo>
                  <a:pt x="1767691" y="867317"/>
                  <a:pt x="1763922" y="883771"/>
                  <a:pt x="1756490" y="898635"/>
                </a:cubicBezTo>
                <a:cubicBezTo>
                  <a:pt x="1748016" y="915582"/>
                  <a:pt x="1735469" y="930166"/>
                  <a:pt x="1724959" y="945931"/>
                </a:cubicBezTo>
                <a:cubicBezTo>
                  <a:pt x="1719704" y="961697"/>
                  <a:pt x="1718412" y="979401"/>
                  <a:pt x="1709194" y="993228"/>
                </a:cubicBezTo>
                <a:cubicBezTo>
                  <a:pt x="1675454" y="1043838"/>
                  <a:pt x="1664185" y="1039761"/>
                  <a:pt x="1614601" y="1056290"/>
                </a:cubicBezTo>
                <a:cubicBezTo>
                  <a:pt x="1604090" y="1045780"/>
                  <a:pt x="1592355" y="1036366"/>
                  <a:pt x="1583069" y="1024759"/>
                </a:cubicBezTo>
                <a:cubicBezTo>
                  <a:pt x="1571232" y="1009963"/>
                  <a:pt x="1565798" y="989939"/>
                  <a:pt x="1551538" y="977462"/>
                </a:cubicBezTo>
                <a:cubicBezTo>
                  <a:pt x="1484818" y="919082"/>
                  <a:pt x="1474610" y="920288"/>
                  <a:pt x="1409649" y="898635"/>
                </a:cubicBezTo>
                <a:cubicBezTo>
                  <a:pt x="1414903" y="1077263"/>
                  <a:pt x="1392051" y="1316973"/>
                  <a:pt x="1441180" y="1513490"/>
                </a:cubicBezTo>
                <a:cubicBezTo>
                  <a:pt x="1460993" y="1592742"/>
                  <a:pt x="1449943" y="1531018"/>
                  <a:pt x="1488476" y="1608083"/>
                </a:cubicBezTo>
                <a:cubicBezTo>
                  <a:pt x="1495908" y="1622947"/>
                  <a:pt x="1492491" y="1643628"/>
                  <a:pt x="1504242" y="1655379"/>
                </a:cubicBezTo>
                <a:cubicBezTo>
                  <a:pt x="1531038" y="1682175"/>
                  <a:pt x="1567304" y="1697420"/>
                  <a:pt x="1598835" y="1718441"/>
                </a:cubicBezTo>
                <a:lnTo>
                  <a:pt x="1646132" y="1749972"/>
                </a:lnTo>
                <a:lnTo>
                  <a:pt x="1598835" y="1718441"/>
                </a:lnTo>
                <a:cubicBezTo>
                  <a:pt x="1520007" y="1723696"/>
                  <a:pt x="1440871" y="1725483"/>
                  <a:pt x="1362352" y="1734207"/>
                </a:cubicBezTo>
                <a:cubicBezTo>
                  <a:pt x="1345836" y="1736042"/>
                  <a:pt x="1331035" y="1745407"/>
                  <a:pt x="1315056" y="1749972"/>
                </a:cubicBezTo>
                <a:cubicBezTo>
                  <a:pt x="1294222" y="1755925"/>
                  <a:pt x="1273015" y="1760483"/>
                  <a:pt x="1251994" y="1765738"/>
                </a:cubicBezTo>
                <a:cubicBezTo>
                  <a:pt x="1215208" y="1760483"/>
                  <a:pt x="1170967" y="1772786"/>
                  <a:pt x="1141635" y="1749972"/>
                </a:cubicBezTo>
                <a:cubicBezTo>
                  <a:pt x="1115400" y="1729567"/>
                  <a:pt x="1128540" y="1683033"/>
                  <a:pt x="1110104" y="1655379"/>
                </a:cubicBezTo>
                <a:cubicBezTo>
                  <a:pt x="1099594" y="1639614"/>
                  <a:pt x="1087047" y="1625030"/>
                  <a:pt x="1078573" y="1608083"/>
                </a:cubicBezTo>
                <a:cubicBezTo>
                  <a:pt x="1071141" y="1593219"/>
                  <a:pt x="1068062" y="1576552"/>
                  <a:pt x="1062807" y="1560786"/>
                </a:cubicBezTo>
                <a:cubicBezTo>
                  <a:pt x="1077868" y="1410182"/>
                  <a:pt x="1089140" y="1424437"/>
                  <a:pt x="1062807" y="1292772"/>
                </a:cubicBezTo>
                <a:cubicBezTo>
                  <a:pt x="1057367" y="1265571"/>
                  <a:pt x="1037656" y="1215895"/>
                  <a:pt x="1015511" y="1198179"/>
                </a:cubicBezTo>
                <a:cubicBezTo>
                  <a:pt x="1002534" y="1187798"/>
                  <a:pt x="983980" y="1187669"/>
                  <a:pt x="968214" y="1182414"/>
                </a:cubicBezTo>
                <a:cubicBezTo>
                  <a:pt x="952449" y="1187669"/>
                  <a:pt x="933895" y="1187798"/>
                  <a:pt x="920918" y="1198179"/>
                </a:cubicBezTo>
                <a:cubicBezTo>
                  <a:pt x="906122" y="1210016"/>
                  <a:pt x="901517" y="1230920"/>
                  <a:pt x="889387" y="1245476"/>
                </a:cubicBezTo>
                <a:cubicBezTo>
                  <a:pt x="875114" y="1262604"/>
                  <a:pt x="857856" y="1277007"/>
                  <a:pt x="842090" y="1292772"/>
                </a:cubicBezTo>
                <a:lnTo>
                  <a:pt x="794794" y="1434662"/>
                </a:lnTo>
                <a:lnTo>
                  <a:pt x="779028" y="1481959"/>
                </a:lnTo>
                <a:cubicBezTo>
                  <a:pt x="763263" y="1471449"/>
                  <a:pt x="743568" y="1465224"/>
                  <a:pt x="731732" y="1450428"/>
                </a:cubicBezTo>
                <a:cubicBezTo>
                  <a:pt x="721351" y="1437451"/>
                  <a:pt x="723398" y="1417995"/>
                  <a:pt x="715966" y="1403131"/>
                </a:cubicBezTo>
                <a:cubicBezTo>
                  <a:pt x="696079" y="1363357"/>
                  <a:pt x="682230" y="1353630"/>
                  <a:pt x="652904" y="1324303"/>
                </a:cubicBezTo>
                <a:cubicBezTo>
                  <a:pt x="642518" y="1293147"/>
                  <a:pt x="633389" y="1251936"/>
                  <a:pt x="605607" y="1229710"/>
                </a:cubicBezTo>
                <a:cubicBezTo>
                  <a:pt x="592630" y="1219329"/>
                  <a:pt x="574076" y="1219200"/>
                  <a:pt x="558311" y="1213945"/>
                </a:cubicBezTo>
                <a:cubicBezTo>
                  <a:pt x="483358" y="1163977"/>
                  <a:pt x="528991" y="1188407"/>
                  <a:pt x="416421" y="1150883"/>
                </a:cubicBezTo>
                <a:lnTo>
                  <a:pt x="369125" y="1135117"/>
                </a:lnTo>
                <a:lnTo>
                  <a:pt x="321828" y="1119352"/>
                </a:lnTo>
                <a:cubicBezTo>
                  <a:pt x="360410" y="1235097"/>
                  <a:pt x="329857" y="1190443"/>
                  <a:pt x="400656" y="1261241"/>
                </a:cubicBezTo>
                <a:cubicBezTo>
                  <a:pt x="405911" y="1277007"/>
                  <a:pt x="423853" y="1293674"/>
                  <a:pt x="416421" y="1308538"/>
                </a:cubicBezTo>
                <a:cubicBezTo>
                  <a:pt x="408989" y="1323402"/>
                  <a:pt x="385104" y="1319738"/>
                  <a:pt x="369125" y="1324303"/>
                </a:cubicBezTo>
                <a:cubicBezTo>
                  <a:pt x="348291" y="1330256"/>
                  <a:pt x="327084" y="1334814"/>
                  <a:pt x="306063" y="1340069"/>
                </a:cubicBezTo>
                <a:cubicBezTo>
                  <a:pt x="253511" y="1334814"/>
                  <a:pt x="198511" y="1341004"/>
                  <a:pt x="148407" y="1324303"/>
                </a:cubicBezTo>
                <a:cubicBezTo>
                  <a:pt x="121297" y="1315266"/>
                  <a:pt x="110905" y="1249299"/>
                  <a:pt x="101111" y="1229710"/>
                </a:cubicBezTo>
                <a:cubicBezTo>
                  <a:pt x="92637" y="1212763"/>
                  <a:pt x="78054" y="1199361"/>
                  <a:pt x="69580" y="1182414"/>
                </a:cubicBezTo>
                <a:cubicBezTo>
                  <a:pt x="4308" y="1051871"/>
                  <a:pt x="112645" y="1223363"/>
                  <a:pt x="22283" y="1087821"/>
                </a:cubicBezTo>
                <a:cubicBezTo>
                  <a:pt x="17028" y="1072055"/>
                  <a:pt x="346" y="1055954"/>
                  <a:pt x="6518" y="1040524"/>
                </a:cubicBezTo>
                <a:cubicBezTo>
                  <a:pt x="13555" y="1022932"/>
                  <a:pt x="39258" y="1021123"/>
                  <a:pt x="53814" y="1008993"/>
                </a:cubicBezTo>
                <a:cubicBezTo>
                  <a:pt x="70942" y="994720"/>
                  <a:pt x="85345" y="977462"/>
                  <a:pt x="101111" y="961697"/>
                </a:cubicBezTo>
                <a:cubicBezTo>
                  <a:pt x="69580" y="951187"/>
                  <a:pt x="0" y="962757"/>
                  <a:pt x="6518" y="930166"/>
                </a:cubicBezTo>
                <a:cubicBezTo>
                  <a:pt x="11773" y="903890"/>
                  <a:pt x="8988" y="874604"/>
                  <a:pt x="22283" y="851338"/>
                </a:cubicBezTo>
                <a:cubicBezTo>
                  <a:pt x="36664" y="826171"/>
                  <a:pt x="92600" y="812133"/>
                  <a:pt x="116876" y="804041"/>
                </a:cubicBezTo>
                <a:lnTo>
                  <a:pt x="211469" y="835572"/>
                </a:lnTo>
                <a:cubicBezTo>
                  <a:pt x="227235" y="840827"/>
                  <a:pt x="244939" y="842120"/>
                  <a:pt x="258766" y="851338"/>
                </a:cubicBezTo>
                <a:lnTo>
                  <a:pt x="306063" y="882869"/>
                </a:lnTo>
                <a:cubicBezTo>
                  <a:pt x="321828" y="877614"/>
                  <a:pt x="340382" y="877484"/>
                  <a:pt x="353359" y="867103"/>
                </a:cubicBezTo>
                <a:cubicBezTo>
                  <a:pt x="381143" y="844876"/>
                  <a:pt x="390270" y="803667"/>
                  <a:pt x="400656" y="772510"/>
                </a:cubicBezTo>
                <a:cubicBezTo>
                  <a:pt x="384890" y="762000"/>
                  <a:pt x="371335" y="746971"/>
                  <a:pt x="353359" y="740979"/>
                </a:cubicBezTo>
                <a:cubicBezTo>
                  <a:pt x="323033" y="730871"/>
                  <a:pt x="274626" y="752968"/>
                  <a:pt x="258766" y="725214"/>
                </a:cubicBezTo>
                <a:cubicBezTo>
                  <a:pt x="242276" y="696357"/>
                  <a:pt x="258766" y="641131"/>
                  <a:pt x="290297" y="630621"/>
                </a:cubicBezTo>
                <a:cubicBezTo>
                  <a:pt x="321828" y="620111"/>
                  <a:pt x="352646" y="607151"/>
                  <a:pt x="384890" y="599090"/>
                </a:cubicBezTo>
                <a:cubicBezTo>
                  <a:pt x="405911" y="593835"/>
                  <a:pt x="427198" y="589550"/>
                  <a:pt x="447952" y="583324"/>
                </a:cubicBezTo>
                <a:cubicBezTo>
                  <a:pt x="479787" y="573773"/>
                  <a:pt x="514890" y="570229"/>
                  <a:pt x="542545" y="551793"/>
                </a:cubicBezTo>
                <a:cubicBezTo>
                  <a:pt x="603669" y="511044"/>
                  <a:pt x="571866" y="526254"/>
                  <a:pt x="637138" y="504497"/>
                </a:cubicBezTo>
                <a:cubicBezTo>
                  <a:pt x="687024" y="354837"/>
                  <a:pt x="671678" y="443003"/>
                  <a:pt x="652904" y="236483"/>
                </a:cubicBezTo>
                <a:cubicBezTo>
                  <a:pt x="658159" y="220717"/>
                  <a:pt x="655146" y="198845"/>
                  <a:pt x="668669" y="189186"/>
                </a:cubicBezTo>
                <a:cubicBezTo>
                  <a:pt x="695715" y="169867"/>
                  <a:pt x="731732" y="168165"/>
                  <a:pt x="763263" y="157655"/>
                </a:cubicBezTo>
                <a:cubicBezTo>
                  <a:pt x="808335" y="142631"/>
                  <a:pt x="824138" y="136021"/>
                  <a:pt x="873621" y="126124"/>
                </a:cubicBezTo>
                <a:cubicBezTo>
                  <a:pt x="904966" y="119855"/>
                  <a:pt x="936683" y="115614"/>
                  <a:pt x="968214" y="110359"/>
                </a:cubicBezTo>
                <a:cubicBezTo>
                  <a:pt x="983980" y="105104"/>
                  <a:pt x="1000647" y="102025"/>
                  <a:pt x="1015511" y="94593"/>
                </a:cubicBezTo>
                <a:cubicBezTo>
                  <a:pt x="1032458" y="86119"/>
                  <a:pt x="1045492" y="70757"/>
                  <a:pt x="1062807" y="63062"/>
                </a:cubicBezTo>
                <a:cubicBezTo>
                  <a:pt x="1093179" y="49563"/>
                  <a:pt x="1125870" y="42041"/>
                  <a:pt x="1157401" y="31531"/>
                </a:cubicBezTo>
                <a:lnTo>
                  <a:pt x="1204697" y="15766"/>
                </a:lnTo>
                <a:cubicBezTo>
                  <a:pt x="1276475" y="30121"/>
                  <a:pt x="1286784" y="12860"/>
                  <a:pt x="1315056" y="78828"/>
                </a:cubicBezTo>
                <a:cubicBezTo>
                  <a:pt x="1323591" y="98744"/>
                  <a:pt x="1314370" y="127789"/>
                  <a:pt x="1330821" y="141890"/>
                </a:cubicBezTo>
                <a:cubicBezTo>
                  <a:pt x="1372446" y="177568"/>
                  <a:pt x="1532859" y="185359"/>
                  <a:pt x="1567304" y="189186"/>
                </a:cubicBezTo>
                <a:lnTo>
                  <a:pt x="1614601" y="220717"/>
                </a:lnTo>
                <a:lnTo>
                  <a:pt x="1583069" y="189186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0" y="2209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এশিয়া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4953000"/>
            <a:ext cx="4724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পৃথিবীর বৃহত্তম মহাদেশ।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28800" y="5486400"/>
            <a:ext cx="58674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এশিয়া পৃথিবীর উত্তর গোলার্ধে অবস্থিত।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0" y="746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ountries-world-highres.gif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l="14000"/>
          <a:stretch>
            <a:fillRect/>
          </a:stretch>
        </p:blipFill>
        <p:spPr>
          <a:xfrm>
            <a:off x="1447800" y="1066800"/>
            <a:ext cx="6553200" cy="3819525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4572000" y="1219200"/>
            <a:ext cx="1894941" cy="819807"/>
          </a:xfrm>
          <a:custGeom>
            <a:avLst/>
            <a:gdLst>
              <a:gd name="connsiteX0" fmla="*/ 1403131 w 1894941"/>
              <a:gd name="connsiteY0" fmla="*/ 362607 h 819807"/>
              <a:gd name="connsiteX1" fmla="*/ 1450428 w 1894941"/>
              <a:gd name="connsiteY1" fmla="*/ 394138 h 819807"/>
              <a:gd name="connsiteX2" fmla="*/ 1639614 w 1894941"/>
              <a:gd name="connsiteY2" fmla="*/ 425669 h 819807"/>
              <a:gd name="connsiteX3" fmla="*/ 1718441 w 1894941"/>
              <a:gd name="connsiteY3" fmla="*/ 488731 h 819807"/>
              <a:gd name="connsiteX4" fmla="*/ 1813034 w 1894941"/>
              <a:gd name="connsiteY4" fmla="*/ 551793 h 819807"/>
              <a:gd name="connsiteX5" fmla="*/ 1860331 w 1894941"/>
              <a:gd name="connsiteY5" fmla="*/ 583324 h 819807"/>
              <a:gd name="connsiteX6" fmla="*/ 1891862 w 1894941"/>
              <a:gd name="connsiteY6" fmla="*/ 536028 h 819807"/>
              <a:gd name="connsiteX7" fmla="*/ 1844565 w 1894941"/>
              <a:gd name="connsiteY7" fmla="*/ 441435 h 819807"/>
              <a:gd name="connsiteX8" fmla="*/ 1481959 w 1894941"/>
              <a:gd name="connsiteY8" fmla="*/ 394138 h 819807"/>
              <a:gd name="connsiteX9" fmla="*/ 1434662 w 1894941"/>
              <a:gd name="connsiteY9" fmla="*/ 362607 h 819807"/>
              <a:gd name="connsiteX10" fmla="*/ 1387365 w 1894941"/>
              <a:gd name="connsiteY10" fmla="*/ 204952 h 819807"/>
              <a:gd name="connsiteX11" fmla="*/ 1355834 w 1894941"/>
              <a:gd name="connsiteY11" fmla="*/ 157656 h 819807"/>
              <a:gd name="connsiteX12" fmla="*/ 1418896 w 1894941"/>
              <a:gd name="connsiteY12" fmla="*/ 173421 h 819807"/>
              <a:gd name="connsiteX13" fmla="*/ 1560786 w 1894941"/>
              <a:gd name="connsiteY13" fmla="*/ 252249 h 819807"/>
              <a:gd name="connsiteX14" fmla="*/ 1608083 w 1894941"/>
              <a:gd name="connsiteY14" fmla="*/ 283780 h 819807"/>
              <a:gd name="connsiteX15" fmla="*/ 1702676 w 1894941"/>
              <a:gd name="connsiteY15" fmla="*/ 315311 h 819807"/>
              <a:gd name="connsiteX16" fmla="*/ 1686910 w 1894941"/>
              <a:gd name="connsiteY16" fmla="*/ 236483 h 819807"/>
              <a:gd name="connsiteX17" fmla="*/ 1529255 w 1894941"/>
              <a:gd name="connsiteY17" fmla="*/ 189187 h 819807"/>
              <a:gd name="connsiteX18" fmla="*/ 1497724 w 1894941"/>
              <a:gd name="connsiteY18" fmla="*/ 141890 h 819807"/>
              <a:gd name="connsiteX19" fmla="*/ 1371600 w 1894941"/>
              <a:gd name="connsiteY19" fmla="*/ 110359 h 819807"/>
              <a:gd name="connsiteX20" fmla="*/ 1213945 w 1894941"/>
              <a:gd name="connsiteY20" fmla="*/ 63062 h 819807"/>
              <a:gd name="connsiteX21" fmla="*/ 1072055 w 1894941"/>
              <a:gd name="connsiteY21" fmla="*/ 15766 h 819807"/>
              <a:gd name="connsiteX22" fmla="*/ 1024759 w 1894941"/>
              <a:gd name="connsiteY22" fmla="*/ 0 h 819807"/>
              <a:gd name="connsiteX23" fmla="*/ 867103 w 1894941"/>
              <a:gd name="connsiteY23" fmla="*/ 15766 h 819807"/>
              <a:gd name="connsiteX24" fmla="*/ 819807 w 1894941"/>
              <a:gd name="connsiteY24" fmla="*/ 31531 h 819807"/>
              <a:gd name="connsiteX25" fmla="*/ 630621 w 1894941"/>
              <a:gd name="connsiteY25" fmla="*/ 47297 h 819807"/>
              <a:gd name="connsiteX26" fmla="*/ 472965 w 1894941"/>
              <a:gd name="connsiteY26" fmla="*/ 47297 h 819807"/>
              <a:gd name="connsiteX27" fmla="*/ 299545 w 1894941"/>
              <a:gd name="connsiteY27" fmla="*/ 31531 h 819807"/>
              <a:gd name="connsiteX28" fmla="*/ 268014 w 1894941"/>
              <a:gd name="connsiteY28" fmla="*/ 78828 h 819807"/>
              <a:gd name="connsiteX29" fmla="*/ 252248 w 1894941"/>
              <a:gd name="connsiteY29" fmla="*/ 252249 h 819807"/>
              <a:gd name="connsiteX30" fmla="*/ 126124 w 1894941"/>
              <a:gd name="connsiteY30" fmla="*/ 283780 h 819807"/>
              <a:gd name="connsiteX31" fmla="*/ 94593 w 1894941"/>
              <a:gd name="connsiteY31" fmla="*/ 331076 h 819807"/>
              <a:gd name="connsiteX32" fmla="*/ 47296 w 1894941"/>
              <a:gd name="connsiteY32" fmla="*/ 362607 h 819807"/>
              <a:gd name="connsiteX33" fmla="*/ 31531 w 1894941"/>
              <a:gd name="connsiteY33" fmla="*/ 409904 h 819807"/>
              <a:gd name="connsiteX34" fmla="*/ 0 w 1894941"/>
              <a:gd name="connsiteY34" fmla="*/ 457200 h 819807"/>
              <a:gd name="connsiteX35" fmla="*/ 15765 w 1894941"/>
              <a:gd name="connsiteY35" fmla="*/ 504497 h 819807"/>
              <a:gd name="connsiteX36" fmla="*/ 110359 w 1894941"/>
              <a:gd name="connsiteY36" fmla="*/ 536028 h 819807"/>
              <a:gd name="connsiteX37" fmla="*/ 236483 w 1894941"/>
              <a:gd name="connsiteY37" fmla="*/ 567559 h 819807"/>
              <a:gd name="connsiteX38" fmla="*/ 283779 w 1894941"/>
              <a:gd name="connsiteY38" fmla="*/ 583324 h 819807"/>
              <a:gd name="connsiteX39" fmla="*/ 346841 w 1894941"/>
              <a:gd name="connsiteY39" fmla="*/ 662152 h 819807"/>
              <a:gd name="connsiteX40" fmla="*/ 488731 w 1894941"/>
              <a:gd name="connsiteY40" fmla="*/ 772511 h 819807"/>
              <a:gd name="connsiteX41" fmla="*/ 583324 w 1894941"/>
              <a:gd name="connsiteY41" fmla="*/ 819807 h 819807"/>
              <a:gd name="connsiteX42" fmla="*/ 567559 w 1894941"/>
              <a:gd name="connsiteY42" fmla="*/ 756745 h 819807"/>
              <a:gd name="connsiteX43" fmla="*/ 504496 w 1894941"/>
              <a:gd name="connsiteY43" fmla="*/ 677918 h 819807"/>
              <a:gd name="connsiteX44" fmla="*/ 472965 w 1894941"/>
              <a:gd name="connsiteY44" fmla="*/ 630621 h 819807"/>
              <a:gd name="connsiteX45" fmla="*/ 472965 w 1894941"/>
              <a:gd name="connsiteY45" fmla="*/ 472966 h 819807"/>
              <a:gd name="connsiteX46" fmla="*/ 520262 w 1894941"/>
              <a:gd name="connsiteY46" fmla="*/ 488731 h 819807"/>
              <a:gd name="connsiteX47" fmla="*/ 567559 w 1894941"/>
              <a:gd name="connsiteY47" fmla="*/ 520262 h 819807"/>
              <a:gd name="connsiteX48" fmla="*/ 599090 w 1894941"/>
              <a:gd name="connsiteY48" fmla="*/ 472966 h 819807"/>
              <a:gd name="connsiteX49" fmla="*/ 614855 w 1894941"/>
              <a:gd name="connsiteY49" fmla="*/ 425669 h 819807"/>
              <a:gd name="connsiteX50" fmla="*/ 662152 w 1894941"/>
              <a:gd name="connsiteY50" fmla="*/ 331076 h 819807"/>
              <a:gd name="connsiteX51" fmla="*/ 804041 w 1894941"/>
              <a:gd name="connsiteY51" fmla="*/ 362607 h 819807"/>
              <a:gd name="connsiteX52" fmla="*/ 898634 w 1894941"/>
              <a:gd name="connsiteY52" fmla="*/ 425669 h 819807"/>
              <a:gd name="connsiteX53" fmla="*/ 993228 w 1894941"/>
              <a:gd name="connsiteY53" fmla="*/ 472966 h 819807"/>
              <a:gd name="connsiteX54" fmla="*/ 1040524 w 1894941"/>
              <a:gd name="connsiteY54" fmla="*/ 488731 h 819807"/>
              <a:gd name="connsiteX55" fmla="*/ 1087821 w 1894941"/>
              <a:gd name="connsiteY55" fmla="*/ 520262 h 819807"/>
              <a:gd name="connsiteX56" fmla="*/ 1182414 w 1894941"/>
              <a:gd name="connsiteY56" fmla="*/ 551793 h 819807"/>
              <a:gd name="connsiteX57" fmla="*/ 1245476 w 1894941"/>
              <a:gd name="connsiteY57" fmla="*/ 441435 h 819807"/>
              <a:gd name="connsiteX58" fmla="*/ 1340069 w 1894941"/>
              <a:gd name="connsiteY58" fmla="*/ 394138 h 819807"/>
              <a:gd name="connsiteX59" fmla="*/ 1387365 w 1894941"/>
              <a:gd name="connsiteY59" fmla="*/ 409904 h 819807"/>
              <a:gd name="connsiteX60" fmla="*/ 1481959 w 1894941"/>
              <a:gd name="connsiteY60" fmla="*/ 457200 h 819807"/>
              <a:gd name="connsiteX61" fmla="*/ 1513490 w 1894941"/>
              <a:gd name="connsiteY61" fmla="*/ 441435 h 819807"/>
              <a:gd name="connsiteX62" fmla="*/ 1513490 w 1894941"/>
              <a:gd name="connsiteY62" fmla="*/ 441435 h 81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894941" h="819807">
                <a:moveTo>
                  <a:pt x="1403131" y="362607"/>
                </a:moveTo>
                <a:cubicBezTo>
                  <a:pt x="1418897" y="373117"/>
                  <a:pt x="1432687" y="387485"/>
                  <a:pt x="1450428" y="394138"/>
                </a:cubicBezTo>
                <a:cubicBezTo>
                  <a:pt x="1478806" y="404780"/>
                  <a:pt x="1623220" y="423327"/>
                  <a:pt x="1639614" y="425669"/>
                </a:cubicBezTo>
                <a:cubicBezTo>
                  <a:pt x="1746124" y="461174"/>
                  <a:pt x="1630673" y="411934"/>
                  <a:pt x="1718441" y="488731"/>
                </a:cubicBezTo>
                <a:cubicBezTo>
                  <a:pt x="1746960" y="513685"/>
                  <a:pt x="1781503" y="530772"/>
                  <a:pt x="1813034" y="551793"/>
                </a:cubicBezTo>
                <a:lnTo>
                  <a:pt x="1860331" y="583324"/>
                </a:lnTo>
                <a:cubicBezTo>
                  <a:pt x="1870841" y="567559"/>
                  <a:pt x="1888747" y="554718"/>
                  <a:pt x="1891862" y="536028"/>
                </a:cubicBezTo>
                <a:cubicBezTo>
                  <a:pt x="1894941" y="517551"/>
                  <a:pt x="1856996" y="449204"/>
                  <a:pt x="1844565" y="441435"/>
                </a:cubicBezTo>
                <a:cubicBezTo>
                  <a:pt x="1757538" y="387043"/>
                  <a:pt x="1534180" y="397210"/>
                  <a:pt x="1481959" y="394138"/>
                </a:cubicBezTo>
                <a:cubicBezTo>
                  <a:pt x="1466193" y="383628"/>
                  <a:pt x="1448060" y="376005"/>
                  <a:pt x="1434662" y="362607"/>
                </a:cubicBezTo>
                <a:cubicBezTo>
                  <a:pt x="1378913" y="306858"/>
                  <a:pt x="1412882" y="290008"/>
                  <a:pt x="1387365" y="204952"/>
                </a:cubicBezTo>
                <a:cubicBezTo>
                  <a:pt x="1381920" y="186803"/>
                  <a:pt x="1342436" y="171054"/>
                  <a:pt x="1355834" y="157656"/>
                </a:cubicBezTo>
                <a:cubicBezTo>
                  <a:pt x="1371155" y="142335"/>
                  <a:pt x="1398062" y="167468"/>
                  <a:pt x="1418896" y="173421"/>
                </a:cubicBezTo>
                <a:cubicBezTo>
                  <a:pt x="1491736" y="194232"/>
                  <a:pt x="1476098" y="195791"/>
                  <a:pt x="1560786" y="252249"/>
                </a:cubicBezTo>
                <a:cubicBezTo>
                  <a:pt x="1576552" y="262759"/>
                  <a:pt x="1590107" y="277788"/>
                  <a:pt x="1608083" y="283780"/>
                </a:cubicBezTo>
                <a:lnTo>
                  <a:pt x="1702676" y="315311"/>
                </a:lnTo>
                <a:cubicBezTo>
                  <a:pt x="1697421" y="289035"/>
                  <a:pt x="1705858" y="255431"/>
                  <a:pt x="1686910" y="236483"/>
                </a:cubicBezTo>
                <a:cubicBezTo>
                  <a:pt x="1674115" y="223688"/>
                  <a:pt x="1557835" y="196332"/>
                  <a:pt x="1529255" y="189187"/>
                </a:cubicBezTo>
                <a:cubicBezTo>
                  <a:pt x="1518745" y="173421"/>
                  <a:pt x="1514672" y="150364"/>
                  <a:pt x="1497724" y="141890"/>
                </a:cubicBezTo>
                <a:cubicBezTo>
                  <a:pt x="1458964" y="122510"/>
                  <a:pt x="1413641" y="120869"/>
                  <a:pt x="1371600" y="110359"/>
                </a:cubicBezTo>
                <a:cubicBezTo>
                  <a:pt x="1276296" y="86533"/>
                  <a:pt x="1329091" y="101443"/>
                  <a:pt x="1213945" y="63062"/>
                </a:cubicBezTo>
                <a:lnTo>
                  <a:pt x="1072055" y="15766"/>
                </a:lnTo>
                <a:lnTo>
                  <a:pt x="1024759" y="0"/>
                </a:lnTo>
                <a:cubicBezTo>
                  <a:pt x="972207" y="5255"/>
                  <a:pt x="919303" y="7735"/>
                  <a:pt x="867103" y="15766"/>
                </a:cubicBezTo>
                <a:cubicBezTo>
                  <a:pt x="850678" y="18293"/>
                  <a:pt x="836279" y="29335"/>
                  <a:pt x="819807" y="31531"/>
                </a:cubicBezTo>
                <a:cubicBezTo>
                  <a:pt x="757082" y="39894"/>
                  <a:pt x="693683" y="42042"/>
                  <a:pt x="630621" y="47297"/>
                </a:cubicBezTo>
                <a:cubicBezTo>
                  <a:pt x="544021" y="76163"/>
                  <a:pt x="608832" y="62393"/>
                  <a:pt x="472965" y="47297"/>
                </a:cubicBezTo>
                <a:cubicBezTo>
                  <a:pt x="415275" y="40887"/>
                  <a:pt x="357352" y="36786"/>
                  <a:pt x="299545" y="31531"/>
                </a:cubicBezTo>
                <a:cubicBezTo>
                  <a:pt x="289035" y="47297"/>
                  <a:pt x="271984" y="60301"/>
                  <a:pt x="268014" y="78828"/>
                </a:cubicBezTo>
                <a:cubicBezTo>
                  <a:pt x="255852" y="135585"/>
                  <a:pt x="285288" y="204525"/>
                  <a:pt x="252248" y="252249"/>
                </a:cubicBezTo>
                <a:cubicBezTo>
                  <a:pt x="227581" y="287879"/>
                  <a:pt x="168165" y="273270"/>
                  <a:pt x="126124" y="283780"/>
                </a:cubicBezTo>
                <a:cubicBezTo>
                  <a:pt x="115614" y="299545"/>
                  <a:pt x="107991" y="317678"/>
                  <a:pt x="94593" y="331076"/>
                </a:cubicBezTo>
                <a:cubicBezTo>
                  <a:pt x="81195" y="344474"/>
                  <a:pt x="59133" y="347811"/>
                  <a:pt x="47296" y="362607"/>
                </a:cubicBezTo>
                <a:cubicBezTo>
                  <a:pt x="36915" y="375584"/>
                  <a:pt x="38963" y="395040"/>
                  <a:pt x="31531" y="409904"/>
                </a:cubicBezTo>
                <a:cubicBezTo>
                  <a:pt x="23057" y="426851"/>
                  <a:pt x="10510" y="441435"/>
                  <a:pt x="0" y="457200"/>
                </a:cubicBezTo>
                <a:cubicBezTo>
                  <a:pt x="5255" y="472966"/>
                  <a:pt x="2242" y="494838"/>
                  <a:pt x="15765" y="504497"/>
                </a:cubicBezTo>
                <a:cubicBezTo>
                  <a:pt x="42811" y="523816"/>
                  <a:pt x="78828" y="525518"/>
                  <a:pt x="110359" y="536028"/>
                </a:cubicBezTo>
                <a:cubicBezTo>
                  <a:pt x="218468" y="572064"/>
                  <a:pt x="84292" y="529511"/>
                  <a:pt x="236483" y="567559"/>
                </a:cubicBezTo>
                <a:cubicBezTo>
                  <a:pt x="252605" y="571589"/>
                  <a:pt x="268014" y="578069"/>
                  <a:pt x="283779" y="583324"/>
                </a:cubicBezTo>
                <a:cubicBezTo>
                  <a:pt x="375521" y="675069"/>
                  <a:pt x="247390" y="542812"/>
                  <a:pt x="346841" y="662152"/>
                </a:cubicBezTo>
                <a:cubicBezTo>
                  <a:pt x="393150" y="717722"/>
                  <a:pt x="422811" y="728564"/>
                  <a:pt x="488731" y="772511"/>
                </a:cubicBezTo>
                <a:cubicBezTo>
                  <a:pt x="549854" y="813260"/>
                  <a:pt x="518053" y="798051"/>
                  <a:pt x="583324" y="819807"/>
                </a:cubicBezTo>
                <a:cubicBezTo>
                  <a:pt x="578069" y="798786"/>
                  <a:pt x="576094" y="776661"/>
                  <a:pt x="567559" y="756745"/>
                </a:cubicBezTo>
                <a:cubicBezTo>
                  <a:pt x="545163" y="704486"/>
                  <a:pt x="535792" y="717038"/>
                  <a:pt x="504496" y="677918"/>
                </a:cubicBezTo>
                <a:cubicBezTo>
                  <a:pt x="492659" y="663122"/>
                  <a:pt x="483475" y="646387"/>
                  <a:pt x="472965" y="630621"/>
                </a:cubicBezTo>
                <a:cubicBezTo>
                  <a:pt x="455351" y="577778"/>
                  <a:pt x="432709" y="533350"/>
                  <a:pt x="472965" y="472966"/>
                </a:cubicBezTo>
                <a:cubicBezTo>
                  <a:pt x="482183" y="459139"/>
                  <a:pt x="504496" y="483476"/>
                  <a:pt x="520262" y="488731"/>
                </a:cubicBezTo>
                <a:cubicBezTo>
                  <a:pt x="536028" y="499241"/>
                  <a:pt x="548979" y="523978"/>
                  <a:pt x="567559" y="520262"/>
                </a:cubicBezTo>
                <a:cubicBezTo>
                  <a:pt x="586139" y="516546"/>
                  <a:pt x="590616" y="489913"/>
                  <a:pt x="599090" y="472966"/>
                </a:cubicBezTo>
                <a:cubicBezTo>
                  <a:pt x="606522" y="458102"/>
                  <a:pt x="607423" y="440533"/>
                  <a:pt x="614855" y="425669"/>
                </a:cubicBezTo>
                <a:cubicBezTo>
                  <a:pt x="675982" y="303413"/>
                  <a:pt x="622521" y="449966"/>
                  <a:pt x="662152" y="331076"/>
                </a:cubicBezTo>
                <a:cubicBezTo>
                  <a:pt x="687813" y="335353"/>
                  <a:pt x="770776" y="344127"/>
                  <a:pt x="804041" y="362607"/>
                </a:cubicBezTo>
                <a:cubicBezTo>
                  <a:pt x="837168" y="381011"/>
                  <a:pt x="862683" y="413685"/>
                  <a:pt x="898634" y="425669"/>
                </a:cubicBezTo>
                <a:cubicBezTo>
                  <a:pt x="1017520" y="465298"/>
                  <a:pt x="870975" y="411840"/>
                  <a:pt x="993228" y="472966"/>
                </a:cubicBezTo>
                <a:cubicBezTo>
                  <a:pt x="1008092" y="480398"/>
                  <a:pt x="1024759" y="483476"/>
                  <a:pt x="1040524" y="488731"/>
                </a:cubicBezTo>
                <a:cubicBezTo>
                  <a:pt x="1056290" y="499241"/>
                  <a:pt x="1070506" y="512567"/>
                  <a:pt x="1087821" y="520262"/>
                </a:cubicBezTo>
                <a:cubicBezTo>
                  <a:pt x="1118193" y="533761"/>
                  <a:pt x="1182414" y="551793"/>
                  <a:pt x="1182414" y="551793"/>
                </a:cubicBezTo>
                <a:cubicBezTo>
                  <a:pt x="1283114" y="518227"/>
                  <a:pt x="1182585" y="567217"/>
                  <a:pt x="1245476" y="441435"/>
                </a:cubicBezTo>
                <a:cubicBezTo>
                  <a:pt x="1257701" y="416986"/>
                  <a:pt x="1317685" y="401600"/>
                  <a:pt x="1340069" y="394138"/>
                </a:cubicBezTo>
                <a:cubicBezTo>
                  <a:pt x="1355834" y="399393"/>
                  <a:pt x="1372501" y="402472"/>
                  <a:pt x="1387365" y="409904"/>
                </a:cubicBezTo>
                <a:cubicBezTo>
                  <a:pt x="1419250" y="425847"/>
                  <a:pt x="1442331" y="457200"/>
                  <a:pt x="1481959" y="457200"/>
                </a:cubicBezTo>
                <a:cubicBezTo>
                  <a:pt x="1493710" y="457200"/>
                  <a:pt x="1502980" y="446690"/>
                  <a:pt x="1513490" y="441435"/>
                </a:cubicBezTo>
                <a:lnTo>
                  <a:pt x="1513490" y="441435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V="1">
            <a:off x="5562600" y="3505200"/>
            <a:ext cx="304800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40386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 flipV="1">
            <a:off x="4991100" y="3848100"/>
            <a:ext cx="304800" cy="685800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943600" y="4038600"/>
            <a:ext cx="6096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5448300" y="4610100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768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318129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5029200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দঃ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40386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পুঃ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4267200" y="4038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পঃ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Decision 22"/>
          <p:cNvSpPr/>
          <p:nvPr/>
        </p:nvSpPr>
        <p:spPr>
          <a:xfrm rot="16200000">
            <a:off x="5524500" y="2400300"/>
            <a:ext cx="4572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cision 23"/>
          <p:cNvSpPr/>
          <p:nvPr/>
        </p:nvSpPr>
        <p:spPr>
          <a:xfrm rot="16200000">
            <a:off x="5524500" y="2932176"/>
            <a:ext cx="4572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cision 24"/>
          <p:cNvSpPr/>
          <p:nvPr/>
        </p:nvSpPr>
        <p:spPr>
          <a:xfrm rot="16200000">
            <a:off x="5524500" y="1865376"/>
            <a:ext cx="4572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 animBg="1"/>
      <p:bldP spid="17" grpId="0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518</Words>
  <Application>Microsoft Office PowerPoint</Application>
  <PresentationFormat>On-screen Show (4:3)</PresentationFormat>
  <Paragraphs>180</Paragraphs>
  <Slides>23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Trade Park</dc:creator>
  <cp:lastModifiedBy>SHARIFA KHATUN</cp:lastModifiedBy>
  <cp:revision>228</cp:revision>
  <dcterms:created xsi:type="dcterms:W3CDTF">2006-08-16T00:00:00Z</dcterms:created>
  <dcterms:modified xsi:type="dcterms:W3CDTF">2020-01-06T15:32:58Z</dcterms:modified>
</cp:coreProperties>
</file>