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68" r:id="rId5"/>
    <p:sldId id="262" r:id="rId6"/>
    <p:sldId id="259" r:id="rId7"/>
    <p:sldId id="260" r:id="rId8"/>
    <p:sldId id="261" r:id="rId9"/>
    <p:sldId id="270" r:id="rId10"/>
    <p:sldId id="269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36C68AB-989B-4601-A505-33C4A893F304}">
          <p14:sldIdLst>
            <p14:sldId id="256"/>
            <p14:sldId id="257"/>
            <p14:sldId id="258"/>
            <p14:sldId id="268"/>
            <p14:sldId id="262"/>
            <p14:sldId id="259"/>
            <p14:sldId id="260"/>
            <p14:sldId id="261"/>
            <p14:sldId id="270"/>
            <p14:sldId id="269"/>
            <p14:sldId id="263"/>
            <p14:sldId id="264"/>
            <p14:sldId id="265"/>
          </p14:sldIdLst>
        </p14:section>
        <p14:section name="Untitled Section" id="{703FFF7F-D81C-43B3-B397-58834E572574}">
          <p14:sldIdLst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4B8BC-9642-4A33-B612-8BEC3922EB08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193C6-77BE-4E2E-B1C2-A53E23E8B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2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193C6-77BE-4E2E-B1C2-A53E23E8B4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7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067800" cy="1200329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    </a:t>
            </a:r>
            <a:r>
              <a:rPr lang="en-US" sz="7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7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45" y="1295400"/>
            <a:ext cx="8907255" cy="573387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98179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BD" sz="54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5400" b="1" i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3999" cy="58673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119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-4935"/>
            <a:ext cx="7010400" cy="10668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600" b="1" i="1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6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66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লীয়</a:t>
            </a:r>
            <a:r>
              <a:rPr lang="bn-BD" sz="6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0628"/>
            <a:ext cx="9144000" cy="575737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‘ দুনিয়া সবারি জনম বেদি’  একথা দ্বারা কী বোঝানো হয়েছে? </a:t>
            </a:r>
          </a:p>
          <a:p>
            <a:pPr>
              <a:buFont typeface="Wingdings" pitchFamily="2" charset="2"/>
              <a:buChar char="v"/>
            </a:pPr>
            <a:r>
              <a:rPr lang="bn-BD" sz="4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মানুষ জাতি সম্পর্কে বর্ণনা দাও। </a:t>
            </a:r>
            <a:endParaRPr lang="en-US" sz="4000" i="1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8" y="-19665"/>
            <a:ext cx="2072148" cy="116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6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6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b="1" i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bn-BD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‘ </a:t>
            </a:r>
            <a:r>
              <a:rPr lang="en-US" sz="36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জা</a:t>
            </a:r>
            <a:r>
              <a:rPr lang="bn-BD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তি</a:t>
            </a:r>
            <a:r>
              <a:rPr lang="bn-BD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bn-BD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কবিতাটি কোন  কাব্যগ্রন্থ থেকে নেওয়া হয়েছে।৷ </a:t>
            </a:r>
          </a:p>
          <a:p>
            <a:r>
              <a:rPr lang="bn-BD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২। কবি সত্যেন্দ্রনাথ  দত্তের উল্লেখযোগ্য কাব্যগ্রন্থগুলো কিকি? </a:t>
            </a:r>
            <a:endParaRPr lang="bn-BD" sz="3600" b="1" i="1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৩। বাংলা কবিতার ক্ষেত্রে কাকে ‘ ছন্দের</a:t>
            </a:r>
            <a:r>
              <a:rPr lang="en-US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জাদুকর’ বলা হয়? </a:t>
            </a:r>
            <a:endParaRPr lang="en-US" sz="3600" b="1" i="1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7262"/>
            <a:ext cx="2057400" cy="138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6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666" y="0"/>
            <a:ext cx="9163665" cy="9906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8000" b="1" i="1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8000" b="1" i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745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bn-BD" sz="4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‘ মানুষ জাতি’  ‘কবিতাটি লেখক কে?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4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সত্যেন্দ্রনাথ কতসালে জন্মগ্রহন করেন?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4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‘ মানুষ জাতি’ কোন কাব্যগ্রন্থ থেকে নেওয়া হয়েছে? </a:t>
            </a:r>
            <a:endParaRPr lang="bn-BD" sz="44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b="1" i="1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81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76200"/>
            <a:ext cx="5943600" cy="1341438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600" b="1" i="1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6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24200" cy="1828800"/>
          </a:xfrm>
        </p:spPr>
      </p:pic>
      <p:sp>
        <p:nvSpPr>
          <p:cNvPr id="3" name="TextBox 2"/>
          <p:cNvSpPr txBox="1"/>
          <p:nvPr/>
        </p:nvSpPr>
        <p:spPr>
          <a:xfrm>
            <a:off x="0" y="2209800"/>
            <a:ext cx="9144000" cy="15696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8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মানুষে</a:t>
            </a:r>
            <a:r>
              <a:rPr lang="en-US" sz="4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মানুষে</a:t>
            </a:r>
            <a:r>
              <a:rPr lang="en-US" sz="4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ভেদাভেদ</a:t>
            </a:r>
            <a:r>
              <a:rPr lang="en-US" sz="4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4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পড়েছে</a:t>
            </a:r>
            <a:r>
              <a:rPr lang="en-US" sz="4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48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বর্</a:t>
            </a:r>
            <a:r>
              <a:rPr lang="bn-BD" sz="4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48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b="1" i="1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33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927" y="176065"/>
            <a:ext cx="9144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i="1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5400" b="1" i="1" dirty="0" smtClean="0">
                <a:latin typeface="NikoshBAN" pitchFamily="2" charset="0"/>
                <a:cs typeface="NikoshBAN" pitchFamily="2" charset="0"/>
              </a:rPr>
              <a:t>সকলকে ধন্যবাদ</a:t>
            </a:r>
            <a:r>
              <a:rPr lang="en-US" sz="5400" b="1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600"/>
            <a:ext cx="9144000" cy="480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1327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33400"/>
          </a:xfr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80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6000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6000" b="1" i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181600"/>
          </a:xfr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5400" b="1" i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উম্মে</a:t>
            </a:r>
            <a:r>
              <a:rPr lang="en-US" sz="5400" b="1" i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ছালমা</a:t>
            </a:r>
            <a:r>
              <a:rPr lang="en-US" sz="5400" b="1" i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b="1" i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5400" b="1" i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b="1" i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en-US" sz="5400" b="1" i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5400" b="1" i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)</a:t>
            </a:r>
          </a:p>
          <a:p>
            <a:pPr algn="ctr"/>
            <a:r>
              <a:rPr lang="en-US" sz="5400" b="1" i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মহেশপুর</a:t>
            </a:r>
            <a:r>
              <a:rPr lang="en-US" sz="5400" b="1" i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দাখিলমাদ্রাসা</a:t>
            </a:r>
            <a:endParaRPr lang="en-US" sz="5400" b="1" i="1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i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ঈশ্বরগঞ্জ</a:t>
            </a:r>
            <a:r>
              <a:rPr lang="en-US" sz="5400" b="1" i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i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ময়মনসিংহ</a:t>
            </a:r>
            <a:r>
              <a:rPr lang="en-US" sz="5400" b="1" i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5400" b="1" i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60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295400"/>
          </a:xfr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7200" b="1" i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7200" b="1" i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7200" b="1" i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865217"/>
            <a:ext cx="6120581" cy="4341849"/>
          </a:xfr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6000" b="1" i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শ্রেনিঃ ৬ষ্ঠ </a:t>
            </a:r>
          </a:p>
          <a:p>
            <a:pPr algn="ctr"/>
            <a:r>
              <a:rPr lang="bn-BD" sz="6000" b="1" i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 বাংলা ১ম পত্র </a:t>
            </a:r>
          </a:p>
          <a:p>
            <a:pPr algn="ctr"/>
            <a:r>
              <a:rPr lang="bn-BD" sz="6000" b="1" i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সময়ঃ৫০মিনিট </a:t>
            </a:r>
          </a:p>
          <a:p>
            <a:endParaRPr lang="bn-BD" sz="4400" b="1" i="1" dirty="0" smtClean="0">
              <a:latin typeface="NikoshBAN" pitchFamily="2" charset="0"/>
              <a:cs typeface="NikoshBAN" pitchFamily="2" charset="0"/>
            </a:endParaRPr>
          </a:p>
          <a:p>
            <a:endParaRPr lang="en-US" sz="44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887794"/>
            <a:ext cx="2667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6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799" y="257259"/>
            <a:ext cx="1828801" cy="253756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946" y="257259"/>
            <a:ext cx="1847553" cy="2537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257259"/>
            <a:ext cx="1139928" cy="2537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910" y="257259"/>
            <a:ext cx="2038350" cy="2537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3" y="257259"/>
            <a:ext cx="1733086" cy="25621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7" y="3243642"/>
            <a:ext cx="2178703" cy="33498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176175"/>
            <a:ext cx="3124200" cy="33652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243642"/>
            <a:ext cx="2895600" cy="334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4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</a:t>
            </a:r>
            <a:br>
              <a:rPr lang="en-US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8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r>
              <a:rPr lang="bn-BD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</a:br>
            <a:endParaRPr lang="en-US" sz="5400" b="1" i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953000"/>
          </a:xfrm>
          <a:ln w="7620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sz="7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মানুষ জাতি  </a:t>
            </a:r>
            <a:endParaRPr lang="en-US" sz="72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b="1" i="1" dirty="0" smtClean="0"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en-US" sz="4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8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সত্যেন্দ্রনাথ দত্ত</a:t>
            </a:r>
            <a:endParaRPr lang="en-US" sz="5400" b="1" i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42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ln w="762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8000" b="1" i="1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8000" b="1" i="1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10200"/>
          </a:xfr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4400" b="1" i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400" i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i="1" dirty="0" err="1" smtClean="0">
                <a:latin typeface="NikoshBAN" pitchFamily="2" charset="0"/>
                <a:cs typeface="NikoshBAN" pitchFamily="2" charset="0"/>
              </a:rPr>
              <a:t>এইপাঠ</a:t>
            </a:r>
            <a:r>
              <a:rPr lang="en-US" sz="44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i="1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bn-BD" sz="4400" i="1" dirty="0" smtClean="0">
                <a:latin typeface="NikoshBAN" pitchFamily="2" charset="0"/>
                <a:cs typeface="NikoshBAN" pitchFamily="2" charset="0"/>
              </a:rPr>
              <a:t>--- </a:t>
            </a:r>
            <a:r>
              <a:rPr lang="en-US" sz="4400" i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    ১। </a:t>
            </a:r>
            <a:r>
              <a:rPr lang="bn-BD" sz="36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i="1" dirty="0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bn-BD" sz="36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i="1" dirty="0" smtClean="0">
                <a:latin typeface="NikoshBAN" pitchFamily="2" charset="0"/>
                <a:cs typeface="NikoshBAN" pitchFamily="2" charset="0"/>
              </a:rPr>
              <a:t>অর্থ 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/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   ২</a:t>
            </a:r>
            <a:r>
              <a:rPr lang="en-US" sz="3600" i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i="1" dirty="0" smtClean="0">
                <a:latin typeface="NikoshBAN" pitchFamily="2" charset="0"/>
                <a:cs typeface="NikoshBAN" pitchFamily="2" charset="0"/>
              </a:rPr>
              <a:t>লিখতে </a:t>
            </a:r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i="1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/>
            <a:r>
              <a:rPr lang="en-US" sz="3600" i="1" dirty="0">
                <a:latin typeface="NikoshBAN" pitchFamily="2" charset="0"/>
                <a:cs typeface="NikoshBAN" pitchFamily="2" charset="0"/>
              </a:rPr>
              <a:t>  ৩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i="1" dirty="0" smtClean="0">
                <a:latin typeface="NikoshBAN" pitchFamily="2" charset="0"/>
                <a:cs typeface="NikoshBAN" pitchFamily="2" charset="0"/>
              </a:rPr>
              <a:t>ব্যাখ্যা  </a:t>
            </a:r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6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55137"/>
            <a:ext cx="8534400" cy="1015663"/>
          </a:xfrm>
          <a:prstGeom prst="rect">
            <a:avLst/>
          </a:prstGeom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লেখক </a:t>
            </a:r>
            <a:r>
              <a:rPr lang="en-US" sz="5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i="1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 rot="16200000">
            <a:off x="5753363" y="3190296"/>
            <a:ext cx="477569" cy="101149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104766" y="4623179"/>
            <a:ext cx="484632" cy="112954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0800000">
            <a:off x="4137528" y="1909464"/>
            <a:ext cx="451870" cy="81616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5400000">
            <a:off x="2502378" y="3096433"/>
            <a:ext cx="484632" cy="122218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789" y="2738992"/>
            <a:ext cx="2130484" cy="18841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81000" y="3465212"/>
            <a:ext cx="1600198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ছন্দের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যাদুকর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i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63163" y="5943600"/>
            <a:ext cx="1828800" cy="830997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মৃত্যু</a:t>
            </a:r>
          </a:p>
          <a:p>
            <a:r>
              <a:rPr lang="bn-BD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১৯২২ খ্রিষ্টাব্দে</a:t>
            </a:r>
            <a:endParaRPr lang="en-US" sz="2400" b="1" i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1800" y="1447800"/>
            <a:ext cx="2514473" cy="461665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জন্ম ১৮৮২ খ্রিষ্টাব্দে</a:t>
            </a:r>
            <a:endParaRPr lang="en-US" sz="2400" b="1" i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497895" y="2876264"/>
            <a:ext cx="2098744" cy="1745664"/>
          </a:xfrm>
          <a:prstGeom prst="ellipse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/>
              <a:t>কাব্যগ্রন্থ  হলো ‘ বেণু ও বীনা , কুহুও কেকা় , “ বিদায় আরতি ইত্যাদি।</a:t>
            </a:r>
          </a:p>
        </p:txBody>
      </p:sp>
    </p:spTree>
    <p:extLst>
      <p:ext uri="{BB962C8B-B14F-4D97-AF65-F5344CB8AC3E}">
        <p14:creationId xmlns:p14="http://schemas.microsoft.com/office/powerpoint/2010/main" val="392824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8918" y="76200"/>
            <a:ext cx="5334000" cy="646331"/>
          </a:xfrm>
          <a:prstGeom prst="rect">
            <a:avLst/>
          </a:prstGeom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নুতুন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- </a:t>
            </a:r>
            <a:endParaRPr lang="en-US" sz="24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55277"/>
            <a:ext cx="203661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রবি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শশী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28164" y="1159673"/>
            <a:ext cx="19812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চাঁদ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438400"/>
            <a:ext cx="2112818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শীতাতপ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0" y="2325936"/>
            <a:ext cx="1905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i="1" dirty="0" smtClean="0">
                <a:latin typeface="NikoshBAN" pitchFamily="2" charset="0"/>
                <a:cs typeface="NikoshBAN" pitchFamily="2" charset="0"/>
              </a:rPr>
              <a:t>ঠাণ্ডাও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657600"/>
            <a:ext cx="1960418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i="1" dirty="0" smtClean="0">
                <a:latin typeface="NikoshBAN" pitchFamily="2" charset="0"/>
                <a:cs typeface="NikoshBAN" pitchFamily="2" charset="0"/>
              </a:rPr>
              <a:t>যুঝি </a:t>
            </a:r>
            <a:endParaRPr lang="en-US" sz="40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6264" y="3842266"/>
            <a:ext cx="1905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যুদ্ধ করি </a:t>
            </a:r>
            <a:endParaRPr lang="en-US" sz="2800" b="1" i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029200"/>
            <a:ext cx="2112818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i="1" dirty="0" smtClean="0">
                <a:latin typeface="NikoshBAN" pitchFamily="2" charset="0"/>
                <a:cs typeface="NikoshBAN" pitchFamily="2" charset="0"/>
              </a:rPr>
              <a:t>ডাঙা</a:t>
            </a:r>
            <a:endParaRPr lang="en-US" sz="40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14310" y="5257800"/>
            <a:ext cx="19050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i="1" dirty="0" smtClean="0"/>
              <a:t>  </a:t>
            </a:r>
            <a:r>
              <a:rPr lang="bn-BD" sz="3200" b="1" i="1" dirty="0" smtClean="0"/>
              <a:t>উঁচুভুমি</a:t>
            </a:r>
            <a:endParaRPr lang="en-US" sz="3200" b="1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914401"/>
            <a:ext cx="2324465" cy="1219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14400"/>
            <a:ext cx="2286000" cy="12191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464" y="2325937"/>
            <a:ext cx="2247536" cy="1130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25938"/>
            <a:ext cx="2324464" cy="11302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657600"/>
            <a:ext cx="3352800" cy="11111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161694"/>
            <a:ext cx="3505199" cy="101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3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1400" y="0"/>
            <a:ext cx="5562600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4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24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i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0" y="226453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সত্যেন্দ্রনাথ</a:t>
            </a:r>
            <a:r>
              <a:rPr lang="en-US" sz="20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দত্ত</a:t>
            </a:r>
            <a:r>
              <a:rPr lang="en-US" sz="20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i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626562"/>
            <a:ext cx="5562600" cy="624786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জগত</a:t>
            </a:r>
            <a:r>
              <a:rPr lang="en-US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জুড়িয়া</a:t>
            </a:r>
            <a:r>
              <a:rPr lang="en-US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1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স্তন্যে</a:t>
            </a:r>
            <a:r>
              <a:rPr lang="en-US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লালিত</a:t>
            </a:r>
            <a:r>
              <a:rPr lang="en-US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1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রবি</a:t>
            </a:r>
            <a:r>
              <a:rPr lang="en-US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শশী</a:t>
            </a:r>
            <a:r>
              <a:rPr lang="en-US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মোদের</a:t>
            </a:r>
            <a:r>
              <a:rPr lang="en-US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সাথী</a:t>
            </a:r>
            <a:r>
              <a:rPr lang="en-US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শীতাতপ</a:t>
            </a:r>
            <a:r>
              <a:rPr lang="en-US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ক্ষুধা</a:t>
            </a:r>
            <a:r>
              <a:rPr lang="en-US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তৃ</a:t>
            </a:r>
            <a:r>
              <a:rPr lang="bn-BD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ষ্ণার জ্বালা </a:t>
            </a:r>
          </a:p>
          <a:p>
            <a:r>
              <a:rPr lang="bn-BD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সবাই আমরা সমান বুঝি ।</a:t>
            </a:r>
          </a:p>
          <a:p>
            <a:r>
              <a:rPr lang="bn-BD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কচি কাঁচাগুলি ডাঁটো করে তুলি</a:t>
            </a:r>
          </a:p>
          <a:p>
            <a:r>
              <a:rPr lang="bn-BD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বাঁচিবার তরে সমান যুঝি।</a:t>
            </a:r>
          </a:p>
          <a:p>
            <a:r>
              <a:rPr lang="bn-BD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দোসর খুঁজি ও বাসর বাঁধি গো, </a:t>
            </a:r>
          </a:p>
          <a:p>
            <a:r>
              <a:rPr lang="bn-BD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জলে ডুবি, বাঁচি পাইলে ডাঙা, </a:t>
            </a:r>
          </a:p>
          <a:p>
            <a:r>
              <a:rPr lang="bn-BD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কালো আর ধলো বাহিরে কেবল</a:t>
            </a:r>
          </a:p>
          <a:p>
            <a:r>
              <a:rPr lang="bn-BD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ভিতরের সবারই সমান রাঙা।</a:t>
            </a:r>
          </a:p>
          <a:p>
            <a:r>
              <a:rPr lang="bn-BD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বাহিরের ছোপ আঁচড়ে সে লোপ</a:t>
            </a:r>
          </a:p>
          <a:p>
            <a:r>
              <a:rPr lang="bn-BD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ভিতরের রং পলকে ফোটে, </a:t>
            </a:r>
          </a:p>
          <a:p>
            <a:r>
              <a:rPr lang="bn-BD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বামুন, শূদ্র, বৃহৎ, ক্ষুদ্র</a:t>
            </a:r>
          </a:p>
          <a:p>
            <a:r>
              <a:rPr lang="bn-BD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কৃত্রিম ভেদ ধূলায় লোটে।</a:t>
            </a:r>
          </a:p>
          <a:p>
            <a:r>
              <a:rPr lang="bn-BD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রাগে অনুরাগে নিদ্রিত জাগে</a:t>
            </a:r>
          </a:p>
          <a:p>
            <a:r>
              <a:rPr lang="bn-BD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আসল মানুষ প্রকট হয়, </a:t>
            </a:r>
          </a:p>
          <a:p>
            <a:r>
              <a:rPr lang="bn-BD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বর্ণে বর্ণে  নাই রে  বিশেষ  </a:t>
            </a:r>
          </a:p>
          <a:p>
            <a:r>
              <a:rPr lang="bn-BD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নিখিল জগৎ ব্রহ্মময়।</a:t>
            </a:r>
          </a:p>
          <a:p>
            <a:r>
              <a:rPr lang="bn-BD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বংশে বংশে নাহিকো  তফাত</a:t>
            </a:r>
          </a:p>
          <a:p>
            <a:r>
              <a:rPr lang="bn-BD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বনেদি কে আর গর – বনেদি, </a:t>
            </a:r>
          </a:p>
          <a:p>
            <a:r>
              <a:rPr lang="bn-BD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দুনিয়ার সাথে গাঁথা বুনিয়াদ</a:t>
            </a:r>
          </a:p>
          <a:p>
            <a:r>
              <a:rPr lang="bn-BD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দুনিয়া সবারি জনম – বেদি।</a:t>
            </a:r>
          </a:p>
          <a:p>
            <a:endParaRPr lang="en-US" sz="1600" b="1" i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52800" cy="1543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8" y="1543050"/>
            <a:ext cx="3352800" cy="1276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" y="2799735"/>
            <a:ext cx="3352800" cy="1543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" y="5562600"/>
            <a:ext cx="3352800" cy="1295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" y="4276417"/>
            <a:ext cx="1676400" cy="128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820" y="4276417"/>
            <a:ext cx="1700979" cy="128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45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447</TotalTime>
  <Words>363</Words>
  <Application>Microsoft Office PowerPoint</Application>
  <PresentationFormat>On-screen Show (4:3)</PresentationFormat>
  <Paragraphs>76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Angles</vt:lpstr>
      <vt:lpstr>PowerPoint Presentation</vt:lpstr>
      <vt:lpstr>      শিক্ষক পরিচিতি   </vt:lpstr>
      <vt:lpstr>     পাঠ পরিচিতি </vt:lpstr>
      <vt:lpstr>PowerPoint Presentation</vt:lpstr>
      <vt:lpstr>          আজকের পাঠ  </vt:lpstr>
      <vt:lpstr>        শিখনফল</vt:lpstr>
      <vt:lpstr>PowerPoint Presentation</vt:lpstr>
      <vt:lpstr>PowerPoint Presentation</vt:lpstr>
      <vt:lpstr>PowerPoint Presentation</vt:lpstr>
      <vt:lpstr>                   সরব পাঠ </vt:lpstr>
      <vt:lpstr>           দলীয়কাজ </vt:lpstr>
      <vt:lpstr>           একক কাজ</vt:lpstr>
      <vt:lpstr>          মূল্যায়ন </vt:lpstr>
      <vt:lpstr>বাড়ির কাজ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ismail - [2010]</cp:lastModifiedBy>
  <cp:revision>213</cp:revision>
  <dcterms:created xsi:type="dcterms:W3CDTF">2006-08-16T00:00:00Z</dcterms:created>
  <dcterms:modified xsi:type="dcterms:W3CDTF">2019-12-26T04:01:57Z</dcterms:modified>
</cp:coreProperties>
</file>