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258" r:id="rId4"/>
    <p:sldId id="280" r:id="rId5"/>
    <p:sldId id="259" r:id="rId6"/>
    <p:sldId id="260" r:id="rId7"/>
    <p:sldId id="283" r:id="rId8"/>
    <p:sldId id="281" r:id="rId9"/>
    <p:sldId id="262" r:id="rId10"/>
    <p:sldId id="263" r:id="rId11"/>
    <p:sldId id="264" r:id="rId12"/>
    <p:sldId id="265" r:id="rId13"/>
    <p:sldId id="28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DA976-9FEE-4A8B-88A3-D7542E46B657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283B4-0AA7-4759-B938-C9FBC601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1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জিব্বেরেলিন খাটো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 প্রয়োগ করলে কী হয় ? উঃ খাটো উদ্ভিদ অনেক লম্বা হয় । এর প্রভাবে পর্বমধ্য দৈর্ঘ্যে বৃদ্ধি পায়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283B4-0AA7-4759-B938-C9FBC6015C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9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5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2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2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58C4-7DDD-4AD2-8284-F47A914E58E8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2BA2B-ADA3-4D2E-8F37-CBEC25BF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jumder895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gif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0.gif"/><Relationship Id="rId10" Type="http://schemas.openxmlformats.org/officeDocument/2006/relationships/image" Target="../media/image23.gif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73381"/>
            <a:ext cx="82296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706" y="554450"/>
            <a:ext cx="7484188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05343"/>
              </p:ext>
            </p:extLst>
          </p:nvPr>
        </p:nvGraphicFramePr>
        <p:xfrm>
          <a:off x="1877291" y="1814945"/>
          <a:ext cx="7696200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621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অক্সিন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জিব্বেরেলিন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সাইটকাইনিন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ইথিলিন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ফ্লোরিজেন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সহায়ক হরমোন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মোচন বিলম্বিত হয়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ফুল ফোটাতে সাহায্য করে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745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প্রতিবন্ধক হরমোন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8091" y="443345"/>
            <a:ext cx="2362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0391" y="535677"/>
            <a:ext cx="1752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2576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6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91" y="2576945"/>
            <a:ext cx="533400" cy="533400"/>
          </a:xfrm>
          <a:prstGeom prst="rect">
            <a:avLst/>
          </a:prstGeom>
          <a:solidFill>
            <a:schemeClr val="tx2"/>
          </a:solidFill>
          <a:ln>
            <a:solidFill>
              <a:srgbClr val="7030A0"/>
            </a:solidFill>
          </a:ln>
          <a:extLst/>
        </p:spPr>
      </p:pic>
      <p:pic>
        <p:nvPicPr>
          <p:cNvPr id="7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2576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8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81" y="330430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9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91" y="4100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pic>
        <p:nvPicPr>
          <p:cNvPr id="10" name="Picture 2" descr="C:\Users\User\Desktop\corec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577" y="4862945"/>
            <a:ext cx="533400" cy="533400"/>
          </a:xfrm>
          <a:prstGeom prst="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  <a:extLst/>
        </p:spPr>
      </p:pic>
      <p:sp>
        <p:nvSpPr>
          <p:cNvPr id="11" name="TextBox 10"/>
          <p:cNvSpPr txBox="1"/>
          <p:nvPr/>
        </p:nvSpPr>
        <p:spPr>
          <a:xfrm>
            <a:off x="4038481" y="464449"/>
            <a:ext cx="2971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মিলিয়ে নেই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161" y="404875"/>
            <a:ext cx="658189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ফুল ধারণের উপর  দিবালোকের দৈর্ঘ্যের প্রভাব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9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276" y="3585504"/>
            <a:ext cx="1765656" cy="168246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Picture 10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42" y="1911926"/>
            <a:ext cx="1876425" cy="16157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11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573" y="1618247"/>
            <a:ext cx="1595436" cy="165060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1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42" y="3585504"/>
            <a:ext cx="1778511" cy="171732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1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42" y="5387139"/>
            <a:ext cx="1778511" cy="12915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14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51" y="5121916"/>
            <a:ext cx="1867081" cy="1556799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9" name="Group 8"/>
          <p:cNvGrpSpPr/>
          <p:nvPr/>
        </p:nvGrpSpPr>
        <p:grpSpPr>
          <a:xfrm>
            <a:off x="1577612" y="2156113"/>
            <a:ext cx="4439544" cy="746413"/>
            <a:chOff x="122880" y="1539587"/>
            <a:chExt cx="4439544" cy="746413"/>
          </a:xfrm>
        </p:grpSpPr>
        <p:grpSp>
          <p:nvGrpSpPr>
            <p:cNvPr id="10" name="Group 9"/>
            <p:cNvGrpSpPr/>
            <p:nvPr/>
          </p:nvGrpSpPr>
          <p:grpSpPr>
            <a:xfrm>
              <a:off x="788490" y="1539587"/>
              <a:ext cx="3773934" cy="746413"/>
              <a:chOff x="788490" y="1539587"/>
              <a:chExt cx="3773934" cy="74641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88490" y="1539587"/>
                <a:ext cx="3773934" cy="74641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2500" y="1539587"/>
                <a:ext cx="2709666" cy="738530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97623" y="1714648"/>
                <a:ext cx="70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দিন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12872" y="1712738"/>
                <a:ext cx="7096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রাত  </a:t>
                </a:r>
                <a:endParaRPr lang="en-US" sz="2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2880" y="1565415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1260" y="3435926"/>
            <a:ext cx="4403482" cy="772825"/>
            <a:chOff x="146528" y="2819400"/>
            <a:chExt cx="4403482" cy="772825"/>
          </a:xfrm>
        </p:grpSpPr>
        <p:sp>
          <p:nvSpPr>
            <p:cNvPr id="17" name="Rectangle 16"/>
            <p:cNvSpPr/>
            <p:nvPr/>
          </p:nvSpPr>
          <p:spPr>
            <a:xfrm>
              <a:off x="790602" y="2819400"/>
              <a:ext cx="3759408" cy="77282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06438" y="2819400"/>
              <a:ext cx="1143572" cy="76494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4610" y="2980035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0738" y="3038461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528" y="2917854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61909" y="4883726"/>
            <a:ext cx="4355247" cy="838199"/>
            <a:chOff x="207177" y="4267200"/>
            <a:chExt cx="4355247" cy="838199"/>
          </a:xfrm>
        </p:grpSpPr>
        <p:sp>
          <p:nvSpPr>
            <p:cNvPr id="23" name="Rectangle 22"/>
            <p:cNvSpPr/>
            <p:nvPr/>
          </p:nvSpPr>
          <p:spPr>
            <a:xfrm>
              <a:off x="808680" y="4267200"/>
              <a:ext cx="3753486" cy="8381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85423" y="4267200"/>
              <a:ext cx="1877001" cy="83819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64160" y="4458237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দিন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2179" y="4458237"/>
              <a:ext cx="709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রাত  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7177" y="4509003"/>
              <a:ext cx="56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96126" y="1149925"/>
            <a:ext cx="535317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ক ,খ , গ  এ  কোনটিতে রাত বড়  ও দিন ছোট 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2479" y="1161048"/>
            <a:ext cx="399137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রকম উদ্ভিদকে কী উদ্ভিদ বলা হয়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4016" y="1149924"/>
            <a:ext cx="490628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ছোট দিনের  উদ্ভিদ পাশের চিত্রের কোন গুলো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805503"/>
              </p:ext>
            </p:extLst>
          </p:nvPr>
        </p:nvGraphicFramePr>
        <p:xfrm>
          <a:off x="5175250" y="2287588"/>
          <a:ext cx="162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1626120" imgH="685800" progId="Package">
                  <p:embed/>
                </p:oleObj>
              </mc:Choice>
              <mc:Fallback>
                <p:oleObj name="Packager Shell Object" showAsIcon="1" r:id="rId3" imgW="1626120" imgH="68580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250" y="2287588"/>
                        <a:ext cx="1625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64727" y="331534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3727" y="87283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উদ্ভিদের চলন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0259" y="713403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426741" y="401192"/>
            <a:ext cx="284364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8819" y="1517964"/>
            <a:ext cx="613561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উদ্ভিদের চলন পরীক্ষণের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t="614" r="1404" b="19411"/>
          <a:stretch/>
        </p:blipFill>
        <p:spPr>
          <a:xfrm>
            <a:off x="2919301" y="2296976"/>
            <a:ext cx="6691746" cy="39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599" y="644886"/>
            <a:ext cx="1905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5055" y="2050473"/>
            <a:ext cx="89361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জিব্বেরেলিন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79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4212" y="5361709"/>
            <a:ext cx="794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অভিকর্ষ উদ্ভিদের বৃদ্ধিকে প্রভাবিত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আনবে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602675"/>
            <a:ext cx="2916382" cy="588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9"/>
          <a:stretch/>
        </p:blipFill>
        <p:spPr>
          <a:xfrm>
            <a:off x="3460173" y="1662547"/>
            <a:ext cx="5140036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36271" y="319512"/>
            <a:ext cx="6719455" cy="77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তোমাদের স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কল</a:t>
            </a: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কে অনেক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0" y="575691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থেকো, আগামী ক্লাসে আবার দেখা হবে......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74" y="1301312"/>
            <a:ext cx="7147647" cy="42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809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69" y="3628032"/>
            <a:ext cx="5279409" cy="27392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নামঃসুমন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কাঠালিয়া,ঝালকাঠী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2"/>
              </a:rPr>
              <a:t>majumder895@gmail.com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No: 01714-556509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745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7424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7457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38722" y="3564160"/>
            <a:ext cx="5434626" cy="29985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        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০০/০০/২০20ইং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5325" y="198555"/>
            <a:ext cx="2618508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58" y="1236046"/>
            <a:ext cx="1772815" cy="2172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65" y="1203958"/>
            <a:ext cx="1915190" cy="21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89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ordination\_seed_life-cyc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4" y="1627917"/>
            <a:ext cx="371994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64924" y="5171217"/>
            <a:ext cx="2820266" cy="495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833" y="1465992"/>
            <a:ext cx="5472546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4" y="1627917"/>
            <a:ext cx="43641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1213" y="44183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চিত্রে কী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3940" y="6002376"/>
            <a:ext cx="4599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উদ্ভিদের জীবনচক্রের বিভিন্ন পর্যায়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028" y="441830"/>
            <a:ext cx="731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উদ্ভিদের এই শরীরবৃত্তীয় কাজগুলো  কী নির্দিষ্ট নিয়ম মেনে চলে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0033" y="459863"/>
            <a:ext cx="100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এর একটি কাজ কী অন্য কাজকে বাঁধা প্রদান করে ?প্রতিটি ধাপগুলো কী সুশৃখলভাবে হয়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4105" y="5975975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5319" y="5990367"/>
            <a:ext cx="168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9103" y="454384"/>
            <a:ext cx="554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তাহলে 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প্রক্রিয়াকে আমরা কী বলতে পারি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4222" y="5911351"/>
            <a:ext cx="254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4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598" y="701608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atin typeface="NikoshBAN" pitchFamily="2" charset="0"/>
                <a:cs typeface="NikoshBAN" pitchFamily="2" charset="0"/>
              </a:rPr>
              <a:t>উদ্ভিদের সমন্বয়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52" y="1648691"/>
            <a:ext cx="4580381" cy="37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34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128822" y="235528"/>
            <a:ext cx="2532741" cy="762000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1488" y="1413163"/>
            <a:ext cx="6725082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ফাইটোহরমোন কী তা বলতে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24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বিভিন্ন প্রকার হরমোনের ভূমিকা ব্যাখ্যা করতে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;</a:t>
            </a:r>
            <a:endParaRPr lang="en-US" sz="24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উদ্ভিদের চলন পরীক্ষণের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26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ordination\AyopY2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61" y="1250408"/>
            <a:ext cx="4221480" cy="40068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4109961" y="1250408"/>
            <a:ext cx="4221480" cy="4006829"/>
          </a:xfrm>
          <a:prstGeom prst="rect">
            <a:avLst/>
          </a:prstGeom>
          <a:noFill/>
          <a:ln w="387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156" y="428106"/>
            <a:ext cx="74599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উদ্ভিদদেহের বৃদ্ধি ও বিকাশের সময় সকল কাজ নিয়ন্ত্রণ করে কে?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101" y="5645728"/>
            <a:ext cx="27432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রাসায়নিক পদার্থ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7500" y="428107"/>
            <a:ext cx="52578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জৈব রাসায়নিক পদার্থকে কী বলে  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6494" y="428107"/>
            <a:ext cx="331330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3694" y="5645728"/>
            <a:ext cx="3145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উদ্ভিদদেহের বৃদ্ধি ও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বিকাশ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6181" y="5630488"/>
            <a:ext cx="353013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ফাইটোহরমোন/বৃদ্ধিকারকবস্তু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670891" y="314154"/>
            <a:ext cx="2653145" cy="637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9419" y="687852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5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65" y="2222455"/>
            <a:ext cx="7445692" cy="3276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tangle 5"/>
          <p:cNvSpPr/>
          <p:nvPr/>
        </p:nvSpPr>
        <p:spPr>
          <a:xfrm>
            <a:off x="2149363" y="5426478"/>
            <a:ext cx="769619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 বৃদ্ধি ওবিকাশ,বিভিন্ন অংগ সৃষ্টি যে বিশেষ জৈব রাসায়নিক পদার্থের প্রভাবে হয় এবং যা সকল কাজ নিয়ন্ত্রণ করে ।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891" y="1381580"/>
            <a:ext cx="36183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ফাইটোহরমোন 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4290" y="1381580"/>
            <a:ext cx="235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6801">
            <a:off x="5676865" y="3183629"/>
            <a:ext cx="344647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7" y="2259777"/>
            <a:ext cx="261618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Cordination\6a519f321588796a0c0d2e66b0bf96b829caaf5b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9054" r="25142" b="5587"/>
          <a:stretch/>
        </p:blipFill>
        <p:spPr bwMode="auto">
          <a:xfrm>
            <a:off x="5500598" y="5196580"/>
            <a:ext cx="404648" cy="510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238044" y="5126184"/>
            <a:ext cx="3042744" cy="300107"/>
            <a:chOff x="2790497" y="4477407"/>
            <a:chExt cx="3042744" cy="300107"/>
          </a:xfrm>
        </p:grpSpPr>
        <p:sp>
          <p:nvSpPr>
            <p:cNvPr id="6" name="Freeform 5"/>
            <p:cNvSpPr/>
            <p:nvPr/>
          </p:nvSpPr>
          <p:spPr>
            <a:xfrm>
              <a:off x="2790497" y="4477407"/>
              <a:ext cx="3042744" cy="157751"/>
            </a:xfrm>
            <a:custGeom>
              <a:avLst/>
              <a:gdLst>
                <a:gd name="connsiteX0" fmla="*/ 0 w 3042744"/>
                <a:gd name="connsiteY0" fmla="*/ 78827 h 157751"/>
                <a:gd name="connsiteX1" fmla="*/ 362606 w 3042744"/>
                <a:gd name="connsiteY1" fmla="*/ 63062 h 157751"/>
                <a:gd name="connsiteX2" fmla="*/ 488731 w 3042744"/>
                <a:gd name="connsiteY2" fmla="*/ 31531 h 157751"/>
                <a:gd name="connsiteX3" fmla="*/ 1198179 w 3042744"/>
                <a:gd name="connsiteY3" fmla="*/ 47296 h 157751"/>
                <a:gd name="connsiteX4" fmla="*/ 1403131 w 3042744"/>
                <a:gd name="connsiteY4" fmla="*/ 47296 h 157751"/>
                <a:gd name="connsiteX5" fmla="*/ 1450427 w 3042744"/>
                <a:gd name="connsiteY5" fmla="*/ 78827 h 157751"/>
                <a:gd name="connsiteX6" fmla="*/ 1545020 w 3042744"/>
                <a:gd name="connsiteY6" fmla="*/ 31531 h 157751"/>
                <a:gd name="connsiteX7" fmla="*/ 1671144 w 3042744"/>
                <a:gd name="connsiteY7" fmla="*/ 0 h 157751"/>
                <a:gd name="connsiteX8" fmla="*/ 1876096 w 3042744"/>
                <a:gd name="connsiteY8" fmla="*/ 15765 h 157751"/>
                <a:gd name="connsiteX9" fmla="*/ 1939158 w 3042744"/>
                <a:gd name="connsiteY9" fmla="*/ 47296 h 157751"/>
                <a:gd name="connsiteX10" fmla="*/ 2017986 w 3042744"/>
                <a:gd name="connsiteY10" fmla="*/ 63062 h 157751"/>
                <a:gd name="connsiteX11" fmla="*/ 2065282 w 3042744"/>
                <a:gd name="connsiteY11" fmla="*/ 94593 h 157751"/>
                <a:gd name="connsiteX12" fmla="*/ 2222937 w 3042744"/>
                <a:gd name="connsiteY12" fmla="*/ 110359 h 157751"/>
                <a:gd name="connsiteX13" fmla="*/ 2317531 w 3042744"/>
                <a:gd name="connsiteY13" fmla="*/ 126124 h 157751"/>
                <a:gd name="connsiteX14" fmla="*/ 2364827 w 3042744"/>
                <a:gd name="connsiteY14" fmla="*/ 141890 h 157751"/>
                <a:gd name="connsiteX15" fmla="*/ 2916620 w 3042744"/>
                <a:gd name="connsiteY15" fmla="*/ 141890 h 157751"/>
                <a:gd name="connsiteX16" fmla="*/ 2963917 w 3042744"/>
                <a:gd name="connsiteY16" fmla="*/ 110359 h 157751"/>
                <a:gd name="connsiteX17" fmla="*/ 3011213 w 3042744"/>
                <a:gd name="connsiteY17" fmla="*/ 94593 h 157751"/>
                <a:gd name="connsiteX18" fmla="*/ 3042744 w 3042744"/>
                <a:gd name="connsiteY18" fmla="*/ 78827 h 15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2744" h="157751">
                  <a:moveTo>
                    <a:pt x="0" y="78827"/>
                  </a:moveTo>
                  <a:cubicBezTo>
                    <a:pt x="120869" y="73572"/>
                    <a:pt x="242186" y="74715"/>
                    <a:pt x="362606" y="63062"/>
                  </a:cubicBezTo>
                  <a:cubicBezTo>
                    <a:pt x="405740" y="58888"/>
                    <a:pt x="445403" y="32349"/>
                    <a:pt x="488731" y="31531"/>
                  </a:cubicBezTo>
                  <a:lnTo>
                    <a:pt x="1198179" y="47296"/>
                  </a:lnTo>
                  <a:cubicBezTo>
                    <a:pt x="1286380" y="38476"/>
                    <a:pt x="1332788" y="12125"/>
                    <a:pt x="1403131" y="47296"/>
                  </a:cubicBezTo>
                  <a:cubicBezTo>
                    <a:pt x="1420078" y="55770"/>
                    <a:pt x="1434662" y="68317"/>
                    <a:pt x="1450427" y="78827"/>
                  </a:cubicBezTo>
                  <a:cubicBezTo>
                    <a:pt x="1569303" y="39203"/>
                    <a:pt x="1422780" y="92652"/>
                    <a:pt x="1545020" y="31531"/>
                  </a:cubicBezTo>
                  <a:cubicBezTo>
                    <a:pt x="1577341" y="15370"/>
                    <a:pt x="1641158" y="5997"/>
                    <a:pt x="1671144" y="0"/>
                  </a:cubicBezTo>
                  <a:cubicBezTo>
                    <a:pt x="1739461" y="5255"/>
                    <a:pt x="1808619" y="3858"/>
                    <a:pt x="1876096" y="15765"/>
                  </a:cubicBezTo>
                  <a:cubicBezTo>
                    <a:pt x="1899240" y="19849"/>
                    <a:pt x="1916862" y="39864"/>
                    <a:pt x="1939158" y="47296"/>
                  </a:cubicBezTo>
                  <a:cubicBezTo>
                    <a:pt x="1964579" y="55770"/>
                    <a:pt x="1991710" y="57807"/>
                    <a:pt x="2017986" y="63062"/>
                  </a:cubicBezTo>
                  <a:cubicBezTo>
                    <a:pt x="2033751" y="73572"/>
                    <a:pt x="2046820" y="90332"/>
                    <a:pt x="2065282" y="94593"/>
                  </a:cubicBezTo>
                  <a:cubicBezTo>
                    <a:pt x="2116743" y="106469"/>
                    <a:pt x="2170531" y="103808"/>
                    <a:pt x="2222937" y="110359"/>
                  </a:cubicBezTo>
                  <a:cubicBezTo>
                    <a:pt x="2254656" y="114324"/>
                    <a:pt x="2286000" y="120869"/>
                    <a:pt x="2317531" y="126124"/>
                  </a:cubicBezTo>
                  <a:cubicBezTo>
                    <a:pt x="2333296" y="131379"/>
                    <a:pt x="2348337" y="139829"/>
                    <a:pt x="2364827" y="141890"/>
                  </a:cubicBezTo>
                  <a:cubicBezTo>
                    <a:pt x="2594812" y="170638"/>
                    <a:pt x="2653953" y="153829"/>
                    <a:pt x="2916620" y="141890"/>
                  </a:cubicBezTo>
                  <a:cubicBezTo>
                    <a:pt x="2932386" y="131380"/>
                    <a:pt x="2946970" y="118833"/>
                    <a:pt x="2963917" y="110359"/>
                  </a:cubicBezTo>
                  <a:cubicBezTo>
                    <a:pt x="2978781" y="102927"/>
                    <a:pt x="2995783" y="100765"/>
                    <a:pt x="3011213" y="94593"/>
                  </a:cubicBezTo>
                  <a:cubicBezTo>
                    <a:pt x="3022123" y="90229"/>
                    <a:pt x="3032234" y="84082"/>
                    <a:pt x="3042744" y="78827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93172" y="4572000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82195" y="4493268"/>
              <a:ext cx="851338" cy="283779"/>
            </a:xfrm>
            <a:custGeom>
              <a:avLst/>
              <a:gdLst>
                <a:gd name="connsiteX0" fmla="*/ 851338 w 851338"/>
                <a:gd name="connsiteY0" fmla="*/ 0 h 283779"/>
                <a:gd name="connsiteX1" fmla="*/ 677918 w 851338"/>
                <a:gd name="connsiteY1" fmla="*/ 31531 h 283779"/>
                <a:gd name="connsiteX2" fmla="*/ 630621 w 851338"/>
                <a:gd name="connsiteY2" fmla="*/ 63062 h 283779"/>
                <a:gd name="connsiteX3" fmla="*/ 583325 w 851338"/>
                <a:gd name="connsiteY3" fmla="*/ 78828 h 283779"/>
                <a:gd name="connsiteX4" fmla="*/ 520263 w 851338"/>
                <a:gd name="connsiteY4" fmla="*/ 110359 h 283779"/>
                <a:gd name="connsiteX5" fmla="*/ 441435 w 851338"/>
                <a:gd name="connsiteY5" fmla="*/ 141890 h 283779"/>
                <a:gd name="connsiteX6" fmla="*/ 346842 w 851338"/>
                <a:gd name="connsiteY6" fmla="*/ 220717 h 283779"/>
                <a:gd name="connsiteX7" fmla="*/ 252249 w 851338"/>
                <a:gd name="connsiteY7" fmla="*/ 283779 h 283779"/>
                <a:gd name="connsiteX8" fmla="*/ 0 w 851338"/>
                <a:gd name="connsiteY8" fmla="*/ 283779 h 28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1338" h="283779">
                  <a:moveTo>
                    <a:pt x="851338" y="0"/>
                  </a:moveTo>
                  <a:cubicBezTo>
                    <a:pt x="840719" y="1770"/>
                    <a:pt x="695541" y="24922"/>
                    <a:pt x="677918" y="31531"/>
                  </a:cubicBezTo>
                  <a:cubicBezTo>
                    <a:pt x="660176" y="38184"/>
                    <a:pt x="647568" y="54588"/>
                    <a:pt x="630621" y="63062"/>
                  </a:cubicBezTo>
                  <a:cubicBezTo>
                    <a:pt x="615757" y="70494"/>
                    <a:pt x="598599" y="72282"/>
                    <a:pt x="583325" y="78828"/>
                  </a:cubicBezTo>
                  <a:cubicBezTo>
                    <a:pt x="561723" y="88086"/>
                    <a:pt x="541739" y="100814"/>
                    <a:pt x="520263" y="110359"/>
                  </a:cubicBezTo>
                  <a:cubicBezTo>
                    <a:pt x="494402" y="121853"/>
                    <a:pt x="466747" y="129234"/>
                    <a:pt x="441435" y="141890"/>
                  </a:cubicBezTo>
                  <a:cubicBezTo>
                    <a:pt x="373830" y="175692"/>
                    <a:pt x="409603" y="171903"/>
                    <a:pt x="346842" y="220717"/>
                  </a:cubicBezTo>
                  <a:cubicBezTo>
                    <a:pt x="316929" y="243983"/>
                    <a:pt x="290145" y="283779"/>
                    <a:pt x="252249" y="283779"/>
                  </a:cubicBezTo>
                  <a:lnTo>
                    <a:pt x="0" y="283779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11869" y="4516271"/>
              <a:ext cx="536028" cy="205514"/>
            </a:xfrm>
            <a:custGeom>
              <a:avLst/>
              <a:gdLst>
                <a:gd name="connsiteX0" fmla="*/ 0 w 536028"/>
                <a:gd name="connsiteY0" fmla="*/ 0 h 205514"/>
                <a:gd name="connsiteX1" fmla="*/ 78828 w 536028"/>
                <a:gd name="connsiteY1" fmla="*/ 63062 h 205514"/>
                <a:gd name="connsiteX2" fmla="*/ 189187 w 536028"/>
                <a:gd name="connsiteY2" fmla="*/ 110359 h 205514"/>
                <a:gd name="connsiteX3" fmla="*/ 268014 w 536028"/>
                <a:gd name="connsiteY3" fmla="*/ 126124 h 205514"/>
                <a:gd name="connsiteX4" fmla="*/ 362607 w 536028"/>
                <a:gd name="connsiteY4" fmla="*/ 204952 h 205514"/>
                <a:gd name="connsiteX5" fmla="*/ 457200 w 536028"/>
                <a:gd name="connsiteY5" fmla="*/ 189186 h 205514"/>
                <a:gd name="connsiteX6" fmla="*/ 536028 w 536028"/>
                <a:gd name="connsiteY6" fmla="*/ 173421 h 20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8" h="205514">
                  <a:moveTo>
                    <a:pt x="0" y="0"/>
                  </a:moveTo>
                  <a:cubicBezTo>
                    <a:pt x="26276" y="21021"/>
                    <a:pt x="50830" y="44397"/>
                    <a:pt x="78828" y="63062"/>
                  </a:cubicBezTo>
                  <a:cubicBezTo>
                    <a:pt x="105899" y="81109"/>
                    <a:pt x="155555" y="101951"/>
                    <a:pt x="189187" y="110359"/>
                  </a:cubicBezTo>
                  <a:cubicBezTo>
                    <a:pt x="215183" y="116858"/>
                    <a:pt x="241738" y="120869"/>
                    <a:pt x="268014" y="126124"/>
                  </a:cubicBezTo>
                  <a:cubicBezTo>
                    <a:pt x="280281" y="138391"/>
                    <a:pt x="337915" y="202209"/>
                    <a:pt x="362607" y="204952"/>
                  </a:cubicBezTo>
                  <a:cubicBezTo>
                    <a:pt x="394377" y="208482"/>
                    <a:pt x="425669" y="194441"/>
                    <a:pt x="457200" y="189186"/>
                  </a:cubicBezTo>
                  <a:cubicBezTo>
                    <a:pt x="514274" y="151137"/>
                    <a:pt x="487550" y="149181"/>
                    <a:pt x="536028" y="173421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5" descr="C:\Users\User\Desktop\390755-4675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37"/>
          <a:stretch/>
        </p:blipFill>
        <p:spPr bwMode="auto">
          <a:xfrm>
            <a:off x="4722832" y="3849177"/>
            <a:ext cx="19601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34" b="42540" l="9786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107"/>
          <a:stretch/>
        </p:blipFill>
        <p:spPr bwMode="auto">
          <a:xfrm>
            <a:off x="4145584" y="3170162"/>
            <a:ext cx="3114675" cy="20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9954948">
            <a:off x="6534039" y="3485854"/>
            <a:ext cx="13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5052879" y="1486994"/>
            <a:ext cx="974551" cy="990582"/>
          </a:xfrm>
          <a:prstGeom prst="trapezoid">
            <a:avLst>
              <a:gd name="adj" fmla="val 45192"/>
            </a:avLst>
          </a:prstGeom>
          <a:solidFill>
            <a:srgbClr val="FAF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5052879" y="1264247"/>
            <a:ext cx="914400" cy="914400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C:\Users\User\Desktop\Cordination\tomato3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88" y="2477576"/>
            <a:ext cx="2463679" cy="32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563281" y="3049348"/>
            <a:ext cx="294705" cy="299276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17" name="Oval 16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11111" y="4218437"/>
            <a:ext cx="261481" cy="25644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0" name="Oval 19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9894" y="3548219"/>
            <a:ext cx="261481" cy="330807"/>
            <a:chOff x="7543800" y="4256690"/>
            <a:chExt cx="321447" cy="362338"/>
          </a:xfrm>
          <a:solidFill>
            <a:srgbClr val="33CC33"/>
          </a:solidFill>
        </p:grpSpPr>
        <p:sp>
          <p:nvSpPr>
            <p:cNvPr id="23" name="Oval 22"/>
            <p:cNvSpPr/>
            <p:nvPr/>
          </p:nvSpPr>
          <p:spPr>
            <a:xfrm>
              <a:off x="7543800" y="4305300"/>
              <a:ext cx="321447" cy="313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566929" y="4256690"/>
              <a:ext cx="238352" cy="63062"/>
            </a:xfrm>
            <a:custGeom>
              <a:avLst/>
              <a:gdLst>
                <a:gd name="connsiteX0" fmla="*/ 126643 w 238352"/>
                <a:gd name="connsiteY0" fmla="*/ 31531 h 63062"/>
                <a:gd name="connsiteX1" fmla="*/ 47816 w 238352"/>
                <a:gd name="connsiteY1" fmla="*/ 15765 h 63062"/>
                <a:gd name="connsiteX2" fmla="*/ 519 w 238352"/>
                <a:gd name="connsiteY2" fmla="*/ 31531 h 63062"/>
                <a:gd name="connsiteX3" fmla="*/ 63581 w 238352"/>
                <a:gd name="connsiteY3" fmla="*/ 63062 h 63062"/>
                <a:gd name="connsiteX4" fmla="*/ 173940 w 238352"/>
                <a:gd name="connsiteY4" fmla="*/ 31531 h 63062"/>
                <a:gd name="connsiteX5" fmla="*/ 221237 w 238352"/>
                <a:gd name="connsiteY5" fmla="*/ 0 h 63062"/>
                <a:gd name="connsiteX6" fmla="*/ 237002 w 238352"/>
                <a:gd name="connsiteY6" fmla="*/ 47296 h 63062"/>
                <a:gd name="connsiteX7" fmla="*/ 126643 w 238352"/>
                <a:gd name="connsiteY7" fmla="*/ 31531 h 6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52" h="63062">
                  <a:moveTo>
                    <a:pt x="126643" y="31531"/>
                  </a:moveTo>
                  <a:cubicBezTo>
                    <a:pt x="95112" y="26276"/>
                    <a:pt x="74612" y="15765"/>
                    <a:pt x="47816" y="15765"/>
                  </a:cubicBezTo>
                  <a:cubicBezTo>
                    <a:pt x="31197" y="15765"/>
                    <a:pt x="-4736" y="15765"/>
                    <a:pt x="519" y="31531"/>
                  </a:cubicBezTo>
                  <a:cubicBezTo>
                    <a:pt x="7951" y="53827"/>
                    <a:pt x="42560" y="52552"/>
                    <a:pt x="63581" y="63062"/>
                  </a:cubicBezTo>
                  <a:cubicBezTo>
                    <a:pt x="83780" y="58012"/>
                    <a:pt x="151327" y="42837"/>
                    <a:pt x="173940" y="31531"/>
                  </a:cubicBezTo>
                  <a:cubicBezTo>
                    <a:pt x="190888" y="23057"/>
                    <a:pt x="205471" y="10510"/>
                    <a:pt x="221237" y="0"/>
                  </a:cubicBezTo>
                  <a:cubicBezTo>
                    <a:pt x="226492" y="15765"/>
                    <a:pt x="243174" y="31867"/>
                    <a:pt x="237002" y="47296"/>
                  </a:cubicBezTo>
                  <a:cubicBezTo>
                    <a:pt x="220891" y="87572"/>
                    <a:pt x="158174" y="36786"/>
                    <a:pt x="126643" y="31531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3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8781">
            <a:off x="6076312" y="2779635"/>
            <a:ext cx="255888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9557011">
            <a:off x="6706033" y="2958806"/>
            <a:ext cx="133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অক্সিন হরমোন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2732" y="455870"/>
            <a:ext cx="842542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চিত্রটিতে ভ্রূণমুকুলাবরণীর অগ্রভাগে কোন হরমোন এর প্রভাবে কান্ডের শীর্ষভাগ বৃদ্ধি পেল?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1384" y="476953"/>
            <a:ext cx="615179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হরমোন এর প্রভাবে ফলের অকালে ঝরেপড়া রোধ 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7114" y="457494"/>
            <a:ext cx="615179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হরমোন প্রথমে কে আবিস্কার করেন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" descr="http://s2.hubimg.com/u/3714029_f52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37" y="1920938"/>
            <a:ext cx="4225157" cy="347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6.25E-7 0.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10351 0.1053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525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125 0.1777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9" y="1422422"/>
            <a:ext cx="3429000" cy="39052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19" y="917597"/>
            <a:ext cx="3143250" cy="49149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TextBox 3"/>
          <p:cNvSpPr txBox="1"/>
          <p:nvPr/>
        </p:nvSpPr>
        <p:spPr>
          <a:xfrm>
            <a:off x="3309685" y="235772"/>
            <a:ext cx="541019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জিব্বেরেলিন  হরমোন  কোথায় কোথায় দেখা যায় ?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54502" y="2538309"/>
            <a:ext cx="1371600" cy="28407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19836" y="2105891"/>
            <a:ext cx="685800" cy="9278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98644" y="917598"/>
            <a:ext cx="1371600" cy="14203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8243" y="5796400"/>
            <a:ext cx="342111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চারাগাছ ,বীজপত্র , বর্ধিষ্ণু অঞ্চল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4258244" y="4620491"/>
            <a:ext cx="826376" cy="5757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852" b="28859"/>
          <a:stretch/>
        </p:blipFill>
        <p:spPr bwMode="auto">
          <a:xfrm>
            <a:off x="2722419" y="3993644"/>
            <a:ext cx="826376" cy="5757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11" name="Picture 24" descr="C:\Users\User\Desktop\Cordination\medizin-007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4728">
            <a:off x="5627230" y="3323015"/>
            <a:ext cx="2239386" cy="6058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7"/>
          <a:stretch/>
        </p:blipFill>
        <p:spPr bwMode="auto">
          <a:xfrm>
            <a:off x="4945576" y="2112983"/>
            <a:ext cx="1801349" cy="14334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cxnSp>
        <p:nvCxnSpPr>
          <p:cNvPr id="13" name="Straight Connector 12"/>
          <p:cNvCxnSpPr>
            <a:endCxn id="11" idx="3"/>
          </p:cNvCxnSpPr>
          <p:nvPr/>
        </p:nvCxnSpPr>
        <p:spPr>
          <a:xfrm>
            <a:off x="5781148" y="3289860"/>
            <a:ext cx="29440" cy="950063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051118" y="3289860"/>
            <a:ext cx="730030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5810588" y="3132553"/>
            <a:ext cx="813377" cy="685639"/>
          </a:xfrm>
          <a:custGeom>
            <a:avLst/>
            <a:gdLst>
              <a:gd name="connsiteX0" fmla="*/ 730030 w 730030"/>
              <a:gd name="connsiteY0" fmla="*/ 685639 h 685639"/>
              <a:gd name="connsiteX1" fmla="*/ 698499 w 730030"/>
              <a:gd name="connsiteY1" fmla="*/ 606811 h 685639"/>
              <a:gd name="connsiteX2" fmla="*/ 635437 w 730030"/>
              <a:gd name="connsiteY2" fmla="*/ 512218 h 685639"/>
              <a:gd name="connsiteX3" fmla="*/ 619672 w 730030"/>
              <a:gd name="connsiteY3" fmla="*/ 464922 h 685639"/>
              <a:gd name="connsiteX4" fmla="*/ 383189 w 730030"/>
              <a:gd name="connsiteY4" fmla="*/ 417625 h 685639"/>
              <a:gd name="connsiteX5" fmla="*/ 288596 w 730030"/>
              <a:gd name="connsiteY5" fmla="*/ 338797 h 685639"/>
              <a:gd name="connsiteX6" fmla="*/ 146706 w 730030"/>
              <a:gd name="connsiteY6" fmla="*/ 228439 h 685639"/>
              <a:gd name="connsiteX7" fmla="*/ 99410 w 730030"/>
              <a:gd name="connsiteY7" fmla="*/ 133846 h 685639"/>
              <a:gd name="connsiteX8" fmla="*/ 83644 w 730030"/>
              <a:gd name="connsiteY8" fmla="*/ 86549 h 685639"/>
              <a:gd name="connsiteX9" fmla="*/ 36348 w 730030"/>
              <a:gd name="connsiteY9" fmla="*/ 55018 h 685639"/>
              <a:gd name="connsiteX10" fmla="*/ 4817 w 730030"/>
              <a:gd name="connsiteY10" fmla="*/ 7722 h 685639"/>
              <a:gd name="connsiteX11" fmla="*/ 209768 w 730030"/>
              <a:gd name="connsiteY11" fmla="*/ 39253 h 685639"/>
              <a:gd name="connsiteX12" fmla="*/ 335892 w 730030"/>
              <a:gd name="connsiteY12" fmla="*/ 70784 h 685639"/>
              <a:gd name="connsiteX13" fmla="*/ 462017 w 730030"/>
              <a:gd name="connsiteY13" fmla="*/ 118080 h 685639"/>
              <a:gd name="connsiteX14" fmla="*/ 509313 w 730030"/>
              <a:gd name="connsiteY14" fmla="*/ 133846 h 685639"/>
              <a:gd name="connsiteX15" fmla="*/ 603906 w 730030"/>
              <a:gd name="connsiteY15" fmla="*/ 196908 h 685639"/>
              <a:gd name="connsiteX16" fmla="*/ 635437 w 730030"/>
              <a:gd name="connsiteY16" fmla="*/ 244204 h 685639"/>
              <a:gd name="connsiteX17" fmla="*/ 603906 w 730030"/>
              <a:gd name="connsiteY17" fmla="*/ 464922 h 685639"/>
              <a:gd name="connsiteX18" fmla="*/ 509313 w 730030"/>
              <a:gd name="connsiteY18" fmla="*/ 417625 h 685639"/>
              <a:gd name="connsiteX19" fmla="*/ 430486 w 730030"/>
              <a:gd name="connsiteY19" fmla="*/ 323032 h 685639"/>
              <a:gd name="connsiteX20" fmla="*/ 383189 w 730030"/>
              <a:gd name="connsiteY20" fmla="*/ 291501 h 685639"/>
              <a:gd name="connsiteX21" fmla="*/ 320127 w 730030"/>
              <a:gd name="connsiteY21" fmla="*/ 196908 h 685639"/>
              <a:gd name="connsiteX22" fmla="*/ 272830 w 730030"/>
              <a:gd name="connsiteY22" fmla="*/ 165377 h 685639"/>
              <a:gd name="connsiteX23" fmla="*/ 225534 w 730030"/>
              <a:gd name="connsiteY23" fmla="*/ 149611 h 685639"/>
              <a:gd name="connsiteX24" fmla="*/ 194003 w 730030"/>
              <a:gd name="connsiteY24" fmla="*/ 118080 h 68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30030" h="685639">
                <a:moveTo>
                  <a:pt x="730030" y="685639"/>
                </a:moveTo>
                <a:cubicBezTo>
                  <a:pt x="719520" y="659363"/>
                  <a:pt x="712051" y="631656"/>
                  <a:pt x="698499" y="606811"/>
                </a:cubicBezTo>
                <a:cubicBezTo>
                  <a:pt x="680353" y="573543"/>
                  <a:pt x="635437" y="512218"/>
                  <a:pt x="635437" y="512218"/>
                </a:cubicBezTo>
                <a:cubicBezTo>
                  <a:pt x="630182" y="496453"/>
                  <a:pt x="630053" y="477899"/>
                  <a:pt x="619672" y="464922"/>
                </a:cubicBezTo>
                <a:cubicBezTo>
                  <a:pt x="569697" y="402454"/>
                  <a:pt x="424354" y="421056"/>
                  <a:pt x="383189" y="417625"/>
                </a:cubicBezTo>
                <a:cubicBezTo>
                  <a:pt x="214185" y="304957"/>
                  <a:pt x="470672" y="480413"/>
                  <a:pt x="288596" y="338797"/>
                </a:cubicBezTo>
                <a:cubicBezTo>
                  <a:pt x="118870" y="206786"/>
                  <a:pt x="254090" y="335820"/>
                  <a:pt x="146706" y="228439"/>
                </a:cubicBezTo>
                <a:cubicBezTo>
                  <a:pt x="107082" y="109563"/>
                  <a:pt x="160531" y="256086"/>
                  <a:pt x="99410" y="133846"/>
                </a:cubicBezTo>
                <a:cubicBezTo>
                  <a:pt x="91978" y="118982"/>
                  <a:pt x="94025" y="99526"/>
                  <a:pt x="83644" y="86549"/>
                </a:cubicBezTo>
                <a:cubicBezTo>
                  <a:pt x="71808" y="71753"/>
                  <a:pt x="52113" y="65528"/>
                  <a:pt x="36348" y="55018"/>
                </a:cubicBezTo>
                <a:cubicBezTo>
                  <a:pt x="25838" y="39253"/>
                  <a:pt x="-13565" y="12317"/>
                  <a:pt x="4817" y="7722"/>
                </a:cubicBezTo>
                <a:cubicBezTo>
                  <a:pt x="98272" y="-15642"/>
                  <a:pt x="137773" y="19618"/>
                  <a:pt x="209768" y="39253"/>
                </a:cubicBezTo>
                <a:cubicBezTo>
                  <a:pt x="251576" y="50655"/>
                  <a:pt x="294780" y="57081"/>
                  <a:pt x="335892" y="70784"/>
                </a:cubicBezTo>
                <a:cubicBezTo>
                  <a:pt x="443224" y="106560"/>
                  <a:pt x="311244" y="61539"/>
                  <a:pt x="462017" y="118080"/>
                </a:cubicBezTo>
                <a:cubicBezTo>
                  <a:pt x="477577" y="123915"/>
                  <a:pt x="494786" y="125775"/>
                  <a:pt x="509313" y="133846"/>
                </a:cubicBezTo>
                <a:cubicBezTo>
                  <a:pt x="542440" y="152250"/>
                  <a:pt x="603906" y="196908"/>
                  <a:pt x="603906" y="196908"/>
                </a:cubicBezTo>
                <a:cubicBezTo>
                  <a:pt x="614416" y="212673"/>
                  <a:pt x="635437" y="225256"/>
                  <a:pt x="635437" y="244204"/>
                </a:cubicBezTo>
                <a:cubicBezTo>
                  <a:pt x="635437" y="318524"/>
                  <a:pt x="603906" y="464922"/>
                  <a:pt x="603906" y="464922"/>
                </a:cubicBezTo>
                <a:cubicBezTo>
                  <a:pt x="556506" y="449121"/>
                  <a:pt x="550061" y="451582"/>
                  <a:pt x="509313" y="417625"/>
                </a:cubicBezTo>
                <a:cubicBezTo>
                  <a:pt x="354343" y="288482"/>
                  <a:pt x="554504" y="447048"/>
                  <a:pt x="430486" y="323032"/>
                </a:cubicBezTo>
                <a:cubicBezTo>
                  <a:pt x="417088" y="309634"/>
                  <a:pt x="398955" y="302011"/>
                  <a:pt x="383189" y="291501"/>
                </a:cubicBezTo>
                <a:cubicBezTo>
                  <a:pt x="362168" y="259970"/>
                  <a:pt x="351658" y="217929"/>
                  <a:pt x="320127" y="196908"/>
                </a:cubicBezTo>
                <a:cubicBezTo>
                  <a:pt x="304361" y="186398"/>
                  <a:pt x="289777" y="173851"/>
                  <a:pt x="272830" y="165377"/>
                </a:cubicBezTo>
                <a:cubicBezTo>
                  <a:pt x="257966" y="157945"/>
                  <a:pt x="239784" y="158161"/>
                  <a:pt x="225534" y="149611"/>
                </a:cubicBezTo>
                <a:cubicBezTo>
                  <a:pt x="212788" y="141964"/>
                  <a:pt x="204513" y="128590"/>
                  <a:pt x="194003" y="118080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9528358">
            <a:off x="7006978" y="2885748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জিব্বেরেলিন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5256069" y="3764768"/>
            <a:ext cx="306324" cy="475155"/>
          </a:xfrm>
          <a:prstGeom prst="leftBrace">
            <a:avLst>
              <a:gd name="adj1" fmla="val 20588"/>
              <a:gd name="adj2" fmla="val 48258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8"/>
          <a:stretch/>
        </p:blipFill>
        <p:spPr bwMode="auto">
          <a:xfrm>
            <a:off x="5051118" y="4239923"/>
            <a:ext cx="1572847" cy="57903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9" name="Picture 2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50" y="917597"/>
            <a:ext cx="2295525" cy="48905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TextBox 19"/>
          <p:cNvSpPr txBox="1"/>
          <p:nvPr/>
        </p:nvSpPr>
        <p:spPr>
          <a:xfrm>
            <a:off x="3684444" y="243655"/>
            <a:ext cx="4932259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জিব্বেরেলিন খাটো উদ্ভিদে প্রয়োগ করলে কী হয় 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73" y="5685497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9" y="1365897"/>
            <a:ext cx="5410200" cy="39433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3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9" y="1691553"/>
            <a:ext cx="4171950" cy="285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4" name="TextBox 23"/>
          <p:cNvSpPr txBox="1"/>
          <p:nvPr/>
        </p:nvSpPr>
        <p:spPr>
          <a:xfrm>
            <a:off x="8894619" y="2867891"/>
            <a:ext cx="41359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থিলিন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4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19" y="1365897"/>
            <a:ext cx="5410200" cy="39433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6" name="TextBox 25"/>
          <p:cNvSpPr txBox="1"/>
          <p:nvPr/>
        </p:nvSpPr>
        <p:spPr>
          <a:xfrm>
            <a:off x="4106007" y="550360"/>
            <a:ext cx="355742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ইথিলিন ফলকে কী করছে 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86" y="5688534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Picture 2" descr="C:\Users\User\Desktop\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2" y="1686791"/>
            <a:ext cx="2657475" cy="3429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9" name="Picture 6" descr="C:\Users\User\Desktop\blue_spray_bottle_thekraken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9" y="1843953"/>
            <a:ext cx="4171950" cy="285273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0" name="TextBox 29"/>
          <p:cNvSpPr txBox="1"/>
          <p:nvPr/>
        </p:nvSpPr>
        <p:spPr>
          <a:xfrm>
            <a:off x="9047019" y="3020291"/>
            <a:ext cx="41359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থিলিন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1.pn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86" y="5700755"/>
            <a:ext cx="493136" cy="68346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2" name="TextBox 31"/>
          <p:cNvSpPr txBox="1"/>
          <p:nvPr/>
        </p:nvSpPr>
        <p:spPr>
          <a:xfrm>
            <a:off x="2920196" y="576636"/>
            <a:ext cx="63336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ইথিলিন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প্রভাবে গাছটির কী ধরণের বৃদ্ধি হয়েছে   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75937" y="2111635"/>
            <a:ext cx="2444620" cy="2512993"/>
            <a:chOff x="6172200" y="3048000"/>
            <a:chExt cx="2657475" cy="2512993"/>
          </a:xfrm>
          <a:noFill/>
        </p:grpSpPr>
        <p:pic>
          <p:nvPicPr>
            <p:cNvPr id="34" name="Picture 2" descr="C:\Users\User\Desktop\1.jp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14"/>
            <a:stretch/>
          </p:blipFill>
          <p:spPr bwMode="auto">
            <a:xfrm>
              <a:off x="6172200" y="4419600"/>
              <a:ext cx="2657475" cy="1141393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35" name="Freeform 34"/>
            <p:cNvSpPr/>
            <p:nvPr/>
          </p:nvSpPr>
          <p:spPr>
            <a:xfrm>
              <a:off x="7630510" y="3058510"/>
              <a:ext cx="599090" cy="1560787"/>
            </a:xfrm>
            <a:custGeom>
              <a:avLst/>
              <a:gdLst>
                <a:gd name="connsiteX0" fmla="*/ 31531 w 599090"/>
                <a:gd name="connsiteY0" fmla="*/ 1560787 h 1560787"/>
                <a:gd name="connsiteX1" fmla="*/ 63062 w 599090"/>
                <a:gd name="connsiteY1" fmla="*/ 1481959 h 1560787"/>
                <a:gd name="connsiteX2" fmla="*/ 47297 w 599090"/>
                <a:gd name="connsiteY2" fmla="*/ 1434662 h 1560787"/>
                <a:gd name="connsiteX3" fmla="*/ 31531 w 599090"/>
                <a:gd name="connsiteY3" fmla="*/ 1308538 h 1560787"/>
                <a:gd name="connsiteX4" fmla="*/ 0 w 599090"/>
                <a:gd name="connsiteY4" fmla="*/ 1213945 h 1560787"/>
                <a:gd name="connsiteX5" fmla="*/ 31531 w 599090"/>
                <a:gd name="connsiteY5" fmla="*/ 977462 h 1560787"/>
                <a:gd name="connsiteX6" fmla="*/ 157656 w 599090"/>
                <a:gd name="connsiteY6" fmla="*/ 945931 h 1560787"/>
                <a:gd name="connsiteX7" fmla="*/ 252249 w 599090"/>
                <a:gd name="connsiteY7" fmla="*/ 914400 h 1560787"/>
                <a:gd name="connsiteX8" fmla="*/ 299545 w 599090"/>
                <a:gd name="connsiteY8" fmla="*/ 867104 h 1560787"/>
                <a:gd name="connsiteX9" fmla="*/ 315311 w 599090"/>
                <a:gd name="connsiteY9" fmla="*/ 520262 h 1560787"/>
                <a:gd name="connsiteX10" fmla="*/ 268014 w 599090"/>
                <a:gd name="connsiteY10" fmla="*/ 504497 h 1560787"/>
                <a:gd name="connsiteX11" fmla="*/ 236483 w 599090"/>
                <a:gd name="connsiteY11" fmla="*/ 457200 h 1560787"/>
                <a:gd name="connsiteX12" fmla="*/ 189187 w 599090"/>
                <a:gd name="connsiteY12" fmla="*/ 394138 h 1560787"/>
                <a:gd name="connsiteX13" fmla="*/ 173421 w 599090"/>
                <a:gd name="connsiteY13" fmla="*/ 346842 h 1560787"/>
                <a:gd name="connsiteX14" fmla="*/ 189187 w 599090"/>
                <a:gd name="connsiteY14" fmla="*/ 189187 h 1560787"/>
                <a:gd name="connsiteX15" fmla="*/ 268014 w 599090"/>
                <a:gd name="connsiteY15" fmla="*/ 110359 h 1560787"/>
                <a:gd name="connsiteX16" fmla="*/ 315311 w 599090"/>
                <a:gd name="connsiteY16" fmla="*/ 94593 h 1560787"/>
                <a:gd name="connsiteX17" fmla="*/ 362607 w 599090"/>
                <a:gd name="connsiteY17" fmla="*/ 63062 h 1560787"/>
                <a:gd name="connsiteX18" fmla="*/ 520262 w 599090"/>
                <a:gd name="connsiteY18" fmla="*/ 47297 h 1560787"/>
                <a:gd name="connsiteX19" fmla="*/ 599090 w 599090"/>
                <a:gd name="connsiteY19" fmla="*/ 0 h 156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9090" h="1560787">
                  <a:moveTo>
                    <a:pt x="31531" y="1560787"/>
                  </a:moveTo>
                  <a:cubicBezTo>
                    <a:pt x="42041" y="1534511"/>
                    <a:pt x="59552" y="1510041"/>
                    <a:pt x="63062" y="1481959"/>
                  </a:cubicBezTo>
                  <a:cubicBezTo>
                    <a:pt x="65123" y="1465469"/>
                    <a:pt x="50270" y="1451012"/>
                    <a:pt x="47297" y="1434662"/>
                  </a:cubicBezTo>
                  <a:cubicBezTo>
                    <a:pt x="39718" y="1392977"/>
                    <a:pt x="40409" y="1349966"/>
                    <a:pt x="31531" y="1308538"/>
                  </a:cubicBezTo>
                  <a:cubicBezTo>
                    <a:pt x="24567" y="1276039"/>
                    <a:pt x="0" y="1213945"/>
                    <a:pt x="0" y="1213945"/>
                  </a:cubicBezTo>
                  <a:cubicBezTo>
                    <a:pt x="10510" y="1135117"/>
                    <a:pt x="-8790" y="1046007"/>
                    <a:pt x="31531" y="977462"/>
                  </a:cubicBezTo>
                  <a:cubicBezTo>
                    <a:pt x="53503" y="940110"/>
                    <a:pt x="116544" y="959635"/>
                    <a:pt x="157656" y="945931"/>
                  </a:cubicBezTo>
                  <a:lnTo>
                    <a:pt x="252249" y="914400"/>
                  </a:lnTo>
                  <a:cubicBezTo>
                    <a:pt x="268014" y="898635"/>
                    <a:pt x="285272" y="884232"/>
                    <a:pt x="299545" y="867104"/>
                  </a:cubicBezTo>
                  <a:cubicBezTo>
                    <a:pt x="383575" y="766267"/>
                    <a:pt x="347708" y="682245"/>
                    <a:pt x="315311" y="520262"/>
                  </a:cubicBezTo>
                  <a:cubicBezTo>
                    <a:pt x="312052" y="503966"/>
                    <a:pt x="283780" y="509752"/>
                    <a:pt x="268014" y="504497"/>
                  </a:cubicBezTo>
                  <a:cubicBezTo>
                    <a:pt x="257504" y="488731"/>
                    <a:pt x="247496" y="472619"/>
                    <a:pt x="236483" y="457200"/>
                  </a:cubicBezTo>
                  <a:cubicBezTo>
                    <a:pt x="221211" y="435818"/>
                    <a:pt x="202223" y="416952"/>
                    <a:pt x="189187" y="394138"/>
                  </a:cubicBezTo>
                  <a:cubicBezTo>
                    <a:pt x="180942" y="379709"/>
                    <a:pt x="178676" y="362607"/>
                    <a:pt x="173421" y="346842"/>
                  </a:cubicBezTo>
                  <a:cubicBezTo>
                    <a:pt x="178676" y="294290"/>
                    <a:pt x="177311" y="240648"/>
                    <a:pt x="189187" y="189187"/>
                  </a:cubicBezTo>
                  <a:cubicBezTo>
                    <a:pt x="197413" y="153543"/>
                    <a:pt x="238768" y="124982"/>
                    <a:pt x="268014" y="110359"/>
                  </a:cubicBezTo>
                  <a:cubicBezTo>
                    <a:pt x="282878" y="102927"/>
                    <a:pt x="300447" y="102025"/>
                    <a:pt x="315311" y="94593"/>
                  </a:cubicBezTo>
                  <a:cubicBezTo>
                    <a:pt x="332258" y="86119"/>
                    <a:pt x="344145" y="67323"/>
                    <a:pt x="362607" y="63062"/>
                  </a:cubicBezTo>
                  <a:cubicBezTo>
                    <a:pt x="414068" y="51186"/>
                    <a:pt x="467710" y="52552"/>
                    <a:pt x="520262" y="47297"/>
                  </a:cubicBezTo>
                  <a:cubicBezTo>
                    <a:pt x="581660" y="26831"/>
                    <a:pt x="555808" y="43282"/>
                    <a:pt x="599090" y="0"/>
                  </a:cubicBezTo>
                </a:path>
              </a:pathLst>
            </a:custGeom>
            <a:grpFill/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157545" y="3955450"/>
              <a:ext cx="520262" cy="490426"/>
            </a:xfrm>
            <a:custGeom>
              <a:avLst/>
              <a:gdLst>
                <a:gd name="connsiteX0" fmla="*/ 520262 w 520262"/>
                <a:gd name="connsiteY0" fmla="*/ 458895 h 490426"/>
                <a:gd name="connsiteX1" fmla="*/ 189186 w 520262"/>
                <a:gd name="connsiteY1" fmla="*/ 443129 h 490426"/>
                <a:gd name="connsiteX2" fmla="*/ 157655 w 520262"/>
                <a:gd name="connsiteY2" fmla="*/ 206647 h 490426"/>
                <a:gd name="connsiteX3" fmla="*/ 110358 w 520262"/>
                <a:gd name="connsiteY3" fmla="*/ 175116 h 490426"/>
                <a:gd name="connsiteX4" fmla="*/ 0 w 520262"/>
                <a:gd name="connsiteY4" fmla="*/ 48991 h 490426"/>
                <a:gd name="connsiteX5" fmla="*/ 15765 w 520262"/>
                <a:gd name="connsiteY5" fmla="*/ 1695 h 490426"/>
                <a:gd name="connsiteX6" fmla="*/ 63062 w 520262"/>
                <a:gd name="connsiteY6" fmla="*/ 17460 h 490426"/>
                <a:gd name="connsiteX7" fmla="*/ 236483 w 520262"/>
                <a:gd name="connsiteY7" fmla="*/ 64757 h 490426"/>
                <a:gd name="connsiteX8" fmla="*/ 283779 w 520262"/>
                <a:gd name="connsiteY8" fmla="*/ 80522 h 490426"/>
                <a:gd name="connsiteX9" fmla="*/ 346841 w 520262"/>
                <a:gd name="connsiteY9" fmla="*/ 127819 h 490426"/>
                <a:gd name="connsiteX10" fmla="*/ 394138 w 520262"/>
                <a:gd name="connsiteY10" fmla="*/ 222412 h 490426"/>
                <a:gd name="connsiteX11" fmla="*/ 425669 w 520262"/>
                <a:gd name="connsiteY11" fmla="*/ 269709 h 490426"/>
                <a:gd name="connsiteX12" fmla="*/ 441434 w 520262"/>
                <a:gd name="connsiteY12" fmla="*/ 380067 h 490426"/>
                <a:gd name="connsiteX13" fmla="*/ 472965 w 520262"/>
                <a:gd name="connsiteY13" fmla="*/ 490426 h 49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0262" h="490426">
                  <a:moveTo>
                    <a:pt x="520262" y="458895"/>
                  </a:moveTo>
                  <a:cubicBezTo>
                    <a:pt x="409903" y="453640"/>
                    <a:pt x="279883" y="506222"/>
                    <a:pt x="189186" y="443129"/>
                  </a:cubicBezTo>
                  <a:cubicBezTo>
                    <a:pt x="123904" y="397715"/>
                    <a:pt x="180094" y="282940"/>
                    <a:pt x="157655" y="206647"/>
                  </a:cubicBezTo>
                  <a:cubicBezTo>
                    <a:pt x="152308" y="188469"/>
                    <a:pt x="124618" y="187593"/>
                    <a:pt x="110358" y="175116"/>
                  </a:cubicBezTo>
                  <a:cubicBezTo>
                    <a:pt x="36579" y="110559"/>
                    <a:pt x="42738" y="113098"/>
                    <a:pt x="0" y="48991"/>
                  </a:cubicBezTo>
                  <a:cubicBezTo>
                    <a:pt x="5255" y="33226"/>
                    <a:pt x="901" y="9127"/>
                    <a:pt x="15765" y="1695"/>
                  </a:cubicBezTo>
                  <a:cubicBezTo>
                    <a:pt x="30629" y="-5737"/>
                    <a:pt x="46940" y="13429"/>
                    <a:pt x="63062" y="17460"/>
                  </a:cubicBezTo>
                  <a:cubicBezTo>
                    <a:pt x="241326" y="62026"/>
                    <a:pt x="33555" y="-2885"/>
                    <a:pt x="236483" y="64757"/>
                  </a:cubicBezTo>
                  <a:lnTo>
                    <a:pt x="283779" y="80522"/>
                  </a:lnTo>
                  <a:cubicBezTo>
                    <a:pt x="304800" y="96288"/>
                    <a:pt x="328261" y="109239"/>
                    <a:pt x="346841" y="127819"/>
                  </a:cubicBezTo>
                  <a:cubicBezTo>
                    <a:pt x="392021" y="173000"/>
                    <a:pt x="368494" y="171124"/>
                    <a:pt x="394138" y="222412"/>
                  </a:cubicBezTo>
                  <a:cubicBezTo>
                    <a:pt x="402612" y="239359"/>
                    <a:pt x="415159" y="253943"/>
                    <a:pt x="425669" y="269709"/>
                  </a:cubicBezTo>
                  <a:cubicBezTo>
                    <a:pt x="430924" y="306495"/>
                    <a:pt x="433078" y="343859"/>
                    <a:pt x="441434" y="380067"/>
                  </a:cubicBezTo>
                  <a:cubicBezTo>
                    <a:pt x="474627" y="523904"/>
                    <a:pt x="472965" y="434425"/>
                    <a:pt x="472965" y="490426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914290" y="3862552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066689" y="3048000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rot="12741629">
              <a:off x="7370379" y="3537892"/>
              <a:ext cx="614855" cy="378372"/>
            </a:xfrm>
            <a:custGeom>
              <a:avLst/>
              <a:gdLst>
                <a:gd name="connsiteX0" fmla="*/ 31531 w 614855"/>
                <a:gd name="connsiteY0" fmla="*/ 47296 h 378372"/>
                <a:gd name="connsiteX1" fmla="*/ 220717 w 614855"/>
                <a:gd name="connsiteY1" fmla="*/ 0 h 378372"/>
                <a:gd name="connsiteX2" fmla="*/ 299544 w 614855"/>
                <a:gd name="connsiteY2" fmla="*/ 15765 h 378372"/>
                <a:gd name="connsiteX3" fmla="*/ 331076 w 614855"/>
                <a:gd name="connsiteY3" fmla="*/ 47296 h 378372"/>
                <a:gd name="connsiteX4" fmla="*/ 346841 w 614855"/>
                <a:gd name="connsiteY4" fmla="*/ 141889 h 378372"/>
                <a:gd name="connsiteX5" fmla="*/ 409903 w 614855"/>
                <a:gd name="connsiteY5" fmla="*/ 252248 h 378372"/>
                <a:gd name="connsiteX6" fmla="*/ 614855 w 614855"/>
                <a:gd name="connsiteY6" fmla="*/ 268014 h 378372"/>
                <a:gd name="connsiteX7" fmla="*/ 567558 w 614855"/>
                <a:gd name="connsiteY7" fmla="*/ 315310 h 378372"/>
                <a:gd name="connsiteX8" fmla="*/ 536027 w 614855"/>
                <a:gd name="connsiteY8" fmla="*/ 362607 h 378372"/>
                <a:gd name="connsiteX9" fmla="*/ 472965 w 614855"/>
                <a:gd name="connsiteY9" fmla="*/ 378372 h 378372"/>
                <a:gd name="connsiteX10" fmla="*/ 378372 w 614855"/>
                <a:gd name="connsiteY10" fmla="*/ 283779 h 378372"/>
                <a:gd name="connsiteX11" fmla="*/ 283779 w 614855"/>
                <a:gd name="connsiteY11" fmla="*/ 220717 h 378372"/>
                <a:gd name="connsiteX12" fmla="*/ 236482 w 614855"/>
                <a:gd name="connsiteY12" fmla="*/ 173420 h 378372"/>
                <a:gd name="connsiteX13" fmla="*/ 15765 w 614855"/>
                <a:gd name="connsiteY13" fmla="*/ 110358 h 378372"/>
                <a:gd name="connsiteX14" fmla="*/ 0 w 614855"/>
                <a:gd name="connsiteY14" fmla="*/ 94593 h 37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855" h="378372">
                  <a:moveTo>
                    <a:pt x="31531" y="47296"/>
                  </a:moveTo>
                  <a:cubicBezTo>
                    <a:pt x="107225" y="17018"/>
                    <a:pt x="131760" y="0"/>
                    <a:pt x="220717" y="0"/>
                  </a:cubicBezTo>
                  <a:cubicBezTo>
                    <a:pt x="247513" y="0"/>
                    <a:pt x="273268" y="10510"/>
                    <a:pt x="299544" y="15765"/>
                  </a:cubicBezTo>
                  <a:cubicBezTo>
                    <a:pt x="310055" y="26275"/>
                    <a:pt x="325857" y="33378"/>
                    <a:pt x="331076" y="47296"/>
                  </a:cubicBezTo>
                  <a:cubicBezTo>
                    <a:pt x="342300" y="77227"/>
                    <a:pt x="341123" y="110439"/>
                    <a:pt x="346841" y="141889"/>
                  </a:cubicBezTo>
                  <a:cubicBezTo>
                    <a:pt x="355612" y="190129"/>
                    <a:pt x="347885" y="240620"/>
                    <a:pt x="409903" y="252248"/>
                  </a:cubicBezTo>
                  <a:cubicBezTo>
                    <a:pt x="477249" y="264875"/>
                    <a:pt x="546538" y="262759"/>
                    <a:pt x="614855" y="268014"/>
                  </a:cubicBezTo>
                  <a:cubicBezTo>
                    <a:pt x="599089" y="283779"/>
                    <a:pt x="581831" y="298182"/>
                    <a:pt x="567558" y="315310"/>
                  </a:cubicBezTo>
                  <a:cubicBezTo>
                    <a:pt x="555428" y="329866"/>
                    <a:pt x="551793" y="352097"/>
                    <a:pt x="536027" y="362607"/>
                  </a:cubicBezTo>
                  <a:cubicBezTo>
                    <a:pt x="517998" y="374626"/>
                    <a:pt x="493986" y="373117"/>
                    <a:pt x="472965" y="378372"/>
                  </a:cubicBezTo>
                  <a:cubicBezTo>
                    <a:pt x="382330" y="257524"/>
                    <a:pt x="470586" y="360625"/>
                    <a:pt x="378372" y="283779"/>
                  </a:cubicBezTo>
                  <a:cubicBezTo>
                    <a:pt x="299642" y="218170"/>
                    <a:pt x="366899" y="248422"/>
                    <a:pt x="283779" y="220717"/>
                  </a:cubicBezTo>
                  <a:cubicBezTo>
                    <a:pt x="268013" y="204951"/>
                    <a:pt x="257479" y="180919"/>
                    <a:pt x="236482" y="173420"/>
                  </a:cubicBezTo>
                  <a:cubicBezTo>
                    <a:pt x="21969" y="96808"/>
                    <a:pt x="119189" y="187925"/>
                    <a:pt x="15765" y="110358"/>
                  </a:cubicBezTo>
                  <a:cubicBezTo>
                    <a:pt x="9820" y="105899"/>
                    <a:pt x="5255" y="99848"/>
                    <a:pt x="0" y="94593"/>
                  </a:cubicBezTo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22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4" grpId="0"/>
      <p:bldP spid="24" grpId="1"/>
      <p:bldP spid="24" grpId="2"/>
      <p:bldP spid="26" grpId="0"/>
      <p:bldP spid="26" grpId="1"/>
      <p:bldP spid="30" grpId="0"/>
      <p:bldP spid="30" grpId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412</Words>
  <Application>Microsoft Office PowerPoint</Application>
  <PresentationFormat>Widescreen</PresentationFormat>
  <Paragraphs>93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SUMAN</cp:lastModifiedBy>
  <cp:revision>40</cp:revision>
  <dcterms:created xsi:type="dcterms:W3CDTF">2019-11-25T16:01:57Z</dcterms:created>
  <dcterms:modified xsi:type="dcterms:W3CDTF">2020-01-06T13:47:15Z</dcterms:modified>
</cp:coreProperties>
</file>