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2F4C5-1067-4932-A40B-58B59D0093C4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E894-5333-4576-8B28-F5FB1DB7A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572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2F4C5-1067-4932-A40B-58B59D0093C4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E894-5333-4576-8B28-F5FB1DB7A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37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2F4C5-1067-4932-A40B-58B59D0093C4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E894-5333-4576-8B28-F5FB1DB7A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262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2F4C5-1067-4932-A40B-58B59D0093C4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E894-5333-4576-8B28-F5FB1DB7A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11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2F4C5-1067-4932-A40B-58B59D0093C4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E894-5333-4576-8B28-F5FB1DB7A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953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2F4C5-1067-4932-A40B-58B59D0093C4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E894-5333-4576-8B28-F5FB1DB7A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2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2F4C5-1067-4932-A40B-58B59D0093C4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E894-5333-4576-8B28-F5FB1DB7A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324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2F4C5-1067-4932-A40B-58B59D0093C4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E894-5333-4576-8B28-F5FB1DB7A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28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2F4C5-1067-4932-A40B-58B59D0093C4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E894-5333-4576-8B28-F5FB1DB7A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611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2F4C5-1067-4932-A40B-58B59D0093C4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E894-5333-4576-8B28-F5FB1DB7A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186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2F4C5-1067-4932-A40B-58B59D0093C4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E894-5333-4576-8B28-F5FB1DB7A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60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2F4C5-1067-4932-A40B-58B59D0093C4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2E894-5333-4576-8B28-F5FB1DB7A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62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5334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762000"/>
            <a:ext cx="7993626" cy="101566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আজকের ক্লাসে স্বাগতম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Bevel 7"/>
          <p:cNvSpPr/>
          <p:nvPr/>
        </p:nvSpPr>
        <p:spPr>
          <a:xfrm>
            <a:off x="1828800" y="2153265"/>
            <a:ext cx="7993626" cy="3864077"/>
          </a:xfrm>
          <a:prstGeom prst="bevel">
            <a:avLst>
              <a:gd name="adj" fmla="val 11276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1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90019" y="5351207"/>
            <a:ext cx="7597877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আমরা কম্পিউটার ব্যবহার করব – কম্পিউটার যেন  আমাদের ব্যবহার করতে না পারে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1420" y="1236407"/>
            <a:ext cx="8103015" cy="330993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34543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63994" y="5680587"/>
            <a:ext cx="8229600" cy="5847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সামাজিক নেটওয়ার্কের বন্ধুর সত্যিকারের মাঝে অনেক পার্থক্য 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815" y="1260987"/>
            <a:ext cx="749751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446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65090" y="1317522"/>
            <a:ext cx="525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u="sng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6000" u="sng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69690" y="2384322"/>
            <a:ext cx="8001000" cy="344709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 কম্পিউটার বা ইন্টারনেট ছাড়াও তোমার জীবনে ব্যবহার করা আর  কি কি প্রযুক্তি সচেতনভাবে ব্যবহার করা উচিৎ তার একটি তালিকা কর । 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 ইন্টারনেট ব্যবহার করার তিনটি নিয়ম লিখে একটি সুন্দর পোস্টার তৈরি কর।   </a:t>
            </a:r>
          </a:p>
          <a:p>
            <a:r>
              <a:rPr lang="bn-BD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95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770238" y="410545"/>
            <a:ext cx="6019800" cy="101566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u="sng" dirty="0" smtClean="0">
                <a:solidFill>
                  <a:srgbClr val="07A982"/>
                </a:solidFill>
                <a:latin typeface="NikoshBAN" pitchFamily="2" charset="0"/>
                <a:cs typeface="NikoshBAN" pitchFamily="2" charset="0"/>
              </a:rPr>
              <a:t>মূল্যায়ণ  </a:t>
            </a:r>
            <a:endParaRPr lang="en-US" sz="6000" u="sng" dirty="0">
              <a:solidFill>
                <a:srgbClr val="07A98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70238" y="1661700"/>
            <a:ext cx="7543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১। বাড়ীতে কম্পিউটার রাখার সবচেয়ে সুবিধাজনক স্থান কোনটি  ?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ক. বসার ঘর 	 খ. শোওয়ার ঘর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গ. খাবার ঘর 	 ঘ. পড়ার ঘর 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২। কম্পিউটারে আসক্ত একজন ব্যক্তি –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ক. অসামাজিক হয়ে যেতে পারে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খ. কম্পিউটারে দক্ষ হতে পারে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গ. লেখা পড়ায় ভাল হতে পারে 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ঘ. জ্ঞান বিজ্ঞানে উন্নতি করতে পারে </a:t>
            </a:r>
          </a:p>
        </p:txBody>
      </p:sp>
    </p:spTree>
    <p:extLst>
      <p:ext uri="{BB962C8B-B14F-4D97-AF65-F5344CB8AC3E}">
        <p14:creationId xmlns:p14="http://schemas.microsoft.com/office/powerpoint/2010/main" val="145229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09368" y="5751871"/>
            <a:ext cx="75511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কম্পিউটারে আসক্ত একটি ছেলে বা মেয়ে সারাদিন কিভাবে দিন কাটায় সেটি নিয়ে একটি কাল্পনিক গল্প লিখ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46898" y="383904"/>
            <a:ext cx="5476113" cy="8568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37" y="1747567"/>
            <a:ext cx="3007233" cy="34975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859991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4645" y="1859525"/>
            <a:ext cx="4778477" cy="477847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 rot="10800000" flipH="1" flipV="1">
            <a:off x="2935636" y="657255"/>
            <a:ext cx="5365768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 সবাইকে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104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233652" y="2311400"/>
            <a:ext cx="4114800" cy="3251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7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তথ্য ও যোগাযোগ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প্রযুক্তি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 ৩য় 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পাঠের নামঃ নিরাপদ ও নৈতিক ব্যবহার  </a:t>
            </a:r>
            <a:endPara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solidFill>
                <a:schemeClr val="bg2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628103" y="1002891"/>
            <a:ext cx="3982065" cy="1061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30942" y="2311400"/>
            <a:ext cx="4114800" cy="3251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সেলিনা বেগম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 শিক্ষক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বিবিদইল বালিকা উচ্চ বিদ্যালয়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দক্ষিণ সুরমা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সিলেট।</a:t>
            </a:r>
            <a:endPara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044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74854" y="398207"/>
            <a:ext cx="6019800" cy="923330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u="sng" dirty="0" smtClean="0">
                <a:solidFill>
                  <a:srgbClr val="85159B"/>
                </a:solidFill>
                <a:latin typeface="NikoshLightBAN" pitchFamily="2" charset="0"/>
                <a:cs typeface="NikoshLightBAN" pitchFamily="2" charset="0"/>
              </a:rPr>
              <a:t>শিখনফল  </a:t>
            </a:r>
            <a:endParaRPr lang="en-US" sz="5400" u="sng" dirty="0">
              <a:solidFill>
                <a:srgbClr val="85159B"/>
              </a:solidFill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14052" y="1563329"/>
            <a:ext cx="7860890" cy="43507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তথ্য ও যোগাযোগ প্রযুক্তির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মাত্রাতিরিক্ত ব্যবহারের 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ক্ষতিকর দিকগুলো ব্যাখ্যা করতে পারবে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সামাজিক  ক্ষেত্রে এর প্রভাব বর্ণনা  করতে পারবে।</a:t>
            </a:r>
          </a:p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তথ্য ও যোগাযোগ প্রযুক্তির ব্যবহার সম্পর্কিত আইন ব্যাখ্যা করতে পারবে।  </a:t>
            </a:r>
          </a:p>
          <a:p>
            <a:endParaRPr lang="bn-BD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564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98955" y="409496"/>
            <a:ext cx="6477000" cy="132343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u="sng" dirty="0" smtClean="0">
                <a:solidFill>
                  <a:srgbClr val="00B0F0"/>
                </a:solidFill>
                <a:latin typeface="NikoshLightBAN" pitchFamily="2" charset="0"/>
                <a:cs typeface="NikoshLightBAN" pitchFamily="2" charset="0"/>
              </a:rPr>
              <a:t>পাঠ ঘোষনাঃ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897" y="2020354"/>
            <a:ext cx="5075904" cy="35030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917290" y="5810865"/>
            <a:ext cx="89522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তথ্য ও যোগাযোগ প্রযুক্তির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নিরাপদ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ও নৈতিক ব্যবহার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53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322" y="1120878"/>
            <a:ext cx="4951203" cy="368709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939" y="1120877"/>
            <a:ext cx="4997332" cy="368709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1710813" y="595834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কম্পিউটার মাত্রাতিরিক্ত ব্যবহারের ফলে বিভিন্ন শারীরিক সমস্যা দেখা দেয়।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63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12042" y="5427407"/>
            <a:ext cx="7472516" cy="58477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সবার চোখের আড়ালে ইন্টারনেট ব্যবহার করবেন না।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911942"/>
            <a:ext cx="4800600" cy="406437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2025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98207" y="1283111"/>
            <a:ext cx="4925962" cy="420329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405717" y="1283111"/>
            <a:ext cx="4925962" cy="420329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471652" y="3384756"/>
            <a:ext cx="693174" cy="3760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05084" y="5884606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স্কিন যাতে সবাই দেখতে পায়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147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5932" y="5656006"/>
            <a:ext cx="6324600" cy="1077218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ইন্টারনেটে অন্যের সাথে রুঢ় ,অসংযত , অশালিন হবে না 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1240" y="658761"/>
            <a:ext cx="5933984" cy="48478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29154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70471" y="5803490"/>
            <a:ext cx="8250043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ছোট শিশুরা সহজেই কার্টুনে আসক্ত  হয়ে যেতে পারে 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8671" y="926690"/>
            <a:ext cx="6003925" cy="4648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7183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223</Words>
  <Application>Microsoft Office PowerPoint</Application>
  <PresentationFormat>Widescreen</PresentationFormat>
  <Paragraphs>41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NikoshLightBAN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Rasel</dc:creator>
  <cp:lastModifiedBy>Rasel</cp:lastModifiedBy>
  <cp:revision>19</cp:revision>
  <dcterms:created xsi:type="dcterms:W3CDTF">2020-01-05T06:30:25Z</dcterms:created>
  <dcterms:modified xsi:type="dcterms:W3CDTF">2020-01-05T07:55:49Z</dcterms:modified>
</cp:coreProperties>
</file>