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000099"/>
    <a:srgbClr val="0033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8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quit-button.jp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6324600"/>
            <a:ext cx="381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1"/>
            <a:ext cx="8305799" cy="6858000"/>
            <a:chOff x="34636" y="1"/>
            <a:chExt cx="9109363" cy="6858000"/>
          </a:xfrm>
        </p:grpSpPr>
        <p:pic>
          <p:nvPicPr>
            <p:cNvPr id="2050" name="Picture 2" descr="C:\Users\User\Desktop\95722f7bfa06bb0e672cb82fc3b5169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6" y="1"/>
              <a:ext cx="9109363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1066800" y="838200"/>
              <a:ext cx="7086600" cy="51435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C:\Users\User\Desktop\picture\animated-glob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429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3313" y="4185620"/>
            <a:ext cx="5505688" cy="1579691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bn-IN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User\Desktop\picture\atelier-social-networ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2285999" cy="1752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49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752600"/>
            <a:ext cx="25908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1489" y="6023384"/>
            <a:ext cx="624839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চিত্রের  </a:t>
            </a:r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সংযুক্ত 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কম্পিউটারগুলো অনেকটা গাছের মত দেখতে হয়।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380999"/>
            <a:ext cx="227337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ট্রি </a:t>
            </a:r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4953000" y="1600200"/>
            <a:ext cx="3505200" cy="3724275"/>
            <a:chOff x="4953000" y="1334366"/>
            <a:chExt cx="3505200" cy="3990109"/>
          </a:xfrm>
        </p:grpSpPr>
        <p:pic>
          <p:nvPicPr>
            <p:cNvPr id="3076" name="Picture 4" descr="C:\Users\User\Desktop\jack-and-sally-tre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46"/>
            <a:stretch/>
          </p:blipFill>
          <p:spPr bwMode="auto">
            <a:xfrm>
              <a:off x="4953000" y="1334366"/>
              <a:ext cx="3505200" cy="3990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629400" y="4267200"/>
              <a:ext cx="228600" cy="533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5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picture\02fig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733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3236" y="6132868"/>
            <a:ext cx="8763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একটা নেটওয়ার্কের সবগুলো কম্পিউটারই সরাসরি সবগুলো কম্পিউটারের সাথে যুক্ত থাকে। 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318655"/>
            <a:ext cx="2362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মেশ টপোলজি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9622"/>
            <a:ext cx="357187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0" descr="C:\Users\User\Desktop\picture\atelier-social-netwo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51062"/>
            <a:ext cx="1219200" cy="944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00" y="3245934"/>
            <a:ext cx="839499" cy="86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51062"/>
            <a:ext cx="875649" cy="80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699004" cy="65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1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8"/>
          <a:stretch/>
        </p:blipFill>
        <p:spPr bwMode="auto">
          <a:xfrm>
            <a:off x="7930670" y="3245934"/>
            <a:ext cx="482794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Picture 1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4"/>
          <a:stretch/>
        </p:blipFill>
        <p:spPr bwMode="auto">
          <a:xfrm>
            <a:off x="8081337" y="3951287"/>
            <a:ext cx="5226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1" name="Picture 1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3"/>
          <a:stretch/>
        </p:blipFill>
        <p:spPr bwMode="auto">
          <a:xfrm>
            <a:off x="7693409" y="2083593"/>
            <a:ext cx="649239" cy="65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22" name="Rectangle 4121"/>
          <p:cNvSpPr/>
          <p:nvPr/>
        </p:nvSpPr>
        <p:spPr>
          <a:xfrm>
            <a:off x="6799501" y="2950802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 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24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859" y="3135467"/>
            <a:ext cx="481013" cy="47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5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595" y="3021502"/>
            <a:ext cx="481013" cy="65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591" y="1871408"/>
            <a:ext cx="481013" cy="59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7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11349"/>
            <a:ext cx="455900" cy="47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8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6" y="3914852"/>
            <a:ext cx="481013" cy="50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9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47" y="3879033"/>
            <a:ext cx="481013" cy="58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0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6" y="1963630"/>
            <a:ext cx="481013" cy="5786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446" y="3591081"/>
            <a:ext cx="481013" cy="4722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36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1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5" name="TextBox 5174"/>
          <p:cNvSpPr txBox="1"/>
          <p:nvPr/>
        </p:nvSpPr>
        <p:spPr>
          <a:xfrm>
            <a:off x="609600" y="685800"/>
            <a:ext cx="2667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দলগত কাজঃ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76" name="TextBox 5175"/>
          <p:cNvSpPr txBox="1"/>
          <p:nvPr/>
        </p:nvSpPr>
        <p:spPr>
          <a:xfrm>
            <a:off x="533400" y="1905000"/>
            <a:ext cx="80772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ক,খ দলঃ   ৬টি করে কম্পিউটার নিয়ে </a:t>
            </a:r>
            <a:r>
              <a:rPr lang="bn-IN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আলোচিত </a:t>
            </a:r>
            <a:r>
              <a:rPr lang="bn-IN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 টপোলজি  আঁক।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3276600"/>
            <a:ext cx="8001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 ওঘ দলঃ  আজকের </a:t>
            </a:r>
            <a:r>
              <a:rPr lang="bn-IN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আলোচিত  </a:t>
            </a:r>
            <a:r>
              <a:rPr lang="bn-IN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টপোলজি   কোন কোন ক্ষেত্রে ব্যবহৃত  হয় 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7255" y="4724400"/>
            <a:ext cx="7772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lvl="0"/>
            <a:r>
              <a:rPr lang="bn-IN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ঙ দলঃ আজকের </a:t>
            </a:r>
            <a:r>
              <a:rPr lang="bn-IN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আলোচিত  </a:t>
            </a:r>
            <a:r>
              <a:rPr lang="bn-IN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টপোলজি গুলোর অসুবিধা  লিখ । </a:t>
            </a:r>
            <a:endParaRPr lang="en-US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6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4100" y="2286000"/>
            <a:ext cx="3657600" cy="4572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lvl="0"/>
            <a:r>
              <a:rPr lang="bn-IN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  কী  </a:t>
            </a:r>
            <a:r>
              <a:rPr lang="bn-IN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199" y="609600"/>
            <a:ext cx="2394049" cy="1066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মূল্যায়নঃ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4267200"/>
            <a:ext cx="3657601" cy="60959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lvl="0"/>
            <a:r>
              <a:rPr lang="bn-IN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 মত দেখতে  টপোলজি  </a:t>
            </a:r>
            <a:r>
              <a:rPr lang="bn-IN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 </a:t>
            </a:r>
            <a:r>
              <a:rPr lang="bn-IN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কর?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581400"/>
            <a:ext cx="3733801" cy="53102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lvl="0"/>
            <a:r>
              <a:rPr lang="bn-IN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 টপোলজি  </a:t>
            </a:r>
            <a:r>
              <a:rPr lang="bn-IN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 </a:t>
            </a:r>
            <a:r>
              <a:rPr lang="bn-IN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কর?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2835533"/>
            <a:ext cx="3657600" cy="61889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lvl="0"/>
            <a:r>
              <a:rPr lang="bn-IN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স্টার টপোলজি  </a:t>
            </a:r>
            <a:r>
              <a:rPr lang="bn-IN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 </a:t>
            </a:r>
            <a:r>
              <a:rPr lang="bn-IN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কর?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6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129144"/>
            <a:ext cx="1981200" cy="6234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0927" y="3124200"/>
            <a:ext cx="5715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টপোলজির উপর পোষ্টার  তৈরী করে আনবে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438400"/>
            <a:ext cx="4800600" cy="1828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6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91000" y="457200"/>
            <a:ext cx="3151909" cy="3352799"/>
            <a:chOff x="838200" y="644236"/>
            <a:chExt cx="3429000" cy="36576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Cloud Callout 3"/>
            <p:cNvSpPr/>
            <p:nvPr/>
          </p:nvSpPr>
          <p:spPr>
            <a:xfrm>
              <a:off x="838200" y="644236"/>
              <a:ext cx="3429000" cy="3657600"/>
            </a:xfrm>
            <a:prstGeom prst="cloudCallou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38300" y="1372691"/>
              <a:ext cx="2101362" cy="224390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prstTxWarp prst="textPlain">
                <a:avLst/>
              </a:prstTxWarp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/>
              <a:r>
                <a:rPr lang="bn-IN" sz="3200" b="1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শ্রেনিঃ৮ম </a:t>
              </a:r>
              <a:endParaRPr lang="bn-IN" sz="3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bn-IN" sz="3200" b="1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বিষয়ঃতথ্য ও        যোগাযোগ প্রযুক্তি </a:t>
              </a:r>
            </a:p>
            <a:p>
              <a:pPr lvl="0"/>
              <a:r>
                <a:rPr lang="bn-IN" sz="3200" b="1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অধ্যায়ঃ২য়</a:t>
              </a:r>
              <a:endParaRPr lang="bn-IN" sz="3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bn-IN" sz="3200" b="1" dirty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সময়ঃ৪৫ মিঃ </a:t>
              </a:r>
              <a:endParaRPr lang="en-US" sz="3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" y="1143000"/>
            <a:ext cx="3810000" cy="2286001"/>
            <a:chOff x="5334000" y="3962400"/>
            <a:chExt cx="3124200" cy="228600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Cloud Callout 6"/>
            <p:cNvSpPr/>
            <p:nvPr/>
          </p:nvSpPr>
          <p:spPr>
            <a:xfrm>
              <a:off x="5486400" y="3962400"/>
              <a:ext cx="2971800" cy="2057400"/>
            </a:xfrm>
            <a:prstGeom prst="cloudCallou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34000" y="4114801"/>
              <a:ext cx="3124199" cy="21336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prstTxWarp prst="textPlain">
                <a:avLst>
                  <a:gd name="adj" fmla="val 46703"/>
                </a:avLst>
              </a:prstTxWarp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/>
              <a:r>
                <a:rPr lang="bn-IN" b="1" dirty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উপস্থাপনায় </a:t>
              </a:r>
              <a:endParaRPr lang="en-US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bn-IN" b="1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 আবুল বাশার</a:t>
              </a:r>
              <a:endParaRPr lang="bn-IN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bn-IN" b="1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  শিক্ষক</a:t>
              </a:r>
            </a:p>
            <a:p>
              <a:pPr lvl="0"/>
              <a:r>
                <a:rPr lang="bn-IN" b="1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মিরপুর নাঃ উঃ সিঃ ফাঃ মাদরাসা</a:t>
              </a:r>
            </a:p>
            <a:p>
              <a:pPr lvl="0"/>
              <a:r>
                <a:rPr lang="bn-IN" b="1" dirty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b="1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মিরপুর, কুষ্টিয়া।</a:t>
              </a:r>
              <a:endParaRPr lang="bn-IN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6" name="Picture 2" descr="C:\Users\User\Desktop\BorderRedRosesNic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67300" y="2171699"/>
            <a:ext cx="6019799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6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02312E-6 L -0.94288 2.0231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09583 0.253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twork_cab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450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17" y="4351624"/>
            <a:ext cx="295419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970" y="4362016"/>
            <a:ext cx="3157540" cy="159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/>
          <a:stretch/>
        </p:blipFill>
        <p:spPr bwMode="auto">
          <a:xfrm>
            <a:off x="5494626" y="3894135"/>
            <a:ext cx="1951759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07" y="3573315"/>
            <a:ext cx="1914525" cy="2587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00277 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0" y="3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3000" y="1122216"/>
            <a:ext cx="6636327" cy="4502727"/>
            <a:chOff x="983672" y="955964"/>
            <a:chExt cx="6636327" cy="4502727"/>
          </a:xfrm>
        </p:grpSpPr>
        <p:pic>
          <p:nvPicPr>
            <p:cNvPr id="2050" name="Picture 2" descr="C:\Users\User\Desktop\connecttwocomputerswithethernet.jpg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" t="10336" r="4255" b="8717"/>
            <a:stretch/>
          </p:blipFill>
          <p:spPr bwMode="auto">
            <a:xfrm>
              <a:off x="983672" y="955964"/>
              <a:ext cx="6636327" cy="45027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5701145" y="1530926"/>
              <a:ext cx="1066800" cy="126769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509" y="1427018"/>
              <a:ext cx="1139825" cy="12399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565563" y="1905000"/>
            <a:ext cx="5791200" cy="13265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 নেটওয়ার্ক  টপোলজি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8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1752600" cy="5749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ফলঃ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597727"/>
            <a:ext cx="51816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#</a:t>
            </a:r>
            <a:r>
              <a:rPr lang="bn-IN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  কী  তা  বলতে  পারবে । </a:t>
            </a:r>
            <a:endParaRPr lang="en-US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657600"/>
            <a:ext cx="55626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#</a:t>
            </a:r>
            <a:r>
              <a:rPr lang="bn-IN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 টপোলজি  ব্যাখ্যা  করতে  পারবে । </a:t>
            </a:r>
            <a:endParaRPr lang="en-US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picture\topology_r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18855"/>
            <a:ext cx="33242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picture\topology_b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24074"/>
            <a:ext cx="32861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685800"/>
            <a:ext cx="6477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নিচের ২টি চিত্রে কম্পিউটার গুলো কী একইভাবে সংযুক্ত আছে 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105400"/>
            <a:ext cx="5562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না, ভিন্ন ভিন্ন পদ্ধতিতে সংযুক্ত । এটিই টপোলজি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3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899"/>
            <a:ext cx="6172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695700" y="2400299"/>
            <a:ext cx="0" cy="381000"/>
          </a:xfrm>
          <a:prstGeom prst="straightConnector1">
            <a:avLst/>
          </a:prstGeom>
          <a:ln w="28575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10000" y="3238499"/>
            <a:ext cx="304800" cy="0"/>
          </a:xfrm>
          <a:prstGeom prst="straightConnector1">
            <a:avLst/>
          </a:prstGeom>
          <a:ln w="28575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19600" y="3238499"/>
            <a:ext cx="304800" cy="0"/>
          </a:xfrm>
          <a:prstGeom prst="straightConnector1">
            <a:avLst/>
          </a:prstGeom>
          <a:ln w="28575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00400" y="3238499"/>
            <a:ext cx="304800" cy="0"/>
          </a:xfrm>
          <a:prstGeom prst="straightConnector1">
            <a:avLst/>
          </a:prstGeom>
          <a:ln w="28575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19600" y="3695699"/>
            <a:ext cx="0" cy="304800"/>
          </a:xfrm>
          <a:prstGeom prst="straightConnector1">
            <a:avLst/>
          </a:prstGeom>
          <a:ln w="28575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86000" y="2590799"/>
            <a:ext cx="0" cy="266700"/>
          </a:xfrm>
          <a:prstGeom prst="straightConnector1">
            <a:avLst/>
          </a:prstGeom>
          <a:ln w="28575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105400" y="2590799"/>
            <a:ext cx="0" cy="266700"/>
          </a:xfrm>
          <a:prstGeom prst="straightConnector1">
            <a:avLst/>
          </a:prstGeom>
          <a:ln w="28575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971800" y="3695699"/>
            <a:ext cx="0" cy="304800"/>
          </a:xfrm>
          <a:prstGeom prst="straightConnector1">
            <a:avLst/>
          </a:prstGeom>
          <a:ln w="28575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667000" y="3238499"/>
            <a:ext cx="304800" cy="0"/>
          </a:xfrm>
          <a:prstGeom prst="straightConnector1">
            <a:avLst/>
          </a:prstGeom>
          <a:ln w="28575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200" y="5562600"/>
            <a:ext cx="8763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 লাইনের সাথে সবগুলো কম্পিউটার জুড়ে </a:t>
            </a:r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bn-IN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আছে</a:t>
            </a:r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IN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অন্য একটি কম্পিউটার এর সাথে </a:t>
            </a:r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যোগাযোগ </a:t>
            </a:r>
            <a:r>
              <a:rPr lang="bn-IN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 ক্ষেত্রে </a:t>
            </a:r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সব </a:t>
            </a:r>
            <a:r>
              <a:rPr lang="bn-BD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কম্পিউটারের কাছেই সেই তথ্য পৌছে </a:t>
            </a:r>
            <a:r>
              <a:rPr lang="bn-IN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যাচ্ছে </a:t>
            </a:r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শুধু সত্যি সত্যি যার সাথে যোগাযোগ করার কথা সেই </a:t>
            </a:r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</a:t>
            </a:r>
            <a:r>
              <a:rPr lang="bn-IN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তথ্যটা গ্রহন করে</a:t>
            </a:r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অনেকটা স্কুল বাসের মত চলাচল করে। </a:t>
            </a:r>
            <a:endParaRPr lang="en-US" sz="2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6436" y="196123"/>
            <a:ext cx="2860964" cy="4896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বাস টপোলজি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81" name="Picture 9" descr="C:\Users\User\Desktop\picture\rbowbu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24149"/>
            <a:ext cx="3373582" cy="8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1666 L 3.33333E-6 -3.3333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1666 -1.11111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25 -1.11111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-0.0194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5 L 3.33333E-6 -1.11111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25 -2.22222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25 -1.11111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111 L -3.33333E-6 -1.11111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0.0222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807754"/>
            <a:ext cx="8534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টপোলজিতে 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 কম্পিউটার থেকে অন্য কম্পিউটারে তথ্য যায় একটা নির্দিষ্ট </a:t>
            </a:r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/>
          </a:p>
        </p:txBody>
      </p:sp>
      <p:pic>
        <p:nvPicPr>
          <p:cNvPr id="4099" name="Picture 3" descr="C:\Users\User\Pictures\vlcsnap-2014-06-14-17h12m13s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1018309"/>
            <a:ext cx="51816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0" name="Straight Arrow Connector 9"/>
          <p:cNvCxnSpPr/>
          <p:nvPr/>
        </p:nvCxnSpPr>
        <p:spPr>
          <a:xfrm flipH="1">
            <a:off x="1586345" y="2008909"/>
            <a:ext cx="381000" cy="76200"/>
          </a:xfrm>
          <a:prstGeom prst="straightConnector1">
            <a:avLst/>
          </a:prstGeom>
          <a:ln>
            <a:solidFill>
              <a:srgbClr val="66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52945" y="2161309"/>
            <a:ext cx="304800" cy="228600"/>
          </a:xfrm>
          <a:prstGeom prst="straightConnector1">
            <a:avLst/>
          </a:prstGeom>
          <a:ln>
            <a:solidFill>
              <a:srgbClr val="66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71945" y="3380509"/>
            <a:ext cx="152400" cy="228600"/>
          </a:xfrm>
          <a:prstGeom prst="straightConnector1">
            <a:avLst/>
          </a:prstGeom>
          <a:ln>
            <a:solidFill>
              <a:srgbClr val="66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52945" y="3761509"/>
            <a:ext cx="304800" cy="152400"/>
          </a:xfrm>
          <a:prstGeom prst="straightConnector1">
            <a:avLst/>
          </a:prstGeom>
          <a:ln>
            <a:solidFill>
              <a:srgbClr val="66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86345" y="4142509"/>
            <a:ext cx="381000" cy="76200"/>
          </a:xfrm>
          <a:prstGeom prst="straightConnector1">
            <a:avLst/>
          </a:prstGeom>
          <a:ln>
            <a:solidFill>
              <a:srgbClr val="66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195945" y="4256809"/>
            <a:ext cx="457200" cy="38100"/>
          </a:xfrm>
          <a:prstGeom prst="straightConnector1">
            <a:avLst/>
          </a:prstGeom>
          <a:ln>
            <a:solidFill>
              <a:srgbClr val="66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10345" y="4294909"/>
            <a:ext cx="381000" cy="0"/>
          </a:xfrm>
          <a:prstGeom prst="straightConnector1">
            <a:avLst/>
          </a:prstGeom>
          <a:ln>
            <a:solidFill>
              <a:srgbClr val="66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481945" y="3913909"/>
            <a:ext cx="152400" cy="76200"/>
          </a:xfrm>
          <a:prstGeom prst="straightConnector1">
            <a:avLst/>
          </a:prstGeom>
          <a:ln>
            <a:solidFill>
              <a:srgbClr val="66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862945" y="3494809"/>
            <a:ext cx="152400" cy="266700"/>
          </a:xfrm>
          <a:prstGeom prst="straightConnector1">
            <a:avLst/>
          </a:prstGeom>
          <a:ln>
            <a:solidFill>
              <a:srgbClr val="66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167745" y="2999509"/>
            <a:ext cx="0" cy="228600"/>
          </a:xfrm>
          <a:prstGeom prst="straightConnector1">
            <a:avLst/>
          </a:prstGeom>
          <a:ln>
            <a:solidFill>
              <a:srgbClr val="66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6" name="Straight Arrow Connector 4095"/>
          <p:cNvCxnSpPr/>
          <p:nvPr/>
        </p:nvCxnSpPr>
        <p:spPr>
          <a:xfrm flipH="1" flipV="1">
            <a:off x="4329545" y="2161309"/>
            <a:ext cx="228600" cy="114300"/>
          </a:xfrm>
          <a:prstGeom prst="straightConnector1">
            <a:avLst/>
          </a:prstGeom>
          <a:ln>
            <a:solidFill>
              <a:srgbClr val="66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0" name="Straight Arrow Connector 4099"/>
          <p:cNvCxnSpPr/>
          <p:nvPr/>
        </p:nvCxnSpPr>
        <p:spPr>
          <a:xfrm flipH="1" flipV="1">
            <a:off x="3522518" y="1925781"/>
            <a:ext cx="381000" cy="76200"/>
          </a:xfrm>
          <a:prstGeom prst="straightConnector1">
            <a:avLst/>
          </a:prstGeom>
          <a:ln>
            <a:solidFill>
              <a:srgbClr val="66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2" name="Straight Arrow Connector 4101"/>
          <p:cNvCxnSpPr/>
          <p:nvPr/>
        </p:nvCxnSpPr>
        <p:spPr>
          <a:xfrm flipH="1" flipV="1">
            <a:off x="2743199" y="1929245"/>
            <a:ext cx="304800" cy="38100"/>
          </a:xfrm>
          <a:prstGeom prst="straightConnector1">
            <a:avLst/>
          </a:prstGeom>
          <a:ln>
            <a:solidFill>
              <a:srgbClr val="66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" name="TextBox 4107"/>
          <p:cNvSpPr txBox="1"/>
          <p:nvPr/>
        </p:nvSpPr>
        <p:spPr>
          <a:xfrm>
            <a:off x="3581400" y="152400"/>
            <a:ext cx="2362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রিং টপোলজি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8072319846738350277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18309"/>
            <a:ext cx="3352800" cy="4239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ser\Desktop\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8" r="11754"/>
          <a:stretch/>
        </p:blipFill>
        <p:spPr bwMode="auto">
          <a:xfrm>
            <a:off x="1887680" y="1219200"/>
            <a:ext cx="855519" cy="942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0556 L 2.77556E-17 5.55112E-1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666 L 3.33333E-6 -4.44444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8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1666 L 3.33333E-6 -2.22222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8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25 0.0222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1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022E-16 L 0.02917 0.0055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25 0.0027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1111 L 0 -1.11111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5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1666 L 3.33333E-6 4.44444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8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1666 -0.0361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180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-0.0166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1944 L 3.33333E-6 5.55112E-1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97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2916 -0.0055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27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25 -0.00278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3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9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1" y="1371600"/>
            <a:ext cx="4200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5771295"/>
            <a:ext cx="8534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কোনো 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নেটওয়ার্কের সবগুলো </a:t>
            </a:r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একটা কেন্দ্রীয় হাবের সাথে যুক্ত </a:t>
            </a:r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অনেকটা সৌরজগতের মত । 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picture\3D_Animated_Solar_System_by_FrostDragonVac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2895600" cy="339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picture\22_c0f9331ddb9b8fc613fa3df8727b2bdc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0"/>
          <a:stretch/>
        </p:blipFill>
        <p:spPr bwMode="auto">
          <a:xfrm>
            <a:off x="6777470" y="3009302"/>
            <a:ext cx="476250" cy="4842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228600"/>
            <a:ext cx="29718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স্টার টপোলজি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6571" y="3096696"/>
            <a:ext cx="6858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b="1" dirty="0" smtClean="0">
                <a:ln w="11430"/>
                <a:solidFill>
                  <a:srgbClr val="66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হাব</a:t>
            </a:r>
            <a:r>
              <a:rPr lang="bn-IN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4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244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Topology-8</dc:title>
  <dc:creator>Afroza nasreen sultana</dc:creator>
  <cp:lastModifiedBy>BASHAR</cp:lastModifiedBy>
  <cp:revision>3</cp:revision>
  <dcterms:created xsi:type="dcterms:W3CDTF">2006-08-16T00:00:00Z</dcterms:created>
  <dcterms:modified xsi:type="dcterms:W3CDTF">2020-01-06T12:40:28Z</dcterms:modified>
</cp:coreProperties>
</file>